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501" r:id="rId3"/>
    <p:sldId id="1063" r:id="rId4"/>
    <p:sldId id="1062" r:id="rId5"/>
    <p:sldId id="263" r:id="rId6"/>
    <p:sldId id="468" r:id="rId7"/>
    <p:sldId id="467" r:id="rId8"/>
    <p:sldId id="440" r:id="rId9"/>
    <p:sldId id="443" r:id="rId10"/>
    <p:sldId id="495" r:id="rId11"/>
    <p:sldId id="500" r:id="rId12"/>
    <p:sldId id="437" r:id="rId13"/>
    <p:sldId id="469" r:id="rId14"/>
    <p:sldId id="474" r:id="rId15"/>
    <p:sldId id="473" r:id="rId16"/>
    <p:sldId id="496" r:id="rId17"/>
    <p:sldId id="483" r:id="rId18"/>
    <p:sldId id="497" r:id="rId19"/>
    <p:sldId id="485" r:id="rId20"/>
    <p:sldId id="486" r:id="rId21"/>
    <p:sldId id="498" r:id="rId22"/>
    <p:sldId id="488" r:id="rId23"/>
    <p:sldId id="489" r:id="rId24"/>
    <p:sldId id="490" r:id="rId25"/>
    <p:sldId id="491" r:id="rId26"/>
    <p:sldId id="425" r:id="rId27"/>
    <p:sldId id="448" r:id="rId28"/>
    <p:sldId id="449" r:id="rId29"/>
    <p:sldId id="453" r:id="rId30"/>
    <p:sldId id="429" r:id="rId31"/>
    <p:sldId id="450" r:id="rId32"/>
    <p:sldId id="451" r:id="rId33"/>
    <p:sldId id="452" r:id="rId34"/>
    <p:sldId id="436" r:id="rId35"/>
    <p:sldId id="482" r:id="rId36"/>
    <p:sldId id="457" r:id="rId37"/>
    <p:sldId id="456" r:id="rId38"/>
    <p:sldId id="458" r:id="rId39"/>
    <p:sldId id="459" r:id="rId40"/>
    <p:sldId id="460" r:id="rId41"/>
    <p:sldId id="461" r:id="rId42"/>
    <p:sldId id="462" r:id="rId43"/>
    <p:sldId id="463" r:id="rId44"/>
    <p:sldId id="464" r:id="rId45"/>
    <p:sldId id="465" r:id="rId46"/>
    <p:sldId id="466" r:id="rId47"/>
    <p:sldId id="106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6031" autoAdjust="0"/>
  </p:normalViewPr>
  <p:slideViewPr>
    <p:cSldViewPr snapToGrid="0">
      <p:cViewPr varScale="1">
        <p:scale>
          <a:sx n="73" d="100"/>
          <a:sy n="73" d="100"/>
        </p:scale>
        <p:origin x="68"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nar Ucar" userId="a2cce09a-5a87-4d5e-a280-33674b7581fc" providerId="ADAL" clId="{DE2DA0A2-2A47-4580-9D98-8C885711C591}"/>
    <pc:docChg chg="undo custSel addSld delSld modSld">
      <pc:chgData name="Pinar Ucar" userId="a2cce09a-5a87-4d5e-a280-33674b7581fc" providerId="ADAL" clId="{DE2DA0A2-2A47-4580-9D98-8C885711C591}" dt="2023-03-01T02:48:48.693" v="1629" actId="14100"/>
      <pc:docMkLst>
        <pc:docMk/>
      </pc:docMkLst>
      <pc:sldChg chg="addSp modSp mod">
        <pc:chgData name="Pinar Ucar" userId="a2cce09a-5a87-4d5e-a280-33674b7581fc" providerId="ADAL" clId="{DE2DA0A2-2A47-4580-9D98-8C885711C591}" dt="2023-03-01T02:48:48.693" v="1629" actId="14100"/>
        <pc:sldMkLst>
          <pc:docMk/>
          <pc:sldMk cId="1764630313" sldId="256"/>
        </pc:sldMkLst>
        <pc:spChg chg="mod">
          <ac:chgData name="Pinar Ucar" userId="a2cce09a-5a87-4d5e-a280-33674b7581fc" providerId="ADAL" clId="{DE2DA0A2-2A47-4580-9D98-8C885711C591}" dt="2023-03-01T02:48:48.693" v="1629" actId="14100"/>
          <ac:spMkLst>
            <pc:docMk/>
            <pc:sldMk cId="1764630313" sldId="256"/>
            <ac:spMk id="2" creationId="{DAB3865F-F958-B50F-4109-CE9469AA2ECE}"/>
          </ac:spMkLst>
        </pc:spChg>
        <pc:spChg chg="mod">
          <ac:chgData name="Pinar Ucar" userId="a2cce09a-5a87-4d5e-a280-33674b7581fc" providerId="ADAL" clId="{DE2DA0A2-2A47-4580-9D98-8C885711C591}" dt="2023-03-01T02:47:40.289" v="1610" actId="1038"/>
          <ac:spMkLst>
            <pc:docMk/>
            <pc:sldMk cId="1764630313" sldId="256"/>
            <ac:spMk id="3" creationId="{66D5D609-64AE-83C3-B926-450EAABE5891}"/>
          </ac:spMkLst>
        </pc:spChg>
        <pc:spChg chg="add mod">
          <ac:chgData name="Pinar Ucar" userId="a2cce09a-5a87-4d5e-a280-33674b7581fc" providerId="ADAL" clId="{DE2DA0A2-2A47-4580-9D98-8C885711C591}" dt="2023-03-01T02:48:43.362" v="1628" actId="14100"/>
          <ac:spMkLst>
            <pc:docMk/>
            <pc:sldMk cId="1764630313" sldId="256"/>
            <ac:spMk id="4" creationId="{94661DC0-766C-5BE0-BE66-9950676C485F}"/>
          </ac:spMkLst>
        </pc:spChg>
      </pc:sldChg>
      <pc:sldChg chg="del">
        <pc:chgData name="Pinar Ucar" userId="a2cce09a-5a87-4d5e-a280-33674b7581fc" providerId="ADAL" clId="{DE2DA0A2-2A47-4580-9D98-8C885711C591}" dt="2023-02-22T06:12:44.058" v="2" actId="47"/>
        <pc:sldMkLst>
          <pc:docMk/>
          <pc:sldMk cId="48325096" sldId="257"/>
        </pc:sldMkLst>
      </pc:sldChg>
      <pc:sldChg chg="modSp mod">
        <pc:chgData name="Pinar Ucar" userId="a2cce09a-5a87-4d5e-a280-33674b7581fc" providerId="ADAL" clId="{DE2DA0A2-2A47-4580-9D98-8C885711C591}" dt="2023-02-22T06:23:32.016" v="548" actId="113"/>
        <pc:sldMkLst>
          <pc:docMk/>
          <pc:sldMk cId="3657026700" sldId="263"/>
        </pc:sldMkLst>
        <pc:spChg chg="mod">
          <ac:chgData name="Pinar Ucar" userId="a2cce09a-5a87-4d5e-a280-33674b7581fc" providerId="ADAL" clId="{DE2DA0A2-2A47-4580-9D98-8C885711C591}" dt="2023-02-22T06:23:32.016" v="548" actId="113"/>
          <ac:spMkLst>
            <pc:docMk/>
            <pc:sldMk cId="3657026700" sldId="263"/>
            <ac:spMk id="2" creationId="{36FA8CA1-6117-1BF7-DF99-ECDC4A6CCB49}"/>
          </ac:spMkLst>
        </pc:spChg>
      </pc:sldChg>
      <pc:sldChg chg="delSp modSp mod">
        <pc:chgData name="Pinar Ucar" userId="a2cce09a-5a87-4d5e-a280-33674b7581fc" providerId="ADAL" clId="{DE2DA0A2-2A47-4580-9D98-8C885711C591}" dt="2023-03-01T02:00:35.950" v="1104" actId="1037"/>
        <pc:sldMkLst>
          <pc:docMk/>
          <pc:sldMk cId="1908884781" sldId="425"/>
        </pc:sldMkLst>
        <pc:spChg chg="mod">
          <ac:chgData name="Pinar Ucar" userId="a2cce09a-5a87-4d5e-a280-33674b7581fc" providerId="ADAL" clId="{DE2DA0A2-2A47-4580-9D98-8C885711C591}" dt="2023-03-01T01:46:49.723" v="774" actId="113"/>
          <ac:spMkLst>
            <pc:docMk/>
            <pc:sldMk cId="1908884781" sldId="425"/>
            <ac:spMk id="4098" creationId="{00000000-0000-0000-0000-000000000000}"/>
          </ac:spMkLst>
        </pc:spChg>
        <pc:spChg chg="del">
          <ac:chgData name="Pinar Ucar" userId="a2cce09a-5a87-4d5e-a280-33674b7581fc" providerId="ADAL" clId="{DE2DA0A2-2A47-4580-9D98-8C885711C591}" dt="2023-03-01T01:59:25.651" v="932" actId="478"/>
          <ac:spMkLst>
            <pc:docMk/>
            <pc:sldMk cId="1908884781" sldId="425"/>
            <ac:spMk id="4100" creationId="{00000000-0000-0000-0000-000000000000}"/>
          </ac:spMkLst>
        </pc:spChg>
        <pc:spChg chg="mod">
          <ac:chgData name="Pinar Ucar" userId="a2cce09a-5a87-4d5e-a280-33674b7581fc" providerId="ADAL" clId="{DE2DA0A2-2A47-4580-9D98-8C885711C591}" dt="2023-03-01T02:00:35.950" v="1104" actId="1037"/>
          <ac:spMkLst>
            <pc:docMk/>
            <pc:sldMk cId="1908884781" sldId="425"/>
            <ac:spMk id="5123" creationId="{00000000-0000-0000-0000-000000000000}"/>
          </ac:spMkLst>
        </pc:spChg>
      </pc:sldChg>
      <pc:sldChg chg="delSp modSp mod">
        <pc:chgData name="Pinar Ucar" userId="a2cce09a-5a87-4d5e-a280-33674b7581fc" providerId="ADAL" clId="{DE2DA0A2-2A47-4580-9D98-8C885711C591}" dt="2023-03-01T02:00:55.688" v="1152" actId="1037"/>
        <pc:sldMkLst>
          <pc:docMk/>
          <pc:sldMk cId="3878028502" sldId="429"/>
        </pc:sldMkLst>
        <pc:spChg chg="mod">
          <ac:chgData name="Pinar Ucar" userId="a2cce09a-5a87-4d5e-a280-33674b7581fc" providerId="ADAL" clId="{DE2DA0A2-2A47-4580-9D98-8C885711C591}" dt="2023-03-01T02:00:55.688" v="1152" actId="1037"/>
          <ac:spMkLst>
            <pc:docMk/>
            <pc:sldMk cId="3878028502" sldId="429"/>
            <ac:spMk id="5" creationId="{00000000-0000-0000-0000-000000000000}"/>
          </ac:spMkLst>
        </pc:spChg>
        <pc:spChg chg="mod">
          <ac:chgData name="Pinar Ucar" userId="a2cce09a-5a87-4d5e-a280-33674b7581fc" providerId="ADAL" clId="{DE2DA0A2-2A47-4580-9D98-8C885711C591}" dt="2023-03-01T01:47:20.885" v="778" actId="113"/>
          <ac:spMkLst>
            <pc:docMk/>
            <pc:sldMk cId="3878028502" sldId="429"/>
            <ac:spMk id="4098" creationId="{00000000-0000-0000-0000-000000000000}"/>
          </ac:spMkLst>
        </pc:spChg>
        <pc:spChg chg="del">
          <ac:chgData name="Pinar Ucar" userId="a2cce09a-5a87-4d5e-a280-33674b7581fc" providerId="ADAL" clId="{DE2DA0A2-2A47-4580-9D98-8C885711C591}" dt="2023-03-01T01:57:00.416" v="912" actId="478"/>
          <ac:spMkLst>
            <pc:docMk/>
            <pc:sldMk cId="3878028502" sldId="429"/>
            <ac:spMk id="4100" creationId="{00000000-0000-0000-0000-000000000000}"/>
          </ac:spMkLst>
        </pc:spChg>
        <pc:spChg chg="mod">
          <ac:chgData name="Pinar Ucar" userId="a2cce09a-5a87-4d5e-a280-33674b7581fc" providerId="ADAL" clId="{DE2DA0A2-2A47-4580-9D98-8C885711C591}" dt="2023-03-01T02:00:49.588" v="1124" actId="1037"/>
          <ac:spMkLst>
            <pc:docMk/>
            <pc:sldMk cId="3878028502" sldId="429"/>
            <ac:spMk id="5123" creationId="{00000000-0000-0000-0000-000000000000}"/>
          </ac:spMkLst>
        </pc:spChg>
      </pc:sldChg>
      <pc:sldChg chg="delSp modSp mod">
        <pc:chgData name="Pinar Ucar" userId="a2cce09a-5a87-4d5e-a280-33674b7581fc" providerId="ADAL" clId="{DE2DA0A2-2A47-4580-9D98-8C885711C591}" dt="2023-03-01T01:57:06.528" v="913" actId="478"/>
        <pc:sldMkLst>
          <pc:docMk/>
          <pc:sldMk cId="3907348989" sldId="436"/>
        </pc:sldMkLst>
        <pc:spChg chg="mod">
          <ac:chgData name="Pinar Ucar" userId="a2cce09a-5a87-4d5e-a280-33674b7581fc" providerId="ADAL" clId="{DE2DA0A2-2A47-4580-9D98-8C885711C591}" dt="2023-03-01T01:50:10.923" v="803" actId="113"/>
          <ac:spMkLst>
            <pc:docMk/>
            <pc:sldMk cId="3907348989" sldId="436"/>
            <ac:spMk id="4098" creationId="{00000000-0000-0000-0000-000000000000}"/>
          </ac:spMkLst>
        </pc:spChg>
        <pc:spChg chg="del">
          <ac:chgData name="Pinar Ucar" userId="a2cce09a-5a87-4d5e-a280-33674b7581fc" providerId="ADAL" clId="{DE2DA0A2-2A47-4580-9D98-8C885711C591}" dt="2023-03-01T01:57:06.528" v="913" actId="478"/>
          <ac:spMkLst>
            <pc:docMk/>
            <pc:sldMk cId="3907348989" sldId="436"/>
            <ac:spMk id="4100" creationId="{00000000-0000-0000-0000-000000000000}"/>
          </ac:spMkLst>
        </pc:spChg>
        <pc:spChg chg="mod">
          <ac:chgData name="Pinar Ucar" userId="a2cce09a-5a87-4d5e-a280-33674b7581fc" providerId="ADAL" clId="{DE2DA0A2-2A47-4580-9D98-8C885711C591}" dt="2023-03-01T01:56:23.125" v="825" actId="1037"/>
          <ac:spMkLst>
            <pc:docMk/>
            <pc:sldMk cId="3907348989" sldId="436"/>
            <ac:spMk id="5123" creationId="{00000000-0000-0000-0000-000000000000}"/>
          </ac:spMkLst>
        </pc:spChg>
      </pc:sldChg>
      <pc:sldChg chg="modSp mod">
        <pc:chgData name="Pinar Ucar" userId="a2cce09a-5a87-4d5e-a280-33674b7581fc" providerId="ADAL" clId="{DE2DA0A2-2A47-4580-9D98-8C885711C591}" dt="2023-03-01T01:03:11.137" v="617" actId="1036"/>
        <pc:sldMkLst>
          <pc:docMk/>
          <pc:sldMk cId="3862765952" sldId="443"/>
        </pc:sldMkLst>
        <pc:spChg chg="mod">
          <ac:chgData name="Pinar Ucar" userId="a2cce09a-5a87-4d5e-a280-33674b7581fc" providerId="ADAL" clId="{DE2DA0A2-2A47-4580-9D98-8C885711C591}" dt="2023-03-01T01:03:11.137" v="617" actId="1036"/>
          <ac:spMkLst>
            <pc:docMk/>
            <pc:sldMk cId="3862765952" sldId="443"/>
            <ac:spMk id="4098" creationId="{00000000-0000-0000-0000-000000000000}"/>
          </ac:spMkLst>
        </pc:spChg>
      </pc:sldChg>
      <pc:sldChg chg="delSp modSp mod">
        <pc:chgData name="Pinar Ucar" userId="a2cce09a-5a87-4d5e-a280-33674b7581fc" providerId="ADAL" clId="{DE2DA0A2-2A47-4580-9D98-8C885711C591}" dt="2023-03-01T02:00:25.634" v="1086" actId="1037"/>
        <pc:sldMkLst>
          <pc:docMk/>
          <pc:sldMk cId="1654265440" sldId="448"/>
        </pc:sldMkLst>
        <pc:spChg chg="mod">
          <ac:chgData name="Pinar Ucar" userId="a2cce09a-5a87-4d5e-a280-33674b7581fc" providerId="ADAL" clId="{DE2DA0A2-2A47-4580-9D98-8C885711C591}" dt="2023-03-01T02:00:25.634" v="1086" actId="1037"/>
          <ac:spMkLst>
            <pc:docMk/>
            <pc:sldMk cId="1654265440" sldId="448"/>
            <ac:spMk id="5" creationId="{00000000-0000-0000-0000-000000000000}"/>
          </ac:spMkLst>
        </pc:spChg>
        <pc:spChg chg="mod">
          <ac:chgData name="Pinar Ucar" userId="a2cce09a-5a87-4d5e-a280-33674b7581fc" providerId="ADAL" clId="{DE2DA0A2-2A47-4580-9D98-8C885711C591}" dt="2023-03-01T01:47:01.300" v="775" actId="113"/>
          <ac:spMkLst>
            <pc:docMk/>
            <pc:sldMk cId="1654265440" sldId="448"/>
            <ac:spMk id="4098" creationId="{00000000-0000-0000-0000-000000000000}"/>
          </ac:spMkLst>
        </pc:spChg>
        <pc:spChg chg="del">
          <ac:chgData name="Pinar Ucar" userId="a2cce09a-5a87-4d5e-a280-33674b7581fc" providerId="ADAL" clId="{DE2DA0A2-2A47-4580-9D98-8C885711C591}" dt="2023-03-01T01:59:19.509" v="931" actId="478"/>
          <ac:spMkLst>
            <pc:docMk/>
            <pc:sldMk cId="1654265440" sldId="448"/>
            <ac:spMk id="4100" creationId="{00000000-0000-0000-0000-000000000000}"/>
          </ac:spMkLst>
        </pc:spChg>
        <pc:spChg chg="mod">
          <ac:chgData name="Pinar Ucar" userId="a2cce09a-5a87-4d5e-a280-33674b7581fc" providerId="ADAL" clId="{DE2DA0A2-2A47-4580-9D98-8C885711C591}" dt="2023-03-01T02:00:21.213" v="1068" actId="1037"/>
          <ac:spMkLst>
            <pc:docMk/>
            <pc:sldMk cId="1654265440" sldId="448"/>
            <ac:spMk id="5123" creationId="{00000000-0000-0000-0000-000000000000}"/>
          </ac:spMkLst>
        </pc:spChg>
      </pc:sldChg>
      <pc:sldChg chg="delSp modSp mod">
        <pc:chgData name="Pinar Ucar" userId="a2cce09a-5a87-4d5e-a280-33674b7581fc" providerId="ADAL" clId="{DE2DA0A2-2A47-4580-9D98-8C885711C591}" dt="2023-03-01T02:00:12.306" v="1046" actId="1037"/>
        <pc:sldMkLst>
          <pc:docMk/>
          <pc:sldMk cId="2967337372" sldId="449"/>
        </pc:sldMkLst>
        <pc:spChg chg="mod">
          <ac:chgData name="Pinar Ucar" userId="a2cce09a-5a87-4d5e-a280-33674b7581fc" providerId="ADAL" clId="{DE2DA0A2-2A47-4580-9D98-8C885711C591}" dt="2023-03-01T02:00:05.505" v="1020" actId="1037"/>
          <ac:spMkLst>
            <pc:docMk/>
            <pc:sldMk cId="2967337372" sldId="449"/>
            <ac:spMk id="5" creationId="{00000000-0000-0000-0000-000000000000}"/>
          </ac:spMkLst>
        </pc:spChg>
        <pc:spChg chg="mod">
          <ac:chgData name="Pinar Ucar" userId="a2cce09a-5a87-4d5e-a280-33674b7581fc" providerId="ADAL" clId="{DE2DA0A2-2A47-4580-9D98-8C885711C591}" dt="2023-03-01T01:47:06.965" v="776" actId="113"/>
          <ac:spMkLst>
            <pc:docMk/>
            <pc:sldMk cId="2967337372" sldId="449"/>
            <ac:spMk id="4098" creationId="{00000000-0000-0000-0000-000000000000}"/>
          </ac:spMkLst>
        </pc:spChg>
        <pc:spChg chg="del">
          <ac:chgData name="Pinar Ucar" userId="a2cce09a-5a87-4d5e-a280-33674b7581fc" providerId="ADAL" clId="{DE2DA0A2-2A47-4580-9D98-8C885711C591}" dt="2023-03-01T01:59:10.357" v="930" actId="478"/>
          <ac:spMkLst>
            <pc:docMk/>
            <pc:sldMk cId="2967337372" sldId="449"/>
            <ac:spMk id="4100" creationId="{00000000-0000-0000-0000-000000000000}"/>
          </ac:spMkLst>
        </pc:spChg>
        <pc:spChg chg="mod">
          <ac:chgData name="Pinar Ucar" userId="a2cce09a-5a87-4d5e-a280-33674b7581fc" providerId="ADAL" clId="{DE2DA0A2-2A47-4580-9D98-8C885711C591}" dt="2023-03-01T02:00:12.306" v="1046" actId="1037"/>
          <ac:spMkLst>
            <pc:docMk/>
            <pc:sldMk cId="2967337372" sldId="449"/>
            <ac:spMk id="5123" creationId="{00000000-0000-0000-0000-000000000000}"/>
          </ac:spMkLst>
        </pc:spChg>
      </pc:sldChg>
      <pc:sldChg chg="delSp modSp mod">
        <pc:chgData name="Pinar Ucar" userId="a2cce09a-5a87-4d5e-a280-33674b7581fc" providerId="ADAL" clId="{DE2DA0A2-2A47-4580-9D98-8C885711C591}" dt="2023-03-01T01:58:52.821" v="928" actId="478"/>
        <pc:sldMkLst>
          <pc:docMk/>
          <pc:sldMk cId="3574133035" sldId="450"/>
        </pc:sldMkLst>
        <pc:spChg chg="mod">
          <ac:chgData name="Pinar Ucar" userId="a2cce09a-5a87-4d5e-a280-33674b7581fc" providerId="ADAL" clId="{DE2DA0A2-2A47-4580-9D98-8C885711C591}" dt="2023-03-01T01:48:04.157" v="782" actId="114"/>
          <ac:spMkLst>
            <pc:docMk/>
            <pc:sldMk cId="3574133035" sldId="450"/>
            <ac:spMk id="4098" creationId="{00000000-0000-0000-0000-000000000000}"/>
          </ac:spMkLst>
        </pc:spChg>
        <pc:spChg chg="del">
          <ac:chgData name="Pinar Ucar" userId="a2cce09a-5a87-4d5e-a280-33674b7581fc" providerId="ADAL" clId="{DE2DA0A2-2A47-4580-9D98-8C885711C591}" dt="2023-03-01T01:58:52.821" v="928" actId="478"/>
          <ac:spMkLst>
            <pc:docMk/>
            <pc:sldMk cId="3574133035" sldId="450"/>
            <ac:spMk id="4100" creationId="{00000000-0000-0000-0000-000000000000}"/>
          </ac:spMkLst>
        </pc:spChg>
        <pc:spChg chg="mod">
          <ac:chgData name="Pinar Ucar" userId="a2cce09a-5a87-4d5e-a280-33674b7581fc" providerId="ADAL" clId="{DE2DA0A2-2A47-4580-9D98-8C885711C591}" dt="2023-03-01T01:56:45.824" v="893" actId="1037"/>
          <ac:spMkLst>
            <pc:docMk/>
            <pc:sldMk cId="3574133035" sldId="450"/>
            <ac:spMk id="5123" creationId="{00000000-0000-0000-0000-000000000000}"/>
          </ac:spMkLst>
        </pc:spChg>
      </pc:sldChg>
      <pc:sldChg chg="delSp modSp mod">
        <pc:chgData name="Pinar Ucar" userId="a2cce09a-5a87-4d5e-a280-33674b7581fc" providerId="ADAL" clId="{DE2DA0A2-2A47-4580-9D98-8C885711C591}" dt="2023-03-01T01:58:45.546" v="927" actId="478"/>
        <pc:sldMkLst>
          <pc:docMk/>
          <pc:sldMk cId="3292718486" sldId="451"/>
        </pc:sldMkLst>
        <pc:spChg chg="mod">
          <ac:chgData name="Pinar Ucar" userId="a2cce09a-5a87-4d5e-a280-33674b7581fc" providerId="ADAL" clId="{DE2DA0A2-2A47-4580-9D98-8C885711C591}" dt="2023-03-01T01:47:56.353" v="779" actId="113"/>
          <ac:spMkLst>
            <pc:docMk/>
            <pc:sldMk cId="3292718486" sldId="451"/>
            <ac:spMk id="4098" creationId="{00000000-0000-0000-0000-000000000000}"/>
          </ac:spMkLst>
        </pc:spChg>
        <pc:spChg chg="del">
          <ac:chgData name="Pinar Ucar" userId="a2cce09a-5a87-4d5e-a280-33674b7581fc" providerId="ADAL" clId="{DE2DA0A2-2A47-4580-9D98-8C885711C591}" dt="2023-03-01T01:58:45.546" v="927" actId="478"/>
          <ac:spMkLst>
            <pc:docMk/>
            <pc:sldMk cId="3292718486" sldId="451"/>
            <ac:spMk id="4100" creationId="{00000000-0000-0000-0000-000000000000}"/>
          </ac:spMkLst>
        </pc:spChg>
        <pc:spChg chg="mod">
          <ac:chgData name="Pinar Ucar" userId="a2cce09a-5a87-4d5e-a280-33674b7581fc" providerId="ADAL" clId="{DE2DA0A2-2A47-4580-9D98-8C885711C591}" dt="2023-03-01T01:56:39.651" v="874" actId="1037"/>
          <ac:spMkLst>
            <pc:docMk/>
            <pc:sldMk cId="3292718486" sldId="451"/>
            <ac:spMk id="5123" creationId="{00000000-0000-0000-0000-000000000000}"/>
          </ac:spMkLst>
        </pc:spChg>
      </pc:sldChg>
      <pc:sldChg chg="delSp modSp mod">
        <pc:chgData name="Pinar Ucar" userId="a2cce09a-5a87-4d5e-a280-33674b7581fc" providerId="ADAL" clId="{DE2DA0A2-2A47-4580-9D98-8C885711C591}" dt="2023-03-01T01:58:37.569" v="926" actId="478"/>
        <pc:sldMkLst>
          <pc:docMk/>
          <pc:sldMk cId="452274204" sldId="452"/>
        </pc:sldMkLst>
        <pc:spChg chg="mod">
          <ac:chgData name="Pinar Ucar" userId="a2cce09a-5a87-4d5e-a280-33674b7581fc" providerId="ADAL" clId="{DE2DA0A2-2A47-4580-9D98-8C885711C591}" dt="2023-03-01T01:48:17.740" v="785" actId="113"/>
          <ac:spMkLst>
            <pc:docMk/>
            <pc:sldMk cId="452274204" sldId="452"/>
            <ac:spMk id="4098" creationId="{00000000-0000-0000-0000-000000000000}"/>
          </ac:spMkLst>
        </pc:spChg>
        <pc:spChg chg="del">
          <ac:chgData name="Pinar Ucar" userId="a2cce09a-5a87-4d5e-a280-33674b7581fc" providerId="ADAL" clId="{DE2DA0A2-2A47-4580-9D98-8C885711C591}" dt="2023-03-01T01:58:37.569" v="926" actId="478"/>
          <ac:spMkLst>
            <pc:docMk/>
            <pc:sldMk cId="452274204" sldId="452"/>
            <ac:spMk id="4100" creationId="{00000000-0000-0000-0000-000000000000}"/>
          </ac:spMkLst>
        </pc:spChg>
        <pc:spChg chg="mod">
          <ac:chgData name="Pinar Ucar" userId="a2cce09a-5a87-4d5e-a280-33674b7581fc" providerId="ADAL" clId="{DE2DA0A2-2A47-4580-9D98-8C885711C591}" dt="2023-03-01T01:56:30.543" v="844" actId="1037"/>
          <ac:spMkLst>
            <pc:docMk/>
            <pc:sldMk cId="452274204" sldId="452"/>
            <ac:spMk id="5123" creationId="{00000000-0000-0000-0000-000000000000}"/>
          </ac:spMkLst>
        </pc:spChg>
      </pc:sldChg>
      <pc:sldChg chg="delSp modSp mod">
        <pc:chgData name="Pinar Ucar" userId="a2cce09a-5a87-4d5e-a280-33674b7581fc" providerId="ADAL" clId="{DE2DA0A2-2A47-4580-9D98-8C885711C591}" dt="2023-03-01T01:59:56.299" v="990" actId="1038"/>
        <pc:sldMkLst>
          <pc:docMk/>
          <pc:sldMk cId="2976447722" sldId="453"/>
        </pc:sldMkLst>
        <pc:spChg chg="mod">
          <ac:chgData name="Pinar Ucar" userId="a2cce09a-5a87-4d5e-a280-33674b7581fc" providerId="ADAL" clId="{DE2DA0A2-2A47-4580-9D98-8C885711C591}" dt="2023-03-01T01:59:49.232" v="958" actId="1037"/>
          <ac:spMkLst>
            <pc:docMk/>
            <pc:sldMk cId="2976447722" sldId="453"/>
            <ac:spMk id="5" creationId="{00000000-0000-0000-0000-000000000000}"/>
          </ac:spMkLst>
        </pc:spChg>
        <pc:spChg chg="mod">
          <ac:chgData name="Pinar Ucar" userId="a2cce09a-5a87-4d5e-a280-33674b7581fc" providerId="ADAL" clId="{DE2DA0A2-2A47-4580-9D98-8C885711C591}" dt="2023-03-01T01:47:13.799" v="777" actId="113"/>
          <ac:spMkLst>
            <pc:docMk/>
            <pc:sldMk cId="2976447722" sldId="453"/>
            <ac:spMk id="4098" creationId="{00000000-0000-0000-0000-000000000000}"/>
          </ac:spMkLst>
        </pc:spChg>
        <pc:spChg chg="del">
          <ac:chgData name="Pinar Ucar" userId="a2cce09a-5a87-4d5e-a280-33674b7581fc" providerId="ADAL" clId="{DE2DA0A2-2A47-4580-9D98-8C885711C591}" dt="2023-03-01T01:59:03.610" v="929" actId="478"/>
          <ac:spMkLst>
            <pc:docMk/>
            <pc:sldMk cId="2976447722" sldId="453"/>
            <ac:spMk id="4100" creationId="{00000000-0000-0000-0000-000000000000}"/>
          </ac:spMkLst>
        </pc:spChg>
        <pc:spChg chg="mod">
          <ac:chgData name="Pinar Ucar" userId="a2cce09a-5a87-4d5e-a280-33674b7581fc" providerId="ADAL" clId="{DE2DA0A2-2A47-4580-9D98-8C885711C591}" dt="2023-03-01T01:59:56.299" v="990" actId="1038"/>
          <ac:spMkLst>
            <pc:docMk/>
            <pc:sldMk cId="2976447722" sldId="453"/>
            <ac:spMk id="5123" creationId="{00000000-0000-0000-0000-000000000000}"/>
          </ac:spMkLst>
        </pc:spChg>
      </pc:sldChg>
      <pc:sldChg chg="delSp mod">
        <pc:chgData name="Pinar Ucar" userId="a2cce09a-5a87-4d5e-a280-33674b7581fc" providerId="ADAL" clId="{DE2DA0A2-2A47-4580-9D98-8C885711C591}" dt="2023-03-01T01:58:23.981" v="925" actId="478"/>
        <pc:sldMkLst>
          <pc:docMk/>
          <pc:sldMk cId="3524573622" sldId="456"/>
        </pc:sldMkLst>
        <pc:spChg chg="del">
          <ac:chgData name="Pinar Ucar" userId="a2cce09a-5a87-4d5e-a280-33674b7581fc" providerId="ADAL" clId="{DE2DA0A2-2A47-4580-9D98-8C885711C591}" dt="2023-03-01T01:58:23.981" v="925" actId="478"/>
          <ac:spMkLst>
            <pc:docMk/>
            <pc:sldMk cId="3524573622" sldId="456"/>
            <ac:spMk id="4100" creationId="{00000000-0000-0000-0000-000000000000}"/>
          </ac:spMkLst>
        </pc:spChg>
      </pc:sldChg>
      <pc:sldChg chg="delSp mod">
        <pc:chgData name="Pinar Ucar" userId="a2cce09a-5a87-4d5e-a280-33674b7581fc" providerId="ADAL" clId="{DE2DA0A2-2A47-4580-9D98-8C885711C591}" dt="2023-03-01T01:57:17.751" v="915" actId="478"/>
        <pc:sldMkLst>
          <pc:docMk/>
          <pc:sldMk cId="742361143" sldId="457"/>
        </pc:sldMkLst>
        <pc:spChg chg="del">
          <ac:chgData name="Pinar Ucar" userId="a2cce09a-5a87-4d5e-a280-33674b7581fc" providerId="ADAL" clId="{DE2DA0A2-2A47-4580-9D98-8C885711C591}" dt="2023-03-01T01:57:17.751" v="915" actId="478"/>
          <ac:spMkLst>
            <pc:docMk/>
            <pc:sldMk cId="742361143" sldId="457"/>
            <ac:spMk id="4100" creationId="{00000000-0000-0000-0000-000000000000}"/>
          </ac:spMkLst>
        </pc:spChg>
      </pc:sldChg>
      <pc:sldChg chg="delSp mod">
        <pc:chgData name="Pinar Ucar" userId="a2cce09a-5a87-4d5e-a280-33674b7581fc" providerId="ADAL" clId="{DE2DA0A2-2A47-4580-9D98-8C885711C591}" dt="2023-03-01T01:58:16.089" v="924" actId="478"/>
        <pc:sldMkLst>
          <pc:docMk/>
          <pc:sldMk cId="2897994174" sldId="458"/>
        </pc:sldMkLst>
        <pc:spChg chg="del">
          <ac:chgData name="Pinar Ucar" userId="a2cce09a-5a87-4d5e-a280-33674b7581fc" providerId="ADAL" clId="{DE2DA0A2-2A47-4580-9D98-8C885711C591}" dt="2023-03-01T01:58:16.089" v="924" actId="478"/>
          <ac:spMkLst>
            <pc:docMk/>
            <pc:sldMk cId="2897994174" sldId="458"/>
            <ac:spMk id="4100" creationId="{00000000-0000-0000-0000-000000000000}"/>
          </ac:spMkLst>
        </pc:spChg>
      </pc:sldChg>
      <pc:sldChg chg="delSp mod">
        <pc:chgData name="Pinar Ucar" userId="a2cce09a-5a87-4d5e-a280-33674b7581fc" providerId="ADAL" clId="{DE2DA0A2-2A47-4580-9D98-8C885711C591}" dt="2023-03-01T01:58:07.930" v="923" actId="478"/>
        <pc:sldMkLst>
          <pc:docMk/>
          <pc:sldMk cId="2000882115" sldId="459"/>
        </pc:sldMkLst>
        <pc:spChg chg="del">
          <ac:chgData name="Pinar Ucar" userId="a2cce09a-5a87-4d5e-a280-33674b7581fc" providerId="ADAL" clId="{DE2DA0A2-2A47-4580-9D98-8C885711C591}" dt="2023-03-01T01:58:07.930" v="923" actId="478"/>
          <ac:spMkLst>
            <pc:docMk/>
            <pc:sldMk cId="2000882115" sldId="459"/>
            <ac:spMk id="4100" creationId="{00000000-0000-0000-0000-000000000000}"/>
          </ac:spMkLst>
        </pc:spChg>
      </pc:sldChg>
      <pc:sldChg chg="delSp mod">
        <pc:chgData name="Pinar Ucar" userId="a2cce09a-5a87-4d5e-a280-33674b7581fc" providerId="ADAL" clId="{DE2DA0A2-2A47-4580-9D98-8C885711C591}" dt="2023-03-01T01:58:00.105" v="922" actId="478"/>
        <pc:sldMkLst>
          <pc:docMk/>
          <pc:sldMk cId="3922921997" sldId="460"/>
        </pc:sldMkLst>
        <pc:spChg chg="del">
          <ac:chgData name="Pinar Ucar" userId="a2cce09a-5a87-4d5e-a280-33674b7581fc" providerId="ADAL" clId="{DE2DA0A2-2A47-4580-9D98-8C885711C591}" dt="2023-03-01T01:58:00.105" v="922" actId="478"/>
          <ac:spMkLst>
            <pc:docMk/>
            <pc:sldMk cId="3922921997" sldId="460"/>
            <ac:spMk id="4100" creationId="{00000000-0000-0000-0000-000000000000}"/>
          </ac:spMkLst>
        </pc:spChg>
      </pc:sldChg>
      <pc:sldChg chg="delSp mod">
        <pc:chgData name="Pinar Ucar" userId="a2cce09a-5a87-4d5e-a280-33674b7581fc" providerId="ADAL" clId="{DE2DA0A2-2A47-4580-9D98-8C885711C591}" dt="2023-03-01T01:57:52.422" v="921" actId="478"/>
        <pc:sldMkLst>
          <pc:docMk/>
          <pc:sldMk cId="13027815" sldId="461"/>
        </pc:sldMkLst>
        <pc:spChg chg="del">
          <ac:chgData name="Pinar Ucar" userId="a2cce09a-5a87-4d5e-a280-33674b7581fc" providerId="ADAL" clId="{DE2DA0A2-2A47-4580-9D98-8C885711C591}" dt="2023-03-01T01:57:52.422" v="921" actId="478"/>
          <ac:spMkLst>
            <pc:docMk/>
            <pc:sldMk cId="13027815" sldId="461"/>
            <ac:spMk id="4100" creationId="{00000000-0000-0000-0000-000000000000}"/>
          </ac:spMkLst>
        </pc:spChg>
      </pc:sldChg>
      <pc:sldChg chg="delSp mod">
        <pc:chgData name="Pinar Ucar" userId="a2cce09a-5a87-4d5e-a280-33674b7581fc" providerId="ADAL" clId="{DE2DA0A2-2A47-4580-9D98-8C885711C591}" dt="2023-03-01T01:57:47.188" v="920" actId="478"/>
        <pc:sldMkLst>
          <pc:docMk/>
          <pc:sldMk cId="1127462528" sldId="462"/>
        </pc:sldMkLst>
        <pc:spChg chg="del">
          <ac:chgData name="Pinar Ucar" userId="a2cce09a-5a87-4d5e-a280-33674b7581fc" providerId="ADAL" clId="{DE2DA0A2-2A47-4580-9D98-8C885711C591}" dt="2023-03-01T01:57:47.188" v="920" actId="478"/>
          <ac:spMkLst>
            <pc:docMk/>
            <pc:sldMk cId="1127462528" sldId="462"/>
            <ac:spMk id="4100" creationId="{00000000-0000-0000-0000-000000000000}"/>
          </ac:spMkLst>
        </pc:spChg>
      </pc:sldChg>
      <pc:sldChg chg="delSp mod">
        <pc:chgData name="Pinar Ucar" userId="a2cce09a-5a87-4d5e-a280-33674b7581fc" providerId="ADAL" clId="{DE2DA0A2-2A47-4580-9D98-8C885711C591}" dt="2023-03-01T01:57:41.911" v="919" actId="478"/>
        <pc:sldMkLst>
          <pc:docMk/>
          <pc:sldMk cId="4124212858" sldId="463"/>
        </pc:sldMkLst>
        <pc:spChg chg="del">
          <ac:chgData name="Pinar Ucar" userId="a2cce09a-5a87-4d5e-a280-33674b7581fc" providerId="ADAL" clId="{DE2DA0A2-2A47-4580-9D98-8C885711C591}" dt="2023-03-01T01:57:41.911" v="919" actId="478"/>
          <ac:spMkLst>
            <pc:docMk/>
            <pc:sldMk cId="4124212858" sldId="463"/>
            <ac:spMk id="4100" creationId="{00000000-0000-0000-0000-000000000000}"/>
          </ac:spMkLst>
        </pc:spChg>
      </pc:sldChg>
      <pc:sldChg chg="delSp mod">
        <pc:chgData name="Pinar Ucar" userId="a2cce09a-5a87-4d5e-a280-33674b7581fc" providerId="ADAL" clId="{DE2DA0A2-2A47-4580-9D98-8C885711C591}" dt="2023-03-01T01:57:36.122" v="918" actId="478"/>
        <pc:sldMkLst>
          <pc:docMk/>
          <pc:sldMk cId="3818557399" sldId="464"/>
        </pc:sldMkLst>
        <pc:spChg chg="del">
          <ac:chgData name="Pinar Ucar" userId="a2cce09a-5a87-4d5e-a280-33674b7581fc" providerId="ADAL" clId="{DE2DA0A2-2A47-4580-9D98-8C885711C591}" dt="2023-03-01T01:57:36.122" v="918" actId="478"/>
          <ac:spMkLst>
            <pc:docMk/>
            <pc:sldMk cId="3818557399" sldId="464"/>
            <ac:spMk id="4100" creationId="{00000000-0000-0000-0000-000000000000}"/>
          </ac:spMkLst>
        </pc:spChg>
      </pc:sldChg>
      <pc:sldChg chg="delSp modSp mod">
        <pc:chgData name="Pinar Ucar" userId="a2cce09a-5a87-4d5e-a280-33674b7581fc" providerId="ADAL" clId="{DE2DA0A2-2A47-4580-9D98-8C885711C591}" dt="2023-03-01T02:07:41.610" v="1172" actId="1036"/>
        <pc:sldMkLst>
          <pc:docMk/>
          <pc:sldMk cId="2043024585" sldId="465"/>
        </pc:sldMkLst>
        <pc:spChg chg="mod">
          <ac:chgData name="Pinar Ucar" userId="a2cce09a-5a87-4d5e-a280-33674b7581fc" providerId="ADAL" clId="{DE2DA0A2-2A47-4580-9D98-8C885711C591}" dt="2023-03-01T02:07:41.610" v="1172" actId="1036"/>
          <ac:spMkLst>
            <pc:docMk/>
            <pc:sldMk cId="2043024585" sldId="465"/>
            <ac:spMk id="4098" creationId="{00000000-0000-0000-0000-000000000000}"/>
          </ac:spMkLst>
        </pc:spChg>
        <pc:spChg chg="del">
          <ac:chgData name="Pinar Ucar" userId="a2cce09a-5a87-4d5e-a280-33674b7581fc" providerId="ADAL" clId="{DE2DA0A2-2A47-4580-9D98-8C885711C591}" dt="2023-03-01T01:57:30.230" v="917" actId="478"/>
          <ac:spMkLst>
            <pc:docMk/>
            <pc:sldMk cId="2043024585" sldId="465"/>
            <ac:spMk id="4100" creationId="{00000000-0000-0000-0000-000000000000}"/>
          </ac:spMkLst>
        </pc:spChg>
      </pc:sldChg>
      <pc:sldChg chg="delSp mod">
        <pc:chgData name="Pinar Ucar" userId="a2cce09a-5a87-4d5e-a280-33674b7581fc" providerId="ADAL" clId="{DE2DA0A2-2A47-4580-9D98-8C885711C591}" dt="2023-03-01T01:57:24.796" v="916" actId="478"/>
        <pc:sldMkLst>
          <pc:docMk/>
          <pc:sldMk cId="1785911682" sldId="466"/>
        </pc:sldMkLst>
        <pc:spChg chg="del">
          <ac:chgData name="Pinar Ucar" userId="a2cce09a-5a87-4d5e-a280-33674b7581fc" providerId="ADAL" clId="{DE2DA0A2-2A47-4580-9D98-8C885711C591}" dt="2023-03-01T01:57:24.796" v="916" actId="478"/>
          <ac:spMkLst>
            <pc:docMk/>
            <pc:sldMk cId="1785911682" sldId="466"/>
            <ac:spMk id="4100" creationId="{00000000-0000-0000-0000-000000000000}"/>
          </ac:spMkLst>
        </pc:spChg>
      </pc:sldChg>
      <pc:sldChg chg="modSp">
        <pc:chgData name="Pinar Ucar" userId="a2cce09a-5a87-4d5e-a280-33674b7581fc" providerId="ADAL" clId="{DE2DA0A2-2A47-4580-9D98-8C885711C591}" dt="2023-03-01T02:44:46.905" v="1478" actId="478"/>
        <pc:sldMkLst>
          <pc:docMk/>
          <pc:sldMk cId="3309114062" sldId="467"/>
        </pc:sldMkLst>
        <pc:graphicFrameChg chg="mod">
          <ac:chgData name="Pinar Ucar" userId="a2cce09a-5a87-4d5e-a280-33674b7581fc" providerId="ADAL" clId="{DE2DA0A2-2A47-4580-9D98-8C885711C591}" dt="2023-03-01T02:44:46.905" v="1478" actId="478"/>
          <ac:graphicFrameMkLst>
            <pc:docMk/>
            <pc:sldMk cId="3309114062" sldId="467"/>
            <ac:graphicFrameMk id="5" creationId="{22646D49-A52E-14F7-BE43-532ECEE1A6AE}"/>
          </ac:graphicFrameMkLst>
        </pc:graphicFrameChg>
      </pc:sldChg>
      <pc:sldChg chg="modSp mod">
        <pc:chgData name="Pinar Ucar" userId="a2cce09a-5a87-4d5e-a280-33674b7581fc" providerId="ADAL" clId="{DE2DA0A2-2A47-4580-9D98-8C885711C591}" dt="2023-02-22T06:23:40.159" v="549" actId="14100"/>
        <pc:sldMkLst>
          <pc:docMk/>
          <pc:sldMk cId="423049544" sldId="468"/>
        </pc:sldMkLst>
        <pc:picChg chg="mod">
          <ac:chgData name="Pinar Ucar" userId="a2cce09a-5a87-4d5e-a280-33674b7581fc" providerId="ADAL" clId="{DE2DA0A2-2A47-4580-9D98-8C885711C591}" dt="2023-02-22T06:23:40.159" v="549" actId="14100"/>
          <ac:picMkLst>
            <pc:docMk/>
            <pc:sldMk cId="423049544" sldId="468"/>
            <ac:picMk id="5" creationId="{08C65D1B-1860-9EDA-BE86-D4DD0831233C}"/>
          </ac:picMkLst>
        </pc:picChg>
      </pc:sldChg>
      <pc:sldChg chg="addSp modSp mod">
        <pc:chgData name="Pinar Ucar" userId="a2cce09a-5a87-4d5e-a280-33674b7581fc" providerId="ADAL" clId="{DE2DA0A2-2A47-4580-9D98-8C885711C591}" dt="2023-03-01T01:28:02.922" v="680" actId="14100"/>
        <pc:sldMkLst>
          <pc:docMk/>
          <pc:sldMk cId="1889536593" sldId="469"/>
        </pc:sldMkLst>
        <pc:spChg chg="add mod">
          <ac:chgData name="Pinar Ucar" userId="a2cce09a-5a87-4d5e-a280-33674b7581fc" providerId="ADAL" clId="{DE2DA0A2-2A47-4580-9D98-8C885711C591}" dt="2023-03-01T01:27:59.587" v="679" actId="1076"/>
          <ac:spMkLst>
            <pc:docMk/>
            <pc:sldMk cId="1889536593" sldId="469"/>
            <ac:spMk id="2" creationId="{8CFAA4A4-5485-EC40-BB1F-309CB34783FA}"/>
          </ac:spMkLst>
        </pc:spChg>
        <pc:picChg chg="mod">
          <ac:chgData name="Pinar Ucar" userId="a2cce09a-5a87-4d5e-a280-33674b7581fc" providerId="ADAL" clId="{DE2DA0A2-2A47-4580-9D98-8C885711C591}" dt="2023-03-01T01:28:02.922" v="680" actId="14100"/>
          <ac:picMkLst>
            <pc:docMk/>
            <pc:sldMk cId="1889536593" sldId="469"/>
            <ac:picMk id="10" creationId="{6C7E4424-06FB-E367-96F9-FC333D87E517}"/>
          </ac:picMkLst>
        </pc:picChg>
      </pc:sldChg>
      <pc:sldChg chg="addSp delSp modSp mod">
        <pc:chgData name="Pinar Ucar" userId="a2cce09a-5a87-4d5e-a280-33674b7581fc" providerId="ADAL" clId="{DE2DA0A2-2A47-4580-9D98-8C885711C591}" dt="2023-03-01T01:32:23.841" v="750" actId="1076"/>
        <pc:sldMkLst>
          <pc:docMk/>
          <pc:sldMk cId="596663245" sldId="473"/>
        </pc:sldMkLst>
        <pc:spChg chg="add del mod">
          <ac:chgData name="Pinar Ucar" userId="a2cce09a-5a87-4d5e-a280-33674b7581fc" providerId="ADAL" clId="{DE2DA0A2-2A47-4580-9D98-8C885711C591}" dt="2023-03-01T01:30:21.718" v="742"/>
          <ac:spMkLst>
            <pc:docMk/>
            <pc:sldMk cId="596663245" sldId="473"/>
            <ac:spMk id="2" creationId="{B57046F4-B9EA-F86A-E150-8322E82EBAAF}"/>
          </ac:spMkLst>
        </pc:spChg>
        <pc:spChg chg="add mod">
          <ac:chgData name="Pinar Ucar" userId="a2cce09a-5a87-4d5e-a280-33674b7581fc" providerId="ADAL" clId="{DE2DA0A2-2A47-4580-9D98-8C885711C591}" dt="2023-03-01T01:32:23.841" v="750" actId="1076"/>
          <ac:spMkLst>
            <pc:docMk/>
            <pc:sldMk cId="596663245" sldId="473"/>
            <ac:spMk id="3" creationId="{DCC450C3-43F8-5292-D7AE-1132CE7E2EBC}"/>
          </ac:spMkLst>
        </pc:spChg>
        <pc:picChg chg="mod">
          <ac:chgData name="Pinar Ucar" userId="a2cce09a-5a87-4d5e-a280-33674b7581fc" providerId="ADAL" clId="{DE2DA0A2-2A47-4580-9D98-8C885711C591}" dt="2023-03-01T01:32:19.001" v="749" actId="1076"/>
          <ac:picMkLst>
            <pc:docMk/>
            <pc:sldMk cId="596663245" sldId="473"/>
            <ac:picMk id="5" creationId="{D4E9E89C-6B8E-32A2-E637-11749D6CA9B9}"/>
          </ac:picMkLst>
        </pc:picChg>
      </pc:sldChg>
      <pc:sldChg chg="addSp modSp mod">
        <pc:chgData name="Pinar Ucar" userId="a2cce09a-5a87-4d5e-a280-33674b7581fc" providerId="ADAL" clId="{DE2DA0A2-2A47-4580-9D98-8C885711C591}" dt="2023-03-01T01:30:25.403" v="743" actId="1038"/>
        <pc:sldMkLst>
          <pc:docMk/>
          <pc:sldMk cId="2230104519" sldId="474"/>
        </pc:sldMkLst>
        <pc:spChg chg="add mod">
          <ac:chgData name="Pinar Ucar" userId="a2cce09a-5a87-4d5e-a280-33674b7581fc" providerId="ADAL" clId="{DE2DA0A2-2A47-4580-9D98-8C885711C591}" dt="2023-03-01T01:29:46.999" v="718" actId="1037"/>
          <ac:spMkLst>
            <pc:docMk/>
            <pc:sldMk cId="2230104519" sldId="474"/>
            <ac:spMk id="2" creationId="{A4547749-A81E-CED4-1098-7FE2A3F94474}"/>
          </ac:spMkLst>
        </pc:spChg>
        <pc:picChg chg="mod">
          <ac:chgData name="Pinar Ucar" userId="a2cce09a-5a87-4d5e-a280-33674b7581fc" providerId="ADAL" clId="{DE2DA0A2-2A47-4580-9D98-8C885711C591}" dt="2023-03-01T01:30:25.403" v="743" actId="1038"/>
          <ac:picMkLst>
            <pc:docMk/>
            <pc:sldMk cId="2230104519" sldId="474"/>
            <ac:picMk id="5" creationId="{B7CE7A94-7964-325A-7670-A783E7D79DDE}"/>
          </ac:picMkLst>
        </pc:picChg>
      </pc:sldChg>
      <pc:sldChg chg="delSp mod">
        <pc:chgData name="Pinar Ucar" userId="a2cce09a-5a87-4d5e-a280-33674b7581fc" providerId="ADAL" clId="{DE2DA0A2-2A47-4580-9D98-8C885711C591}" dt="2023-03-01T01:57:11.590" v="914" actId="478"/>
        <pc:sldMkLst>
          <pc:docMk/>
          <pc:sldMk cId="3681439253" sldId="482"/>
        </pc:sldMkLst>
        <pc:spChg chg="del">
          <ac:chgData name="Pinar Ucar" userId="a2cce09a-5a87-4d5e-a280-33674b7581fc" providerId="ADAL" clId="{DE2DA0A2-2A47-4580-9D98-8C885711C591}" dt="2023-03-01T01:57:11.590" v="914" actId="478"/>
          <ac:spMkLst>
            <pc:docMk/>
            <pc:sldMk cId="3681439253" sldId="482"/>
            <ac:spMk id="4100" creationId="{00000000-0000-0000-0000-000000000000}"/>
          </ac:spMkLst>
        </pc:spChg>
      </pc:sldChg>
      <pc:sldChg chg="modSp mod modNotesTx">
        <pc:chgData name="Pinar Ucar" userId="a2cce09a-5a87-4d5e-a280-33674b7581fc" providerId="ADAL" clId="{DE2DA0A2-2A47-4580-9D98-8C885711C591}" dt="2023-03-01T02:08:14.218" v="1174" actId="113"/>
        <pc:sldMkLst>
          <pc:docMk/>
          <pc:sldMk cId="1107947808" sldId="483"/>
        </pc:sldMkLst>
        <pc:spChg chg="mod">
          <ac:chgData name="Pinar Ucar" userId="a2cce09a-5a87-4d5e-a280-33674b7581fc" providerId="ADAL" clId="{DE2DA0A2-2A47-4580-9D98-8C885711C591}" dt="2023-03-01T02:08:14.218" v="1174" actId="113"/>
          <ac:spMkLst>
            <pc:docMk/>
            <pc:sldMk cId="1107947808" sldId="483"/>
            <ac:spMk id="2" creationId="{51DF8697-9031-FF6D-C342-C70D8A8DAC29}"/>
          </ac:spMkLst>
        </pc:spChg>
      </pc:sldChg>
      <pc:sldChg chg="modSp mod">
        <pc:chgData name="Pinar Ucar" userId="a2cce09a-5a87-4d5e-a280-33674b7581fc" providerId="ADAL" clId="{DE2DA0A2-2A47-4580-9D98-8C885711C591}" dt="2023-03-01T02:08:27.838" v="1176" actId="113"/>
        <pc:sldMkLst>
          <pc:docMk/>
          <pc:sldMk cId="3825312433" sldId="485"/>
        </pc:sldMkLst>
        <pc:spChg chg="mod">
          <ac:chgData name="Pinar Ucar" userId="a2cce09a-5a87-4d5e-a280-33674b7581fc" providerId="ADAL" clId="{DE2DA0A2-2A47-4580-9D98-8C885711C591}" dt="2023-03-01T02:08:27.838" v="1176" actId="113"/>
          <ac:spMkLst>
            <pc:docMk/>
            <pc:sldMk cId="3825312433" sldId="485"/>
            <ac:spMk id="2" creationId="{266710E7-7D5D-A626-DB81-62E275B1E555}"/>
          </ac:spMkLst>
        </pc:spChg>
      </pc:sldChg>
      <pc:sldChg chg="modSp mod">
        <pc:chgData name="Pinar Ucar" userId="a2cce09a-5a87-4d5e-a280-33674b7581fc" providerId="ADAL" clId="{DE2DA0A2-2A47-4580-9D98-8C885711C591}" dt="2023-03-01T02:46:37.150" v="1502" actId="115"/>
        <pc:sldMkLst>
          <pc:docMk/>
          <pc:sldMk cId="2787762988" sldId="486"/>
        </pc:sldMkLst>
        <pc:spChg chg="mod">
          <ac:chgData name="Pinar Ucar" userId="a2cce09a-5a87-4d5e-a280-33674b7581fc" providerId="ADAL" clId="{DE2DA0A2-2A47-4580-9D98-8C885711C591}" dt="2023-03-01T02:08:33.577" v="1177" actId="113"/>
          <ac:spMkLst>
            <pc:docMk/>
            <pc:sldMk cId="2787762988" sldId="486"/>
            <ac:spMk id="2" creationId="{2C201A8E-00A8-C5B1-0A0C-E7A762965DC6}"/>
          </ac:spMkLst>
        </pc:spChg>
        <pc:spChg chg="mod">
          <ac:chgData name="Pinar Ucar" userId="a2cce09a-5a87-4d5e-a280-33674b7581fc" providerId="ADAL" clId="{DE2DA0A2-2A47-4580-9D98-8C885711C591}" dt="2023-03-01T02:46:37.150" v="1502" actId="115"/>
          <ac:spMkLst>
            <pc:docMk/>
            <pc:sldMk cId="2787762988" sldId="486"/>
            <ac:spMk id="3" creationId="{B01FA360-7531-5A7C-898E-BC6A48650A20}"/>
          </ac:spMkLst>
        </pc:spChg>
        <pc:spChg chg="mod">
          <ac:chgData name="Pinar Ucar" userId="a2cce09a-5a87-4d5e-a280-33674b7581fc" providerId="ADAL" clId="{DE2DA0A2-2A47-4580-9D98-8C885711C591}" dt="2023-03-01T02:46:23.286" v="1500" actId="1036"/>
          <ac:spMkLst>
            <pc:docMk/>
            <pc:sldMk cId="2787762988" sldId="486"/>
            <ac:spMk id="4" creationId="{8ED67C75-69D3-64E8-7DC2-996EFEFBC11C}"/>
          </ac:spMkLst>
        </pc:spChg>
      </pc:sldChg>
      <pc:sldChg chg="modSp mod">
        <pc:chgData name="Pinar Ucar" userId="a2cce09a-5a87-4d5e-a280-33674b7581fc" providerId="ADAL" clId="{DE2DA0A2-2A47-4580-9D98-8C885711C591}" dt="2023-03-01T02:08:44.036" v="1178" actId="113"/>
        <pc:sldMkLst>
          <pc:docMk/>
          <pc:sldMk cId="2940613606" sldId="488"/>
        </pc:sldMkLst>
        <pc:spChg chg="mod">
          <ac:chgData name="Pinar Ucar" userId="a2cce09a-5a87-4d5e-a280-33674b7581fc" providerId="ADAL" clId="{DE2DA0A2-2A47-4580-9D98-8C885711C591}" dt="2023-03-01T02:08:44.036" v="1178" actId="113"/>
          <ac:spMkLst>
            <pc:docMk/>
            <pc:sldMk cId="2940613606" sldId="488"/>
            <ac:spMk id="2" creationId="{279A08B1-B1C2-6386-D28C-F713C2EF2203}"/>
          </ac:spMkLst>
        </pc:spChg>
        <pc:spChg chg="mod">
          <ac:chgData name="Pinar Ucar" userId="a2cce09a-5a87-4d5e-a280-33674b7581fc" providerId="ADAL" clId="{DE2DA0A2-2A47-4580-9D98-8C885711C591}" dt="2023-03-01T01:45:54.556" v="772" actId="20577"/>
          <ac:spMkLst>
            <pc:docMk/>
            <pc:sldMk cId="2940613606" sldId="488"/>
            <ac:spMk id="3" creationId="{A9CF6577-86F5-D505-81C6-88A887355F8B}"/>
          </ac:spMkLst>
        </pc:spChg>
      </pc:sldChg>
      <pc:sldChg chg="modSp mod">
        <pc:chgData name="Pinar Ucar" userId="a2cce09a-5a87-4d5e-a280-33674b7581fc" providerId="ADAL" clId="{DE2DA0A2-2A47-4580-9D98-8C885711C591}" dt="2023-03-01T02:08:55.038" v="1180" actId="113"/>
        <pc:sldMkLst>
          <pc:docMk/>
          <pc:sldMk cId="992437605" sldId="489"/>
        </pc:sldMkLst>
        <pc:spChg chg="mod">
          <ac:chgData name="Pinar Ucar" userId="a2cce09a-5a87-4d5e-a280-33674b7581fc" providerId="ADAL" clId="{DE2DA0A2-2A47-4580-9D98-8C885711C591}" dt="2023-03-01T02:08:55.038" v="1180" actId="113"/>
          <ac:spMkLst>
            <pc:docMk/>
            <pc:sldMk cId="992437605" sldId="489"/>
            <ac:spMk id="2" creationId="{4430E70E-F91C-8036-140B-0FB75ED65E2F}"/>
          </ac:spMkLst>
        </pc:spChg>
      </pc:sldChg>
      <pc:sldChg chg="modSp mod">
        <pc:chgData name="Pinar Ucar" userId="a2cce09a-5a87-4d5e-a280-33674b7581fc" providerId="ADAL" clId="{DE2DA0A2-2A47-4580-9D98-8C885711C591}" dt="2023-03-01T02:09:00.422" v="1181" actId="113"/>
        <pc:sldMkLst>
          <pc:docMk/>
          <pc:sldMk cId="3440862459" sldId="490"/>
        </pc:sldMkLst>
        <pc:spChg chg="mod">
          <ac:chgData name="Pinar Ucar" userId="a2cce09a-5a87-4d5e-a280-33674b7581fc" providerId="ADAL" clId="{DE2DA0A2-2A47-4580-9D98-8C885711C591}" dt="2023-03-01T02:09:00.422" v="1181" actId="113"/>
          <ac:spMkLst>
            <pc:docMk/>
            <pc:sldMk cId="3440862459" sldId="490"/>
            <ac:spMk id="2" creationId="{64EB76C2-F143-C07B-3720-182676434E9B}"/>
          </ac:spMkLst>
        </pc:spChg>
        <pc:spChg chg="mod">
          <ac:chgData name="Pinar Ucar" userId="a2cce09a-5a87-4d5e-a280-33674b7581fc" providerId="ADAL" clId="{DE2DA0A2-2A47-4580-9D98-8C885711C591}" dt="2023-03-01T01:46:07.699" v="773" actId="20577"/>
          <ac:spMkLst>
            <pc:docMk/>
            <pc:sldMk cId="3440862459" sldId="490"/>
            <ac:spMk id="3" creationId="{873A7A0A-2E4C-FE92-849A-E5E84947C334}"/>
          </ac:spMkLst>
        </pc:spChg>
      </pc:sldChg>
      <pc:sldChg chg="modSp mod">
        <pc:chgData name="Pinar Ucar" userId="a2cce09a-5a87-4d5e-a280-33674b7581fc" providerId="ADAL" clId="{DE2DA0A2-2A47-4580-9D98-8C885711C591}" dt="2023-03-01T02:09:05.960" v="1182" actId="113"/>
        <pc:sldMkLst>
          <pc:docMk/>
          <pc:sldMk cId="2944770570" sldId="491"/>
        </pc:sldMkLst>
        <pc:spChg chg="mod">
          <ac:chgData name="Pinar Ucar" userId="a2cce09a-5a87-4d5e-a280-33674b7581fc" providerId="ADAL" clId="{DE2DA0A2-2A47-4580-9D98-8C885711C591}" dt="2023-03-01T02:09:05.960" v="1182" actId="113"/>
          <ac:spMkLst>
            <pc:docMk/>
            <pc:sldMk cId="2944770570" sldId="491"/>
            <ac:spMk id="2" creationId="{95FE215E-DC2F-7463-6D73-18D8B12BCCE0}"/>
          </ac:spMkLst>
        </pc:spChg>
      </pc:sldChg>
      <pc:sldChg chg="addSp delSp modSp mod">
        <pc:chgData name="Pinar Ucar" userId="a2cce09a-5a87-4d5e-a280-33674b7581fc" providerId="ADAL" clId="{DE2DA0A2-2A47-4580-9D98-8C885711C591}" dt="2023-03-01T01:28:29.663" v="683" actId="1076"/>
        <pc:sldMkLst>
          <pc:docMk/>
          <pc:sldMk cId="74103630" sldId="495"/>
        </pc:sldMkLst>
        <pc:spChg chg="add del mod">
          <ac:chgData name="Pinar Ucar" userId="a2cce09a-5a87-4d5e-a280-33674b7581fc" providerId="ADAL" clId="{DE2DA0A2-2A47-4580-9D98-8C885711C591}" dt="2023-03-01T01:21:34.832" v="619" actId="478"/>
          <ac:spMkLst>
            <pc:docMk/>
            <pc:sldMk cId="74103630" sldId="495"/>
            <ac:spMk id="3" creationId="{42D0340B-4ECC-0287-A964-1705458D24F0}"/>
          </ac:spMkLst>
        </pc:spChg>
        <pc:spChg chg="add del mod">
          <ac:chgData name="Pinar Ucar" userId="a2cce09a-5a87-4d5e-a280-33674b7581fc" providerId="ADAL" clId="{DE2DA0A2-2A47-4580-9D98-8C885711C591}" dt="2023-03-01T01:28:23.162" v="681" actId="478"/>
          <ac:spMkLst>
            <pc:docMk/>
            <pc:sldMk cId="74103630" sldId="495"/>
            <ac:spMk id="4" creationId="{B5233581-50CB-1A56-350F-70F835BE6564}"/>
          </ac:spMkLst>
        </pc:spChg>
        <pc:spChg chg="add mod">
          <ac:chgData name="Pinar Ucar" userId="a2cce09a-5a87-4d5e-a280-33674b7581fc" providerId="ADAL" clId="{DE2DA0A2-2A47-4580-9D98-8C885711C591}" dt="2023-03-01T01:28:29.663" v="683" actId="1076"/>
          <ac:spMkLst>
            <pc:docMk/>
            <pc:sldMk cId="74103630" sldId="495"/>
            <ac:spMk id="6" creationId="{81B153CA-224A-2816-4B26-62B348EFE9B0}"/>
          </ac:spMkLst>
        </pc:spChg>
      </pc:sldChg>
      <pc:sldChg chg="addSp delSp modSp mod">
        <pc:chgData name="Pinar Ucar" userId="a2cce09a-5a87-4d5e-a280-33674b7581fc" providerId="ADAL" clId="{DE2DA0A2-2A47-4580-9D98-8C885711C591}" dt="2023-03-01T01:43:33.284" v="768" actId="14100"/>
        <pc:sldMkLst>
          <pc:docMk/>
          <pc:sldMk cId="2233964002" sldId="496"/>
        </pc:sldMkLst>
        <pc:spChg chg="add del mod">
          <ac:chgData name="Pinar Ucar" userId="a2cce09a-5a87-4d5e-a280-33674b7581fc" providerId="ADAL" clId="{DE2DA0A2-2A47-4580-9D98-8C885711C591}" dt="2023-03-01T01:41:29.798" v="757" actId="478"/>
          <ac:spMkLst>
            <pc:docMk/>
            <pc:sldMk cId="2233964002" sldId="496"/>
            <ac:spMk id="2" creationId="{06802785-BF67-5AAD-5A09-5731EBADAE16}"/>
          </ac:spMkLst>
        </pc:spChg>
        <pc:spChg chg="add mod">
          <ac:chgData name="Pinar Ucar" userId="a2cce09a-5a87-4d5e-a280-33674b7581fc" providerId="ADAL" clId="{DE2DA0A2-2A47-4580-9D98-8C885711C591}" dt="2023-03-01T01:43:33.284" v="768" actId="14100"/>
          <ac:spMkLst>
            <pc:docMk/>
            <pc:sldMk cId="2233964002" sldId="496"/>
            <ac:spMk id="3" creationId="{B284635E-B167-AE87-A532-6726799D5D5A}"/>
          </ac:spMkLst>
        </pc:spChg>
        <pc:spChg chg="add del mod">
          <ac:chgData name="Pinar Ucar" userId="a2cce09a-5a87-4d5e-a280-33674b7581fc" providerId="ADAL" clId="{DE2DA0A2-2A47-4580-9D98-8C885711C591}" dt="2023-03-01T01:43:05.185" v="766" actId="478"/>
          <ac:spMkLst>
            <pc:docMk/>
            <pc:sldMk cId="2233964002" sldId="496"/>
            <ac:spMk id="4" creationId="{39C358E0-ECF2-5E31-393D-D3E9F8CDDEEC}"/>
          </ac:spMkLst>
        </pc:spChg>
        <pc:spChg chg="add del mod">
          <ac:chgData name="Pinar Ucar" userId="a2cce09a-5a87-4d5e-a280-33674b7581fc" providerId="ADAL" clId="{DE2DA0A2-2A47-4580-9D98-8C885711C591}" dt="2023-03-01T01:42:50.987" v="764" actId="478"/>
          <ac:spMkLst>
            <pc:docMk/>
            <pc:sldMk cId="2233964002" sldId="496"/>
            <ac:spMk id="7" creationId="{D3302538-FADF-AFAC-1E7E-AA2626602847}"/>
          </ac:spMkLst>
        </pc:spChg>
      </pc:sldChg>
      <pc:sldChg chg="modSp mod">
        <pc:chgData name="Pinar Ucar" userId="a2cce09a-5a87-4d5e-a280-33674b7581fc" providerId="ADAL" clId="{DE2DA0A2-2A47-4580-9D98-8C885711C591}" dt="2023-03-01T02:08:22.035" v="1175" actId="113"/>
        <pc:sldMkLst>
          <pc:docMk/>
          <pc:sldMk cId="2698133208" sldId="497"/>
        </pc:sldMkLst>
        <pc:spChg chg="mod">
          <ac:chgData name="Pinar Ucar" userId="a2cce09a-5a87-4d5e-a280-33674b7581fc" providerId="ADAL" clId="{DE2DA0A2-2A47-4580-9D98-8C885711C591}" dt="2023-03-01T02:08:22.035" v="1175" actId="113"/>
          <ac:spMkLst>
            <pc:docMk/>
            <pc:sldMk cId="2698133208" sldId="497"/>
            <ac:spMk id="2" creationId="{48B6073B-57C8-EC2F-F6CC-8C4E8631E58E}"/>
          </ac:spMkLst>
        </pc:spChg>
      </pc:sldChg>
      <pc:sldChg chg="addSp modSp">
        <pc:chgData name="Pinar Ucar" userId="a2cce09a-5a87-4d5e-a280-33674b7581fc" providerId="ADAL" clId="{DE2DA0A2-2A47-4580-9D98-8C885711C591}" dt="2023-03-01T01:45:33.452" v="769"/>
        <pc:sldMkLst>
          <pc:docMk/>
          <pc:sldMk cId="3940019247" sldId="498"/>
        </pc:sldMkLst>
        <pc:spChg chg="add mod">
          <ac:chgData name="Pinar Ucar" userId="a2cce09a-5a87-4d5e-a280-33674b7581fc" providerId="ADAL" clId="{DE2DA0A2-2A47-4580-9D98-8C885711C591}" dt="2023-03-01T01:45:33.452" v="769"/>
          <ac:spMkLst>
            <pc:docMk/>
            <pc:sldMk cId="3940019247" sldId="498"/>
            <ac:spMk id="2" creationId="{4DD60D25-2A1F-7F4F-A66C-64E4F660DCFC}"/>
          </ac:spMkLst>
        </pc:spChg>
      </pc:sldChg>
      <pc:sldChg chg="del">
        <pc:chgData name="Pinar Ucar" userId="a2cce09a-5a87-4d5e-a280-33674b7581fc" providerId="ADAL" clId="{DE2DA0A2-2A47-4580-9D98-8C885711C591}" dt="2023-02-22T06:12:40.641" v="1" actId="47"/>
        <pc:sldMkLst>
          <pc:docMk/>
          <pc:sldMk cId="4242247389" sldId="499"/>
        </pc:sldMkLst>
      </pc:sldChg>
      <pc:sldChg chg="modSp mod">
        <pc:chgData name="Pinar Ucar" userId="a2cce09a-5a87-4d5e-a280-33674b7581fc" providerId="ADAL" clId="{DE2DA0A2-2A47-4580-9D98-8C885711C591}" dt="2023-03-01T02:08:04.436" v="1173" actId="113"/>
        <pc:sldMkLst>
          <pc:docMk/>
          <pc:sldMk cId="1357539386" sldId="500"/>
        </pc:sldMkLst>
        <pc:spChg chg="mod">
          <ac:chgData name="Pinar Ucar" userId="a2cce09a-5a87-4d5e-a280-33674b7581fc" providerId="ADAL" clId="{DE2DA0A2-2A47-4580-9D98-8C885711C591}" dt="2023-03-01T02:08:04.436" v="1173" actId="113"/>
          <ac:spMkLst>
            <pc:docMk/>
            <pc:sldMk cId="1357539386" sldId="500"/>
            <ac:spMk id="2" creationId="{A77D7167-3A5E-B651-2D10-35666944C082}"/>
          </ac:spMkLst>
        </pc:spChg>
      </pc:sldChg>
      <pc:sldChg chg="addSp delSp modSp new mod">
        <pc:chgData name="Pinar Ucar" userId="a2cce09a-5a87-4d5e-a280-33674b7581fc" providerId="ADAL" clId="{DE2DA0A2-2A47-4580-9D98-8C885711C591}" dt="2023-03-01T01:49:19.808" v="802" actId="20577"/>
        <pc:sldMkLst>
          <pc:docMk/>
          <pc:sldMk cId="2115621413" sldId="501"/>
        </pc:sldMkLst>
        <pc:spChg chg="mod">
          <ac:chgData name="Pinar Ucar" userId="a2cce09a-5a87-4d5e-a280-33674b7581fc" providerId="ADAL" clId="{DE2DA0A2-2A47-4580-9D98-8C885711C591}" dt="2023-03-01T01:49:19.808" v="802" actId="20577"/>
          <ac:spMkLst>
            <pc:docMk/>
            <pc:sldMk cId="2115621413" sldId="501"/>
            <ac:spMk id="2" creationId="{845D1274-6E95-CD1C-F254-A16F09561A55}"/>
          </ac:spMkLst>
        </pc:spChg>
        <pc:spChg chg="del">
          <ac:chgData name="Pinar Ucar" userId="a2cce09a-5a87-4d5e-a280-33674b7581fc" providerId="ADAL" clId="{DE2DA0A2-2A47-4580-9D98-8C885711C591}" dt="2023-02-22T06:15:13.601" v="5"/>
          <ac:spMkLst>
            <pc:docMk/>
            <pc:sldMk cId="2115621413" sldId="501"/>
            <ac:spMk id="3" creationId="{2B259097-EEE1-B3C1-5D06-854B6BB43FDB}"/>
          </ac:spMkLst>
        </pc:spChg>
        <pc:graphicFrameChg chg="add mod modGraphic">
          <ac:chgData name="Pinar Ucar" userId="a2cce09a-5a87-4d5e-a280-33674b7581fc" providerId="ADAL" clId="{DE2DA0A2-2A47-4580-9D98-8C885711C591}" dt="2023-02-22T06:15:36.240" v="8" actId="255"/>
          <ac:graphicFrameMkLst>
            <pc:docMk/>
            <pc:sldMk cId="2115621413" sldId="501"/>
            <ac:graphicFrameMk id="4" creationId="{7867A30B-076C-3AC6-D6AA-52B793E56481}"/>
          </ac:graphicFrameMkLst>
        </pc:graphicFrameChg>
        <pc:picChg chg="add del mod">
          <ac:chgData name="Pinar Ucar" userId="a2cce09a-5a87-4d5e-a280-33674b7581fc" providerId="ADAL" clId="{DE2DA0A2-2A47-4580-9D98-8C885711C591}" dt="2023-03-01T01:02:26.461" v="603" actId="478"/>
          <ac:picMkLst>
            <pc:docMk/>
            <pc:sldMk cId="2115621413" sldId="501"/>
            <ac:picMk id="6" creationId="{22950B10-01B8-8977-B7CE-4C01A9BB040C}"/>
          </ac:picMkLst>
        </pc:picChg>
      </pc:sldChg>
      <pc:sldChg chg="add">
        <pc:chgData name="Pinar Ucar" userId="a2cce09a-5a87-4d5e-a280-33674b7581fc" providerId="ADAL" clId="{DE2DA0A2-2A47-4580-9D98-8C885711C591}" dt="2023-02-22T06:13:47.549" v="4"/>
        <pc:sldMkLst>
          <pc:docMk/>
          <pc:sldMk cId="890797630" sldId="1062"/>
        </pc:sldMkLst>
      </pc:sldChg>
      <pc:sldChg chg="addSp delSp modSp new mod">
        <pc:chgData name="Pinar Ucar" userId="a2cce09a-5a87-4d5e-a280-33674b7581fc" providerId="ADAL" clId="{DE2DA0A2-2A47-4580-9D98-8C885711C591}" dt="2023-03-01T01:02:08.106" v="602" actId="20577"/>
        <pc:sldMkLst>
          <pc:docMk/>
          <pc:sldMk cId="704011040" sldId="1063"/>
        </pc:sldMkLst>
        <pc:spChg chg="mod">
          <ac:chgData name="Pinar Ucar" userId="a2cce09a-5a87-4d5e-a280-33674b7581fc" providerId="ADAL" clId="{DE2DA0A2-2A47-4580-9D98-8C885711C591}" dt="2023-02-22T06:22:37.330" v="544" actId="20577"/>
          <ac:spMkLst>
            <pc:docMk/>
            <pc:sldMk cId="704011040" sldId="1063"/>
            <ac:spMk id="2" creationId="{290CDB61-2975-F848-DA52-4C2B34CB3142}"/>
          </ac:spMkLst>
        </pc:spChg>
        <pc:spChg chg="mod">
          <ac:chgData name="Pinar Ucar" userId="a2cce09a-5a87-4d5e-a280-33674b7581fc" providerId="ADAL" clId="{DE2DA0A2-2A47-4580-9D98-8C885711C591}" dt="2023-02-22T06:28:19.809" v="595" actId="20577"/>
          <ac:spMkLst>
            <pc:docMk/>
            <pc:sldMk cId="704011040" sldId="1063"/>
            <ac:spMk id="3" creationId="{3993606B-8EF4-BC06-8AAC-112413C50664}"/>
          </ac:spMkLst>
        </pc:spChg>
        <pc:spChg chg="add mod">
          <ac:chgData name="Pinar Ucar" userId="a2cce09a-5a87-4d5e-a280-33674b7581fc" providerId="ADAL" clId="{DE2DA0A2-2A47-4580-9D98-8C885711C591}" dt="2023-03-01T01:02:08.106" v="602" actId="20577"/>
          <ac:spMkLst>
            <pc:docMk/>
            <pc:sldMk cId="704011040" sldId="1063"/>
            <ac:spMk id="4" creationId="{681A317A-63B7-8D51-3A8F-285825E13D69}"/>
          </ac:spMkLst>
        </pc:spChg>
        <pc:picChg chg="add mod">
          <ac:chgData name="Pinar Ucar" userId="a2cce09a-5a87-4d5e-a280-33674b7581fc" providerId="ADAL" clId="{DE2DA0A2-2A47-4580-9D98-8C885711C591}" dt="2023-02-22T06:22:24.340" v="534" actId="1076"/>
          <ac:picMkLst>
            <pc:docMk/>
            <pc:sldMk cId="704011040" sldId="1063"/>
            <ac:picMk id="6" creationId="{581A103F-F7E7-5D0B-EB59-C9CF16D7F8B9}"/>
          </ac:picMkLst>
        </pc:picChg>
        <pc:picChg chg="add del mod">
          <ac:chgData name="Pinar Ucar" userId="a2cce09a-5a87-4d5e-a280-33674b7581fc" providerId="ADAL" clId="{DE2DA0A2-2A47-4580-9D98-8C885711C591}" dt="2023-02-22T06:26:19.097" v="551" actId="478"/>
          <ac:picMkLst>
            <pc:docMk/>
            <pc:sldMk cId="704011040" sldId="1063"/>
            <ac:picMk id="8" creationId="{CEE3CDDA-FBC0-4966-F2BF-881AF957D260}"/>
          </ac:picMkLst>
        </pc:picChg>
      </pc:sldChg>
      <pc:sldChg chg="new del">
        <pc:chgData name="Pinar Ucar" userId="a2cce09a-5a87-4d5e-a280-33674b7581fc" providerId="ADAL" clId="{DE2DA0A2-2A47-4580-9D98-8C885711C591}" dt="2023-03-01T02:34:01.649" v="1464" actId="47"/>
        <pc:sldMkLst>
          <pc:docMk/>
          <pc:sldMk cId="2136036607" sldId="1064"/>
        </pc:sldMkLst>
      </pc:sldChg>
      <pc:sldChg chg="new del">
        <pc:chgData name="Pinar Ucar" userId="a2cce09a-5a87-4d5e-a280-33674b7581fc" providerId="ADAL" clId="{DE2DA0A2-2A47-4580-9D98-8C885711C591}" dt="2023-03-01T01:27:00.154" v="672" actId="47"/>
        <pc:sldMkLst>
          <pc:docMk/>
          <pc:sldMk cId="3174532762" sldId="1064"/>
        </pc:sldMkLst>
      </pc:sldChg>
      <pc:sldChg chg="modSp add mod">
        <pc:chgData name="Pinar Ucar" userId="a2cce09a-5a87-4d5e-a280-33674b7581fc" providerId="ADAL" clId="{DE2DA0A2-2A47-4580-9D98-8C885711C591}" dt="2023-03-01T02:36:22.378" v="1473" actId="20577"/>
        <pc:sldMkLst>
          <pc:docMk/>
          <pc:sldMk cId="2025164857" sldId="1065"/>
        </pc:sldMkLst>
        <pc:spChg chg="mod">
          <ac:chgData name="Pinar Ucar" userId="a2cce09a-5a87-4d5e-a280-33674b7581fc" providerId="ADAL" clId="{DE2DA0A2-2A47-4580-9D98-8C885711C591}" dt="2023-03-01T02:24:04.196" v="1298" actId="1035"/>
          <ac:spMkLst>
            <pc:docMk/>
            <pc:sldMk cId="2025164857" sldId="1065"/>
            <ac:spMk id="4098" creationId="{00000000-0000-0000-0000-000000000000}"/>
          </ac:spMkLst>
        </pc:spChg>
        <pc:spChg chg="mod">
          <ac:chgData name="Pinar Ucar" userId="a2cce09a-5a87-4d5e-a280-33674b7581fc" providerId="ADAL" clId="{DE2DA0A2-2A47-4580-9D98-8C885711C591}" dt="2023-03-01T02:36:22.378" v="1473" actId="20577"/>
          <ac:spMkLst>
            <pc:docMk/>
            <pc:sldMk cId="2025164857" sldId="1065"/>
            <ac:spMk id="5123" creationId="{00000000-0000-0000-0000-000000000000}"/>
          </ac:spMkLst>
        </pc:spChg>
      </pc:sldChg>
      <pc:sldChg chg="new del">
        <pc:chgData name="Pinar Ucar" userId="a2cce09a-5a87-4d5e-a280-33674b7581fc" providerId="ADAL" clId="{DE2DA0A2-2A47-4580-9D98-8C885711C591}" dt="2023-03-01T02:34:36.366" v="1467" actId="47"/>
        <pc:sldMkLst>
          <pc:docMk/>
          <pc:sldMk cId="3290714628" sldId="1066"/>
        </pc:sldMkLst>
      </pc:sldChg>
      <pc:sldChg chg="addSp delSp modSp add del mod">
        <pc:chgData name="Pinar Ucar" userId="a2cce09a-5a87-4d5e-a280-33674b7581fc" providerId="ADAL" clId="{DE2DA0A2-2A47-4580-9D98-8C885711C591}" dt="2023-03-01T02:38:22.468" v="1476" actId="47"/>
        <pc:sldMkLst>
          <pc:docMk/>
          <pc:sldMk cId="2534380905" sldId="1067"/>
        </pc:sldMkLst>
        <pc:spChg chg="add del">
          <ac:chgData name="Pinar Ucar" userId="a2cce09a-5a87-4d5e-a280-33674b7581fc" providerId="ADAL" clId="{DE2DA0A2-2A47-4580-9D98-8C885711C591}" dt="2023-03-01T02:38:20.321" v="1475" actId="478"/>
          <ac:spMkLst>
            <pc:docMk/>
            <pc:sldMk cId="2534380905" sldId="1067"/>
            <ac:spMk id="3" creationId="{2E54B5E1-C9B3-1235-C0F3-E5CAB9E56043}"/>
          </ac:spMkLst>
        </pc:spChg>
        <pc:spChg chg="mod">
          <ac:chgData name="Pinar Ucar" userId="a2cce09a-5a87-4d5e-a280-33674b7581fc" providerId="ADAL" clId="{DE2DA0A2-2A47-4580-9D98-8C885711C591}" dt="2023-03-01T02:34:44.580" v="1470" actId="12"/>
          <ac:spMkLst>
            <pc:docMk/>
            <pc:sldMk cId="2534380905" sldId="1067"/>
            <ac:spMk id="512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7BE02-F7F1-4EAC-90C1-F3FF396D342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5E81F25-7B88-4ADA-9789-BA5D6703D3F9}">
      <dgm:prSet phldrT="[Text]" custT="1"/>
      <dgm:spPr>
        <a:solidFill>
          <a:schemeClr val="accent2">
            <a:lumMod val="60000"/>
            <a:lumOff val="40000"/>
          </a:schemeClr>
        </a:solidFill>
      </dgm:spPr>
      <dgm:t>
        <a:bodyPr/>
        <a:lstStyle/>
        <a:p>
          <a:r>
            <a:rPr lang="en-US" sz="4500" kern="1200" dirty="0">
              <a:solidFill>
                <a:prstClr val="white"/>
              </a:solidFill>
              <a:latin typeface="Calibri" panose="020F0502020204030204"/>
              <a:ea typeface="+mn-ea"/>
              <a:cs typeface="+mn-cs"/>
            </a:rPr>
            <a:t>Scope</a:t>
          </a:r>
        </a:p>
      </dgm:t>
    </dgm:pt>
    <dgm:pt modelId="{C3176347-7A9E-4DD1-9F2B-F03F646E9ABB}" type="parTrans" cxnId="{17273B24-D55E-49DD-B4EC-3526304AEC8B}">
      <dgm:prSet/>
      <dgm:spPr/>
      <dgm:t>
        <a:bodyPr/>
        <a:lstStyle/>
        <a:p>
          <a:endParaRPr lang="en-US"/>
        </a:p>
      </dgm:t>
    </dgm:pt>
    <dgm:pt modelId="{7B0D95AC-BDD4-4858-A22F-3454F8A34083}" type="sibTrans" cxnId="{17273B24-D55E-49DD-B4EC-3526304AEC8B}">
      <dgm:prSet/>
      <dgm:spPr/>
      <dgm:t>
        <a:bodyPr/>
        <a:lstStyle/>
        <a:p>
          <a:endParaRPr lang="en-US"/>
        </a:p>
      </dgm:t>
    </dgm:pt>
    <dgm:pt modelId="{87C0174C-0F00-4ED2-A4A3-D105586D09E1}">
      <dgm:prSet phldrT="[Text]" custT="1"/>
      <dgm:spPr>
        <a:solidFill>
          <a:srgbClr val="ED7D31">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171450" tIns="171450" rIns="171450" bIns="171450" numCol="1" spcCol="1270" anchor="ctr" anchorCtr="0"/>
        <a:lstStyle/>
        <a:p>
          <a:pPr marL="0" lvl="0" indent="0" algn="ctr" defTabSz="2000250">
            <a:lnSpc>
              <a:spcPct val="90000"/>
            </a:lnSpc>
            <a:spcBef>
              <a:spcPct val="0"/>
            </a:spcBef>
            <a:spcAft>
              <a:spcPct val="35000"/>
            </a:spcAft>
            <a:buNone/>
          </a:pPr>
          <a:r>
            <a:rPr lang="en-US" sz="4500" kern="1200" dirty="0">
              <a:solidFill>
                <a:prstClr val="white"/>
              </a:solidFill>
              <a:latin typeface="Calibri" panose="020F0502020204030204"/>
              <a:ea typeface="+mn-ea"/>
              <a:cs typeface="+mn-cs"/>
            </a:rPr>
            <a:t>Quality</a:t>
          </a:r>
        </a:p>
      </dgm:t>
    </dgm:pt>
    <dgm:pt modelId="{4FED7AB8-F2E1-4F5C-8E69-4D5BF1E123DE}" type="parTrans" cxnId="{9A571418-3DBA-4203-BE8F-DAA8874B286E}">
      <dgm:prSet/>
      <dgm:spPr/>
      <dgm:t>
        <a:bodyPr/>
        <a:lstStyle/>
        <a:p>
          <a:endParaRPr lang="en-US"/>
        </a:p>
      </dgm:t>
    </dgm:pt>
    <dgm:pt modelId="{87F61A88-D746-4F5B-977E-0FE2E7F2C4E3}" type="sibTrans" cxnId="{9A571418-3DBA-4203-BE8F-DAA8874B286E}">
      <dgm:prSet/>
      <dgm:spPr/>
      <dgm:t>
        <a:bodyPr/>
        <a:lstStyle/>
        <a:p>
          <a:endParaRPr lang="en-US"/>
        </a:p>
      </dgm:t>
    </dgm:pt>
    <dgm:pt modelId="{ADCC9DCF-124A-4D34-BAC8-98D9FEFCEF9C}">
      <dgm:prSet phldrT="[Text]" custT="1"/>
      <dgm:spPr>
        <a:solidFill>
          <a:srgbClr val="ED7D31">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171450" tIns="171450" rIns="171450" bIns="171450" numCol="1" spcCol="1270" anchor="ctr" anchorCtr="0"/>
        <a:lstStyle/>
        <a:p>
          <a:pPr marL="0" lvl="0" indent="0" algn="ctr" defTabSz="2000250">
            <a:lnSpc>
              <a:spcPct val="90000"/>
            </a:lnSpc>
            <a:spcBef>
              <a:spcPct val="0"/>
            </a:spcBef>
            <a:spcAft>
              <a:spcPct val="35000"/>
            </a:spcAft>
            <a:buNone/>
          </a:pPr>
          <a:r>
            <a:rPr lang="en-US" sz="4500" kern="1200" dirty="0">
              <a:solidFill>
                <a:prstClr val="white"/>
              </a:solidFill>
              <a:latin typeface="Calibri" panose="020F0502020204030204"/>
              <a:ea typeface="+mn-ea"/>
              <a:cs typeface="+mn-cs"/>
            </a:rPr>
            <a:t>Compliance</a:t>
          </a:r>
        </a:p>
      </dgm:t>
    </dgm:pt>
    <dgm:pt modelId="{1BDA2AA4-7A7F-4A70-80A0-4A678CF7F4E1}" type="parTrans" cxnId="{16EB164D-DE14-42DC-8384-07BBB230A74A}">
      <dgm:prSet/>
      <dgm:spPr/>
      <dgm:t>
        <a:bodyPr/>
        <a:lstStyle/>
        <a:p>
          <a:endParaRPr lang="en-US"/>
        </a:p>
      </dgm:t>
    </dgm:pt>
    <dgm:pt modelId="{94FD66E8-EAB2-4788-91E4-5043472746A4}" type="sibTrans" cxnId="{16EB164D-DE14-42DC-8384-07BBB230A74A}">
      <dgm:prSet/>
      <dgm:spPr/>
      <dgm:t>
        <a:bodyPr/>
        <a:lstStyle/>
        <a:p>
          <a:endParaRPr lang="en-US"/>
        </a:p>
      </dgm:t>
    </dgm:pt>
    <dgm:pt modelId="{91556D61-0DB7-45F5-BBC1-FBA19A9F429A}" type="pres">
      <dgm:prSet presAssocID="{5307BE02-F7F1-4EAC-90C1-F3FF396D3422}" presName="diagram" presStyleCnt="0">
        <dgm:presLayoutVars>
          <dgm:dir/>
          <dgm:resizeHandles val="exact"/>
        </dgm:presLayoutVars>
      </dgm:prSet>
      <dgm:spPr/>
    </dgm:pt>
    <dgm:pt modelId="{7C6701EF-5970-42E1-8BD7-E67F54C04505}" type="pres">
      <dgm:prSet presAssocID="{55E81F25-7B88-4ADA-9789-BA5D6703D3F9}" presName="node" presStyleLbl="node1" presStyleIdx="0" presStyleCnt="3">
        <dgm:presLayoutVars>
          <dgm:bulletEnabled val="1"/>
        </dgm:presLayoutVars>
      </dgm:prSet>
      <dgm:spPr/>
    </dgm:pt>
    <dgm:pt modelId="{23C6EF2A-689B-4F6B-B6D7-7F0DBA945AEF}" type="pres">
      <dgm:prSet presAssocID="{7B0D95AC-BDD4-4858-A22F-3454F8A34083}" presName="sibTrans" presStyleCnt="0"/>
      <dgm:spPr/>
    </dgm:pt>
    <dgm:pt modelId="{EAE27682-2DB2-4062-AB78-001FBE866ABB}" type="pres">
      <dgm:prSet presAssocID="{87C0174C-0F00-4ED2-A4A3-D105586D09E1}" presName="node" presStyleLbl="node1" presStyleIdx="1" presStyleCnt="3">
        <dgm:presLayoutVars>
          <dgm:bulletEnabled val="1"/>
        </dgm:presLayoutVars>
      </dgm:prSet>
      <dgm:spPr>
        <a:xfrm>
          <a:off x="398653" y="2173933"/>
          <a:ext cx="3105604" cy="1863362"/>
        </a:xfrm>
        <a:prstGeom prst="rect">
          <a:avLst/>
        </a:prstGeom>
      </dgm:spPr>
    </dgm:pt>
    <dgm:pt modelId="{A8ADF20A-EC2A-4026-900F-77BC6E9FC18C}" type="pres">
      <dgm:prSet presAssocID="{87F61A88-D746-4F5B-977E-0FE2E7F2C4E3}" presName="sibTrans" presStyleCnt="0"/>
      <dgm:spPr/>
    </dgm:pt>
    <dgm:pt modelId="{EA14BBE3-ED2E-4EB3-A88C-F58C83B1C32E}" type="pres">
      <dgm:prSet presAssocID="{ADCC9DCF-124A-4D34-BAC8-98D9FEFCEF9C}" presName="node" presStyleLbl="node1" presStyleIdx="2" presStyleCnt="3">
        <dgm:presLayoutVars>
          <dgm:bulletEnabled val="1"/>
        </dgm:presLayoutVars>
      </dgm:prSet>
      <dgm:spPr>
        <a:xfrm>
          <a:off x="3814819" y="2173933"/>
          <a:ext cx="3105604" cy="1863362"/>
        </a:xfrm>
        <a:prstGeom prst="rect">
          <a:avLst/>
        </a:prstGeom>
      </dgm:spPr>
    </dgm:pt>
  </dgm:ptLst>
  <dgm:cxnLst>
    <dgm:cxn modelId="{0A29710F-DD2F-4930-8CAE-575DF6AB96AC}" type="presOf" srcId="{ADCC9DCF-124A-4D34-BAC8-98D9FEFCEF9C}" destId="{EA14BBE3-ED2E-4EB3-A88C-F58C83B1C32E}" srcOrd="0" destOrd="0" presId="urn:microsoft.com/office/officeart/2005/8/layout/default"/>
    <dgm:cxn modelId="{9A571418-3DBA-4203-BE8F-DAA8874B286E}" srcId="{5307BE02-F7F1-4EAC-90C1-F3FF396D3422}" destId="{87C0174C-0F00-4ED2-A4A3-D105586D09E1}" srcOrd="1" destOrd="0" parTransId="{4FED7AB8-F2E1-4F5C-8E69-4D5BF1E123DE}" sibTransId="{87F61A88-D746-4F5B-977E-0FE2E7F2C4E3}"/>
    <dgm:cxn modelId="{17273B24-D55E-49DD-B4EC-3526304AEC8B}" srcId="{5307BE02-F7F1-4EAC-90C1-F3FF396D3422}" destId="{55E81F25-7B88-4ADA-9789-BA5D6703D3F9}" srcOrd="0" destOrd="0" parTransId="{C3176347-7A9E-4DD1-9F2B-F03F646E9ABB}" sibTransId="{7B0D95AC-BDD4-4858-A22F-3454F8A34083}"/>
    <dgm:cxn modelId="{16EB164D-DE14-42DC-8384-07BBB230A74A}" srcId="{5307BE02-F7F1-4EAC-90C1-F3FF396D3422}" destId="{ADCC9DCF-124A-4D34-BAC8-98D9FEFCEF9C}" srcOrd="2" destOrd="0" parTransId="{1BDA2AA4-7A7F-4A70-80A0-4A678CF7F4E1}" sibTransId="{94FD66E8-EAB2-4788-91E4-5043472746A4}"/>
    <dgm:cxn modelId="{1F4EE14F-063F-4A91-AA9C-4758ACD14E7C}" type="presOf" srcId="{5307BE02-F7F1-4EAC-90C1-F3FF396D3422}" destId="{91556D61-0DB7-45F5-BBC1-FBA19A9F429A}" srcOrd="0" destOrd="0" presId="urn:microsoft.com/office/officeart/2005/8/layout/default"/>
    <dgm:cxn modelId="{DFDD77AB-036C-4F1F-8D4D-0A90DA15E1CA}" type="presOf" srcId="{87C0174C-0F00-4ED2-A4A3-D105586D09E1}" destId="{EAE27682-2DB2-4062-AB78-001FBE866ABB}" srcOrd="0" destOrd="0" presId="urn:microsoft.com/office/officeart/2005/8/layout/default"/>
    <dgm:cxn modelId="{D9E2BEFE-E98D-49CA-A8F2-CC6702B47252}" type="presOf" srcId="{55E81F25-7B88-4ADA-9789-BA5D6703D3F9}" destId="{7C6701EF-5970-42E1-8BD7-E67F54C04505}" srcOrd="0" destOrd="0" presId="urn:microsoft.com/office/officeart/2005/8/layout/default"/>
    <dgm:cxn modelId="{E917A780-6FFB-402B-9354-DAE7B6DE6442}" type="presParOf" srcId="{91556D61-0DB7-45F5-BBC1-FBA19A9F429A}" destId="{7C6701EF-5970-42E1-8BD7-E67F54C04505}" srcOrd="0" destOrd="0" presId="urn:microsoft.com/office/officeart/2005/8/layout/default"/>
    <dgm:cxn modelId="{2444BC0E-0BF0-4D11-97F7-C8E373D267ED}" type="presParOf" srcId="{91556D61-0DB7-45F5-BBC1-FBA19A9F429A}" destId="{23C6EF2A-689B-4F6B-B6D7-7F0DBA945AEF}" srcOrd="1" destOrd="0" presId="urn:microsoft.com/office/officeart/2005/8/layout/default"/>
    <dgm:cxn modelId="{783AAAE1-1ACB-4183-8C32-71F5D28F98A0}" type="presParOf" srcId="{91556D61-0DB7-45F5-BBC1-FBA19A9F429A}" destId="{EAE27682-2DB2-4062-AB78-001FBE866ABB}" srcOrd="2" destOrd="0" presId="urn:microsoft.com/office/officeart/2005/8/layout/default"/>
    <dgm:cxn modelId="{EA206B02-EE5D-4F5A-9963-52EB7B0D11F5}" type="presParOf" srcId="{91556D61-0DB7-45F5-BBC1-FBA19A9F429A}" destId="{A8ADF20A-EC2A-4026-900F-77BC6E9FC18C}" srcOrd="3" destOrd="0" presId="urn:microsoft.com/office/officeart/2005/8/layout/default"/>
    <dgm:cxn modelId="{F40F2B90-C8EE-458F-8427-CE93D149714A}" type="presParOf" srcId="{91556D61-0DB7-45F5-BBC1-FBA19A9F429A}" destId="{EA14BBE3-ED2E-4EB3-A88C-F58C83B1C32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701EF-5970-42E1-8BD7-E67F54C04505}">
      <dsp:nvSpPr>
        <dsp:cNvPr id="0" name=""/>
        <dsp:cNvSpPr/>
      </dsp:nvSpPr>
      <dsp:spPr>
        <a:xfrm>
          <a:off x="398653" y="10"/>
          <a:ext cx="3105604" cy="186336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prstClr val="white"/>
              </a:solidFill>
              <a:latin typeface="Calibri" panose="020F0502020204030204"/>
              <a:ea typeface="+mn-ea"/>
              <a:cs typeface="+mn-cs"/>
            </a:rPr>
            <a:t>Scope</a:t>
          </a:r>
        </a:p>
      </dsp:txBody>
      <dsp:txXfrm>
        <a:off x="398653" y="10"/>
        <a:ext cx="3105604" cy="1863362"/>
      </dsp:txXfrm>
    </dsp:sp>
    <dsp:sp modelId="{EAE27682-2DB2-4062-AB78-001FBE866ABB}">
      <dsp:nvSpPr>
        <dsp:cNvPr id="0" name=""/>
        <dsp:cNvSpPr/>
      </dsp:nvSpPr>
      <dsp:spPr>
        <a:xfrm>
          <a:off x="3814819" y="10"/>
          <a:ext cx="3105604" cy="1863362"/>
        </a:xfrm>
        <a:prstGeom prst="rect">
          <a:avLst/>
        </a:prstGeom>
        <a:solidFill>
          <a:srgbClr val="ED7D31">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prstClr val="white"/>
              </a:solidFill>
              <a:latin typeface="Calibri" panose="020F0502020204030204"/>
              <a:ea typeface="+mn-ea"/>
              <a:cs typeface="+mn-cs"/>
            </a:rPr>
            <a:t>Quality</a:t>
          </a:r>
        </a:p>
      </dsp:txBody>
      <dsp:txXfrm>
        <a:off x="3814819" y="10"/>
        <a:ext cx="3105604" cy="1863362"/>
      </dsp:txXfrm>
    </dsp:sp>
    <dsp:sp modelId="{EA14BBE3-ED2E-4EB3-A88C-F58C83B1C32E}">
      <dsp:nvSpPr>
        <dsp:cNvPr id="0" name=""/>
        <dsp:cNvSpPr/>
      </dsp:nvSpPr>
      <dsp:spPr>
        <a:xfrm>
          <a:off x="2106736" y="2173933"/>
          <a:ext cx="3105604" cy="1863362"/>
        </a:xfrm>
        <a:prstGeom prst="rect">
          <a:avLst/>
        </a:prstGeom>
        <a:solidFill>
          <a:srgbClr val="ED7D31">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prstClr val="white"/>
              </a:solidFill>
              <a:latin typeface="Calibri" panose="020F0502020204030204"/>
              <a:ea typeface="+mn-ea"/>
              <a:cs typeface="+mn-cs"/>
            </a:rPr>
            <a:t>Compliance</a:t>
          </a:r>
        </a:p>
      </dsp:txBody>
      <dsp:txXfrm>
        <a:off x="2106736" y="2173933"/>
        <a:ext cx="3105604" cy="18633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D3DCA-EC6D-499D-9E21-04759A1643C6}"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176AA-3A9D-40A2-8A02-F91BC187C677}" type="slidenum">
              <a:rPr lang="en-US" smtClean="0"/>
              <a:t>‹#›</a:t>
            </a:fld>
            <a:endParaRPr lang="en-US"/>
          </a:p>
        </p:txBody>
      </p:sp>
    </p:spTree>
    <p:extLst>
      <p:ext uri="{BB962C8B-B14F-4D97-AF65-F5344CB8AC3E}">
        <p14:creationId xmlns:p14="http://schemas.microsoft.com/office/powerpoint/2010/main" val="329755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176AA-3A9D-40A2-8A02-F91BC187C677}" type="slidenum">
              <a:rPr lang="en-US" smtClean="0"/>
              <a:t>7</a:t>
            </a:fld>
            <a:endParaRPr lang="en-US"/>
          </a:p>
        </p:txBody>
      </p:sp>
    </p:spTree>
    <p:extLst>
      <p:ext uri="{BB962C8B-B14F-4D97-AF65-F5344CB8AC3E}">
        <p14:creationId xmlns:p14="http://schemas.microsoft.com/office/powerpoint/2010/main" val="103326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08659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46214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819910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48570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176AA-3A9D-40A2-8A02-F91BC187C677}" type="slidenum">
              <a:rPr lang="en-US" smtClean="0"/>
              <a:t>13</a:t>
            </a:fld>
            <a:endParaRPr lang="en-US"/>
          </a:p>
        </p:txBody>
      </p:sp>
    </p:spTree>
    <p:extLst>
      <p:ext uri="{BB962C8B-B14F-4D97-AF65-F5344CB8AC3E}">
        <p14:creationId xmlns:p14="http://schemas.microsoft.com/office/powerpoint/2010/main" val="59457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9176AA-3A9D-40A2-8A02-F91BC187C677}" type="slidenum">
              <a:rPr lang="en-US" smtClean="0"/>
              <a:t>17</a:t>
            </a:fld>
            <a:endParaRPr lang="en-US"/>
          </a:p>
        </p:txBody>
      </p:sp>
    </p:spTree>
    <p:extLst>
      <p:ext uri="{BB962C8B-B14F-4D97-AF65-F5344CB8AC3E}">
        <p14:creationId xmlns:p14="http://schemas.microsoft.com/office/powerpoint/2010/main" val="94693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C0C0C0"/>
                </a:highlight>
              </a:rPr>
              <a:t>It should be noted that the same Member States do not always report every year. The timeliness of data in the 2022 reporting period has remained the same as in the 2021 reporting period, with 115 Member States submitting data for the year 2021. </a:t>
            </a:r>
            <a:endParaRPr lang="en-US" dirty="0"/>
          </a:p>
        </p:txBody>
      </p:sp>
      <p:sp>
        <p:nvSpPr>
          <p:cNvPr id="4" name="Slide Number Placeholder 3"/>
          <p:cNvSpPr>
            <a:spLocks noGrp="1"/>
          </p:cNvSpPr>
          <p:nvPr>
            <p:ph type="sldNum" sz="quarter" idx="5"/>
          </p:nvPr>
        </p:nvSpPr>
        <p:spPr/>
        <p:txBody>
          <a:bodyPr/>
          <a:lstStyle/>
          <a:p>
            <a:fld id="{F09176AA-3A9D-40A2-8A02-F91BC187C677}" type="slidenum">
              <a:rPr lang="en-US" smtClean="0"/>
              <a:t>18</a:t>
            </a:fld>
            <a:endParaRPr lang="en-US"/>
          </a:p>
        </p:txBody>
      </p:sp>
    </p:spTree>
    <p:extLst>
      <p:ext uri="{BB962C8B-B14F-4D97-AF65-F5344CB8AC3E}">
        <p14:creationId xmlns:p14="http://schemas.microsoft.com/office/powerpoint/2010/main" val="134513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176AA-3A9D-40A2-8A02-F91BC187C677}" type="slidenum">
              <a:rPr lang="en-US" smtClean="0"/>
              <a:t>19</a:t>
            </a:fld>
            <a:endParaRPr lang="en-US"/>
          </a:p>
        </p:txBody>
      </p:sp>
    </p:spTree>
    <p:extLst>
      <p:ext uri="{BB962C8B-B14F-4D97-AF65-F5344CB8AC3E}">
        <p14:creationId xmlns:p14="http://schemas.microsoft.com/office/powerpoint/2010/main" val="360235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group includes Member States that have implemented the 2008 SNA without necessarily having implemented the 1993 SNA. </a:t>
            </a:r>
          </a:p>
          <a:p>
            <a:endParaRPr lang="en-US" dirty="0"/>
          </a:p>
        </p:txBody>
      </p:sp>
      <p:sp>
        <p:nvSpPr>
          <p:cNvPr id="4" name="Slide Number Placeholder 3"/>
          <p:cNvSpPr>
            <a:spLocks noGrp="1"/>
          </p:cNvSpPr>
          <p:nvPr>
            <p:ph type="sldNum" sz="quarter" idx="5"/>
          </p:nvPr>
        </p:nvSpPr>
        <p:spPr/>
        <p:txBody>
          <a:bodyPr/>
          <a:lstStyle/>
          <a:p>
            <a:fld id="{F09176AA-3A9D-40A2-8A02-F91BC187C677}" type="slidenum">
              <a:rPr lang="en-US" smtClean="0"/>
              <a:t>20</a:t>
            </a:fld>
            <a:endParaRPr lang="en-US"/>
          </a:p>
        </p:txBody>
      </p:sp>
    </p:spTree>
    <p:extLst>
      <p:ext uri="{BB962C8B-B14F-4D97-AF65-F5344CB8AC3E}">
        <p14:creationId xmlns:p14="http://schemas.microsoft.com/office/powerpoint/2010/main" val="69506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8D0F-DBFC-EFDA-F5F3-24184FFC8C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612029-AEEE-1F41-ABBE-D57E7F8F8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0EB749-101E-4203-1618-F1EF80DB5BBA}"/>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5" name="Footer Placeholder 4">
            <a:extLst>
              <a:ext uri="{FF2B5EF4-FFF2-40B4-BE49-F238E27FC236}">
                <a16:creationId xmlns:a16="http://schemas.microsoft.com/office/drawing/2014/main" id="{0D2ACCE1-8208-00BE-B91B-180DC8880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47D66-EB14-94E9-ED33-9CFD6FA8FBFB}"/>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271451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66DD-700A-05C0-D65F-B037D14777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3C796-135E-45CC-F605-654EDF43C2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21571-0A6A-1748-B8E8-893F08053F1C}"/>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5" name="Footer Placeholder 4">
            <a:extLst>
              <a:ext uri="{FF2B5EF4-FFF2-40B4-BE49-F238E27FC236}">
                <a16:creationId xmlns:a16="http://schemas.microsoft.com/office/drawing/2014/main" id="{D703B74D-9D16-1223-64D8-84F25A8E9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30C6A-C128-1452-8AB5-8CB4FFF1FADD}"/>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230035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E6F5E-8FA1-9E5A-D205-E2549EB219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24AE7-BE87-6241-B00C-F30B2C5C97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761E2-FB77-8E30-82A4-6A756CCD40F7}"/>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5" name="Footer Placeholder 4">
            <a:extLst>
              <a:ext uri="{FF2B5EF4-FFF2-40B4-BE49-F238E27FC236}">
                <a16:creationId xmlns:a16="http://schemas.microsoft.com/office/drawing/2014/main" id="{76A4DDD1-F72D-D522-10A6-A10E55ADC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CA818-A11D-EA1A-9253-BC6E7624038A}"/>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273922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75CF-6C46-8201-2C46-C02215D918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2F605-BBF9-01EB-FB9B-92924D99A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1F7C1-2267-86D7-D53A-B6E149C78C19}"/>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5" name="Footer Placeholder 4">
            <a:extLst>
              <a:ext uri="{FF2B5EF4-FFF2-40B4-BE49-F238E27FC236}">
                <a16:creationId xmlns:a16="http://schemas.microsoft.com/office/drawing/2014/main" id="{936D0CEF-9C37-1FBA-0120-A9A6F707C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5167A-5546-089A-62EE-EC9BA5C4B057}"/>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289262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D25C-3163-F537-BFE3-2DE55B189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CA8640-74B8-6104-B45F-9BE1E48EBE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242443-87BA-2F54-C3C6-F03093A143FB}"/>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5" name="Footer Placeholder 4">
            <a:extLst>
              <a:ext uri="{FF2B5EF4-FFF2-40B4-BE49-F238E27FC236}">
                <a16:creationId xmlns:a16="http://schemas.microsoft.com/office/drawing/2014/main" id="{D650C088-A246-6E94-137A-60AA31786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AB2A4-FB46-FC78-B188-C98A0ACC4014}"/>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326178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1158-3C5F-EA30-FBAA-125CB0391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38468-A10D-0A3B-6E34-4DD7741DB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E697C-52B1-ADB9-5F18-7F1644F3E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ACE941-1F15-1854-552A-9542D6BABFBC}"/>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6" name="Footer Placeholder 5">
            <a:extLst>
              <a:ext uri="{FF2B5EF4-FFF2-40B4-BE49-F238E27FC236}">
                <a16:creationId xmlns:a16="http://schemas.microsoft.com/office/drawing/2014/main" id="{E64346A3-CF4D-4955-A783-31C09688E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4E894-AC5E-5DAB-74A9-7D2E4C73C5B6}"/>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376832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6C61-0CEF-84ED-BCD5-8B974EEA3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DEAC28-F683-7F40-5586-1EC229F97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B73B95-FF7E-047F-81DD-DC70EB6DB1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746AB-A6C6-D677-9B4D-97CF1F8749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8CCF06-657E-2E1C-E139-7C815614B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B78574-4CEF-8B2E-4FD3-A37EED05D484}"/>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8" name="Footer Placeholder 7">
            <a:extLst>
              <a:ext uri="{FF2B5EF4-FFF2-40B4-BE49-F238E27FC236}">
                <a16:creationId xmlns:a16="http://schemas.microsoft.com/office/drawing/2014/main" id="{56CD2AC0-6B7A-2D3C-D362-F7E1016952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A7798F-D101-8DDF-0AF4-676E5E425BE1}"/>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366203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E1A2-1EA3-490A-0B3A-58CD8E48F2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AAC10-C3DD-0614-24D3-E02CB405E923}"/>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4" name="Footer Placeholder 3">
            <a:extLst>
              <a:ext uri="{FF2B5EF4-FFF2-40B4-BE49-F238E27FC236}">
                <a16:creationId xmlns:a16="http://schemas.microsoft.com/office/drawing/2014/main" id="{5529B369-A907-929C-546A-1B5D78DC6C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7D12B0-D601-3343-740B-5831E185BA6C}"/>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351054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08FFA-6C66-E3B8-DA3C-645EDC1D3273}"/>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3" name="Footer Placeholder 2">
            <a:extLst>
              <a:ext uri="{FF2B5EF4-FFF2-40B4-BE49-F238E27FC236}">
                <a16:creationId xmlns:a16="http://schemas.microsoft.com/office/drawing/2014/main" id="{43CC933C-080D-CF3B-148B-1AE8AF9FF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2CD438-93CB-FAEC-D558-512373E0EAE2}"/>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28285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2BBD-EA50-83E1-E2BD-6E62E0678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2529B-A823-E1F4-B2DA-1C3634A85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90EAE5-6068-B308-442E-6C127F5FF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431AC5-BBE3-9172-5374-ED1001687AA6}"/>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6" name="Footer Placeholder 5">
            <a:extLst>
              <a:ext uri="{FF2B5EF4-FFF2-40B4-BE49-F238E27FC236}">
                <a16:creationId xmlns:a16="http://schemas.microsoft.com/office/drawing/2014/main" id="{F0A1E02D-607B-51BA-9C64-C4D735807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D948F-8A4F-1F1D-77B7-5B5029F6F7D0}"/>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324263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F525-D9B3-B069-68A7-CFE27522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9853F3-3BF6-FF0E-BC8E-1D0064E81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5621D1-16C5-79A8-BC67-10DB17023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AE6CB-7669-4257-D2ED-0F538DAACE75}"/>
              </a:ext>
            </a:extLst>
          </p:cNvPr>
          <p:cNvSpPr>
            <a:spLocks noGrp="1"/>
          </p:cNvSpPr>
          <p:nvPr>
            <p:ph type="dt" sz="half" idx="10"/>
          </p:nvPr>
        </p:nvSpPr>
        <p:spPr/>
        <p:txBody>
          <a:bodyPr/>
          <a:lstStyle/>
          <a:p>
            <a:fld id="{F9480A5B-A4E6-464F-B838-714B5FCC741A}" type="datetimeFigureOut">
              <a:rPr lang="en-US" smtClean="0"/>
              <a:t>3/1/2023</a:t>
            </a:fld>
            <a:endParaRPr lang="en-US"/>
          </a:p>
        </p:txBody>
      </p:sp>
      <p:sp>
        <p:nvSpPr>
          <p:cNvPr id="6" name="Footer Placeholder 5">
            <a:extLst>
              <a:ext uri="{FF2B5EF4-FFF2-40B4-BE49-F238E27FC236}">
                <a16:creationId xmlns:a16="http://schemas.microsoft.com/office/drawing/2014/main" id="{97D4678F-FFED-F698-E5E2-0252C24E5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A5462-DA73-5870-6586-6B6149F14CC8}"/>
              </a:ext>
            </a:extLst>
          </p:cNvPr>
          <p:cNvSpPr>
            <a:spLocks noGrp="1"/>
          </p:cNvSpPr>
          <p:nvPr>
            <p:ph type="sldNum" sz="quarter" idx="12"/>
          </p:nvPr>
        </p:nvSpPr>
        <p:spPr/>
        <p:txBody>
          <a:bodyPr/>
          <a:lstStyle/>
          <a:p>
            <a:fld id="{CA1062AC-F92C-4844-8BD2-4374D13E56A2}" type="slidenum">
              <a:rPr lang="en-US" smtClean="0"/>
              <a:t>‹#›</a:t>
            </a:fld>
            <a:endParaRPr lang="en-US"/>
          </a:p>
        </p:txBody>
      </p:sp>
    </p:spTree>
    <p:extLst>
      <p:ext uri="{BB962C8B-B14F-4D97-AF65-F5344CB8AC3E}">
        <p14:creationId xmlns:p14="http://schemas.microsoft.com/office/powerpoint/2010/main" val="66663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B3157-AA23-911A-6593-84761717B6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2743BE-D766-0DAF-0B7B-56AEE4512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5DF7E-FE30-7253-4BE3-E65CCC519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80A5B-A4E6-464F-B838-714B5FCC741A}" type="datetimeFigureOut">
              <a:rPr lang="en-US" smtClean="0"/>
              <a:t>3/1/2023</a:t>
            </a:fld>
            <a:endParaRPr lang="en-US"/>
          </a:p>
        </p:txBody>
      </p:sp>
      <p:sp>
        <p:nvSpPr>
          <p:cNvPr id="5" name="Footer Placeholder 4">
            <a:extLst>
              <a:ext uri="{FF2B5EF4-FFF2-40B4-BE49-F238E27FC236}">
                <a16:creationId xmlns:a16="http://schemas.microsoft.com/office/drawing/2014/main" id="{985380EB-EBBB-9E53-349D-49352B420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CE3591-6CA8-E1B3-42E6-F7079DA74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062AC-F92C-4844-8BD2-4374D13E56A2}" type="slidenum">
              <a:rPr lang="en-US" smtClean="0"/>
              <a:t>‹#›</a:t>
            </a:fld>
            <a:endParaRPr lang="en-US"/>
          </a:p>
        </p:txBody>
      </p:sp>
    </p:spTree>
    <p:extLst>
      <p:ext uri="{BB962C8B-B14F-4D97-AF65-F5344CB8AC3E}">
        <p14:creationId xmlns:p14="http://schemas.microsoft.com/office/powerpoint/2010/main" val="229099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sbb.imf.org/content/pdfs/dqrs_nag.pdf"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unstats.un.org/unsd/nationalaccount/default.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nstats.un.org/unsd/nationalaccount/imp.as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unstats.un.org/unsd/nationalaccount/sna2008.as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nstats.un.org/UNSDWebsite/statcom/documents/54"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unstats.un.org/UNSDWebsite/statcom/5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unstats.un.org/UNSDWebsite/statcom/54"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unstats.un.org/UNSDWebsite/statcom/documents/5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unescwa.org/sites/default/files/event/materials/3-2008_sna_implementation.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cepal.org/sites/default/files/events/files/2015-semcn-s2-unsd-ilaria-di-matteo.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865F-F958-B50F-4109-CE9469AA2ECE}"/>
              </a:ext>
            </a:extLst>
          </p:cNvPr>
          <p:cNvSpPr>
            <a:spLocks noGrp="1"/>
          </p:cNvSpPr>
          <p:nvPr>
            <p:ph type="ctrTitle"/>
          </p:nvPr>
        </p:nvSpPr>
        <p:spPr>
          <a:xfrm>
            <a:off x="1524000" y="2168433"/>
            <a:ext cx="9144000" cy="1341529"/>
          </a:xfrm>
        </p:spPr>
        <p:txBody>
          <a:bodyPr/>
          <a:lstStyle/>
          <a:p>
            <a:r>
              <a:rPr lang="en-US" b="1" dirty="0"/>
              <a:t>2008 SNA Implementation</a:t>
            </a:r>
          </a:p>
        </p:txBody>
      </p:sp>
      <p:sp>
        <p:nvSpPr>
          <p:cNvPr id="3" name="Subtitle 2">
            <a:extLst>
              <a:ext uri="{FF2B5EF4-FFF2-40B4-BE49-F238E27FC236}">
                <a16:creationId xmlns:a16="http://schemas.microsoft.com/office/drawing/2014/main" id="{66D5D609-64AE-83C3-B926-450EAABE5891}"/>
              </a:ext>
            </a:extLst>
          </p:cNvPr>
          <p:cNvSpPr>
            <a:spLocks noGrp="1"/>
          </p:cNvSpPr>
          <p:nvPr>
            <p:ph type="subTitle" idx="1"/>
          </p:nvPr>
        </p:nvSpPr>
        <p:spPr>
          <a:xfrm>
            <a:off x="2986506" y="3782783"/>
            <a:ext cx="5663231" cy="998215"/>
          </a:xfrm>
        </p:spPr>
        <p:txBody>
          <a:bodyPr/>
          <a:lstStyle/>
          <a:p>
            <a:r>
              <a:rPr lang="en-US" dirty="0"/>
              <a:t>Webinar Day 1</a:t>
            </a:r>
          </a:p>
          <a:p>
            <a:r>
              <a:rPr lang="en-US" dirty="0"/>
              <a:t>22 February 2023</a:t>
            </a:r>
          </a:p>
        </p:txBody>
      </p:sp>
      <p:pic>
        <p:nvPicPr>
          <p:cNvPr id="5" name="Picture 4">
            <a:extLst>
              <a:ext uri="{FF2B5EF4-FFF2-40B4-BE49-F238E27FC236}">
                <a16:creationId xmlns:a16="http://schemas.microsoft.com/office/drawing/2014/main" id="{1D76429B-11E8-9B7A-96EB-86714331D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21" y="275377"/>
            <a:ext cx="4318000" cy="1435100"/>
          </a:xfrm>
          <a:prstGeom prst="rect">
            <a:avLst/>
          </a:prstGeom>
        </p:spPr>
      </p:pic>
      <p:sp>
        <p:nvSpPr>
          <p:cNvPr id="4" name="Subtitle 2">
            <a:extLst>
              <a:ext uri="{FF2B5EF4-FFF2-40B4-BE49-F238E27FC236}">
                <a16:creationId xmlns:a16="http://schemas.microsoft.com/office/drawing/2014/main" id="{94661DC0-766C-5BE0-BE66-9950676C485F}"/>
              </a:ext>
            </a:extLst>
          </p:cNvPr>
          <p:cNvSpPr txBox="1">
            <a:spLocks/>
          </p:cNvSpPr>
          <p:nvPr/>
        </p:nvSpPr>
        <p:spPr>
          <a:xfrm>
            <a:off x="2999569" y="5023754"/>
            <a:ext cx="5682877" cy="9982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Pinar Ucar</a:t>
            </a:r>
          </a:p>
          <a:p>
            <a:r>
              <a:rPr lang="en-US" b="1" dirty="0"/>
              <a:t>SIAP</a:t>
            </a:r>
          </a:p>
        </p:txBody>
      </p:sp>
    </p:spTree>
    <p:extLst>
      <p:ext uri="{BB962C8B-B14F-4D97-AF65-F5344CB8AC3E}">
        <p14:creationId xmlns:p14="http://schemas.microsoft.com/office/powerpoint/2010/main" val="176463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1E17-6D0B-0536-1FC9-C894AB3D59F3}"/>
              </a:ext>
            </a:extLst>
          </p:cNvPr>
          <p:cNvSpPr>
            <a:spLocks noGrp="1"/>
          </p:cNvSpPr>
          <p:nvPr>
            <p:ph type="title"/>
          </p:nvPr>
        </p:nvSpPr>
        <p:spPr>
          <a:xfrm>
            <a:off x="7545545" y="2452191"/>
            <a:ext cx="4062450" cy="1833623"/>
          </a:xfrm>
        </p:spPr>
        <p:txBody>
          <a:bodyPr>
            <a:normAutofit fontScale="90000"/>
          </a:bodyPr>
          <a:lstStyle/>
          <a:p>
            <a:r>
              <a:rPr lang="en-US" sz="3200" dirty="0"/>
              <a:t>IMF Data Quality Assessment Framework </a:t>
            </a:r>
            <a:br>
              <a:rPr lang="en-US" sz="3200" dirty="0"/>
            </a:br>
            <a:r>
              <a:rPr lang="en-US" sz="3200" dirty="0"/>
              <a:t>for National account Statistics-DQAF</a:t>
            </a:r>
          </a:p>
        </p:txBody>
      </p:sp>
      <p:pic>
        <p:nvPicPr>
          <p:cNvPr id="1026" name="Picture 2" descr="International Monetary Fund">
            <a:extLst>
              <a:ext uri="{FF2B5EF4-FFF2-40B4-BE49-F238E27FC236}">
                <a16:creationId xmlns:a16="http://schemas.microsoft.com/office/drawing/2014/main" id="{6A0590CF-BE9D-6EDC-9194-D5F4B1DB1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482" y="375183"/>
            <a:ext cx="5212210" cy="1272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extLst>
              <a:ext uri="{FF2B5EF4-FFF2-40B4-BE49-F238E27FC236}">
                <a16:creationId xmlns:a16="http://schemas.microsoft.com/office/drawing/2014/main" id="{2526C836-8F25-A784-B9DC-A82227AFEEFA}"/>
              </a:ext>
            </a:extLst>
          </p:cNvPr>
          <p:cNvPicPr>
            <a:picLocks noChangeAspect="1"/>
          </p:cNvPicPr>
          <p:nvPr/>
        </p:nvPicPr>
        <p:blipFill rotWithShape="1">
          <a:blip r:embed="rId4"/>
          <a:srcRect l="19986" t="12621" r="20981" b="5038"/>
          <a:stretch/>
        </p:blipFill>
        <p:spPr>
          <a:xfrm>
            <a:off x="614255" y="865539"/>
            <a:ext cx="6072733" cy="5646944"/>
          </a:xfrm>
          <a:prstGeom prst="rect">
            <a:avLst/>
          </a:prstGeom>
        </p:spPr>
      </p:pic>
      <p:sp>
        <p:nvSpPr>
          <p:cNvPr id="6" name="Arrow: Left 5">
            <a:extLst>
              <a:ext uri="{FF2B5EF4-FFF2-40B4-BE49-F238E27FC236}">
                <a16:creationId xmlns:a16="http://schemas.microsoft.com/office/drawing/2014/main" id="{81B153CA-224A-2816-4B26-62B348EFE9B0}"/>
              </a:ext>
            </a:extLst>
          </p:cNvPr>
          <p:cNvSpPr/>
          <p:nvPr/>
        </p:nvSpPr>
        <p:spPr>
          <a:xfrm>
            <a:off x="6762309" y="4671236"/>
            <a:ext cx="1687030" cy="964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 click&gt; open link</a:t>
            </a:r>
          </a:p>
        </p:txBody>
      </p:sp>
    </p:spTree>
    <p:extLst>
      <p:ext uri="{BB962C8B-B14F-4D97-AF65-F5344CB8AC3E}">
        <p14:creationId xmlns:p14="http://schemas.microsoft.com/office/powerpoint/2010/main" val="7410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7167-3A5E-B651-2D10-35666944C082}"/>
              </a:ext>
            </a:extLst>
          </p:cNvPr>
          <p:cNvSpPr>
            <a:spLocks noGrp="1"/>
          </p:cNvSpPr>
          <p:nvPr>
            <p:ph type="title"/>
          </p:nvPr>
        </p:nvSpPr>
        <p:spPr/>
        <p:txBody>
          <a:bodyPr/>
          <a:lstStyle/>
          <a:p>
            <a:r>
              <a:rPr lang="en-US" b="1" dirty="0" err="1"/>
              <a:t>Programme</a:t>
            </a:r>
            <a:endParaRPr lang="en-US" b="1" dirty="0"/>
          </a:p>
        </p:txBody>
      </p:sp>
      <p:sp>
        <p:nvSpPr>
          <p:cNvPr id="3" name="Content Placeholder 2">
            <a:extLst>
              <a:ext uri="{FF2B5EF4-FFF2-40B4-BE49-F238E27FC236}">
                <a16:creationId xmlns:a16="http://schemas.microsoft.com/office/drawing/2014/main" id="{F590DF97-3BA8-7F7D-ABEB-F5AC7731E165}"/>
              </a:ext>
            </a:extLst>
          </p:cNvPr>
          <p:cNvSpPr>
            <a:spLocks noGrp="1"/>
          </p:cNvSpPr>
          <p:nvPr>
            <p:ph idx="1"/>
          </p:nvPr>
        </p:nvSpPr>
        <p:spPr/>
        <p:txBody>
          <a:bodyPr/>
          <a:lstStyle/>
          <a:p>
            <a:pPr marL="465138" indent="-465138" eaLnBrk="1" hangingPunct="1">
              <a:defRPr/>
            </a:pPr>
            <a:r>
              <a:rPr lang="en-US" altLang="en-US" dirty="0"/>
              <a:t>Efficiency and sustainability of the </a:t>
            </a:r>
            <a:r>
              <a:rPr lang="en-US" altLang="en-US" dirty="0" err="1"/>
              <a:t>programme</a:t>
            </a:r>
            <a:r>
              <a:rPr lang="en-US" altLang="en-US" dirty="0"/>
              <a:t> rest on the agreed principles</a:t>
            </a:r>
          </a:p>
          <a:p>
            <a:pPr marL="903288" lvl="1" indent="-465138" eaLnBrk="1" hangingPunct="1">
              <a:defRPr/>
            </a:pPr>
            <a:r>
              <a:rPr lang="en-US" altLang="en-US" dirty="0"/>
              <a:t>Strategic planning</a:t>
            </a:r>
          </a:p>
          <a:p>
            <a:pPr marL="903288" lvl="1" indent="-465138" eaLnBrk="1" hangingPunct="1">
              <a:defRPr/>
            </a:pPr>
            <a:r>
              <a:rPr lang="en-US" altLang="en-US" dirty="0"/>
              <a:t>Coordination, monitoring and reporting</a:t>
            </a:r>
          </a:p>
          <a:p>
            <a:pPr marL="903288" lvl="1" indent="-465138" eaLnBrk="1" hangingPunct="1">
              <a:defRPr/>
            </a:pPr>
            <a:r>
              <a:rPr lang="en-US" altLang="en-US" dirty="0"/>
              <a:t>Improving statistical systems</a:t>
            </a:r>
          </a:p>
          <a:p>
            <a:endParaRPr lang="en-US" dirty="0"/>
          </a:p>
        </p:txBody>
      </p:sp>
    </p:spTree>
    <p:extLst>
      <p:ext uri="{BB962C8B-B14F-4D97-AF65-F5344CB8AC3E}">
        <p14:creationId xmlns:p14="http://schemas.microsoft.com/office/powerpoint/2010/main" val="135753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39750" y="200223"/>
            <a:ext cx="11070522" cy="642938"/>
          </a:xfrm>
        </p:spPr>
        <p:txBody>
          <a:bodyPr>
            <a:noAutofit/>
          </a:bodyPr>
          <a:lstStyle/>
          <a:p>
            <a:pPr eaLnBrk="1" hangingPunct="1"/>
            <a:r>
              <a:rPr lang="en-US" altLang="en-US" sz="3600" b="1" dirty="0"/>
              <a:t>Regional implementation </a:t>
            </a:r>
            <a:r>
              <a:rPr lang="en-US" altLang="en-US" sz="3600" b="1" dirty="0" err="1"/>
              <a:t>programme</a:t>
            </a:r>
            <a:r>
              <a:rPr lang="en-US" altLang="en-US" sz="3600" b="1" dirty="0"/>
              <a:t> for the 2008 SNA </a:t>
            </a:r>
          </a:p>
        </p:txBody>
      </p:sp>
      <p:sp>
        <p:nvSpPr>
          <p:cNvPr id="5123" name="Content Placeholder 2"/>
          <p:cNvSpPr>
            <a:spLocks noGrp="1"/>
          </p:cNvSpPr>
          <p:nvPr>
            <p:ph idx="4294967295"/>
          </p:nvPr>
        </p:nvSpPr>
        <p:spPr>
          <a:xfrm>
            <a:off x="753856" y="1390261"/>
            <a:ext cx="9914144" cy="5327780"/>
          </a:xfrm>
        </p:spPr>
        <p:txBody>
          <a:bodyPr>
            <a:normAutofit lnSpcReduction="10000"/>
          </a:bodyPr>
          <a:lstStyle/>
          <a:p>
            <a:pPr marL="465138" indent="-465138">
              <a:defRPr/>
            </a:pPr>
            <a:r>
              <a:rPr lang="en-US" altLang="en-US" dirty="0"/>
              <a:t>Have prepared respective regional programmes and strategies which are broadly aligned with the objectives and principles of the global programme</a:t>
            </a:r>
          </a:p>
          <a:p>
            <a:pPr marL="465138" indent="-465138">
              <a:defRPr/>
            </a:pPr>
            <a:r>
              <a:rPr lang="en-US" altLang="en-US" dirty="0"/>
              <a:t>Examples</a:t>
            </a:r>
          </a:p>
          <a:p>
            <a:pPr marL="903288" lvl="1" indent="-465138">
              <a:defRPr/>
            </a:pPr>
            <a:r>
              <a:rPr lang="en-US" altLang="en-US" dirty="0"/>
              <a:t>ECA’s African Strategy on the implementation of the 2008 SNA</a:t>
            </a:r>
          </a:p>
          <a:p>
            <a:pPr marL="903288" lvl="1" indent="-465138">
              <a:defRPr/>
            </a:pPr>
            <a:r>
              <a:rPr lang="en-US" altLang="en-US" dirty="0"/>
              <a:t>ECE’s Implementation of the 2008 SNA in Eastern Europe, Caucasus and Central Asia, South East Europe and Mongolia</a:t>
            </a:r>
          </a:p>
          <a:p>
            <a:pPr marL="903288" lvl="1" indent="-465138">
              <a:defRPr/>
            </a:pPr>
            <a:r>
              <a:rPr lang="en-US" altLang="en-US" dirty="0"/>
              <a:t>ECLAC’s 2008 SNA and SEEA 2012 implementation plan for Latin America and the Caribbean</a:t>
            </a:r>
          </a:p>
          <a:p>
            <a:pPr marL="903288" lvl="1" indent="-465138">
              <a:defRPr/>
            </a:pPr>
            <a:r>
              <a:rPr lang="en-US" altLang="en-US" i="1" dirty="0">
                <a:solidFill>
                  <a:srgbClr val="FF0000"/>
                </a:solidFill>
              </a:rPr>
              <a:t>ESCAP’s Regional Programme for the Improvement of Economic Statistics in Asia and the Pacific will help to produce a core set of economic statistics for compiling national accounts under the 2008 SNA </a:t>
            </a:r>
          </a:p>
          <a:p>
            <a:pPr marL="903288" lvl="1" indent="-465138">
              <a:defRPr/>
            </a:pPr>
            <a:r>
              <a:rPr lang="en-US" altLang="en-US" dirty="0"/>
              <a:t>ESCWA’s Implementation Strategy for 2008 SNA and Economic Statistics in the Arab Region</a:t>
            </a:r>
          </a:p>
          <a:p>
            <a:pPr marL="903288" lvl="1" indent="-465138">
              <a:defRPr/>
            </a:pPr>
            <a:endParaRPr lang="en-US" altLang="en-US" dirty="0"/>
          </a:p>
          <a:p>
            <a:pPr marL="465138" indent="-465138">
              <a:defRPr/>
            </a:pPr>
            <a:endParaRPr lang="en-US" altLang="en-US" dirty="0"/>
          </a:p>
          <a:p>
            <a:pPr marL="1300163" lvl="2" indent="-465138">
              <a:defRPr/>
            </a:pPr>
            <a:endParaRPr lang="en-US" altLang="en-US" dirty="0"/>
          </a:p>
          <a:p>
            <a:pPr marL="903288" lvl="1" indent="-465138">
              <a:defRPr/>
            </a:pPr>
            <a:endParaRPr lang="en-US" altLang="en-US" dirty="0"/>
          </a:p>
          <a:p>
            <a:pPr marL="400050" lvl="1" indent="-336550">
              <a:buNone/>
              <a:defRPr/>
            </a:pPr>
            <a:endParaRPr lang="en-US" altLang="en-US" dirty="0"/>
          </a:p>
        </p:txBody>
      </p:sp>
      <p:sp>
        <p:nvSpPr>
          <p:cNvPr id="4100" name="Slide Number Placeholder 1"/>
          <p:cNvSpPr>
            <a:spLocks noGrp="1"/>
          </p:cNvSpPr>
          <p:nvPr>
            <p:ph type="sldNum" sz="quarter" idx="10"/>
          </p:nvPr>
        </p:nvSpPr>
        <p:spPr bwMode="auto">
          <a:noFill/>
          <a:ln>
            <a:miter lim="800000"/>
            <a:headEnd/>
            <a:tailEnd/>
          </a:ln>
        </p:spPr>
        <p:txBody>
          <a:bodyPr/>
          <a:lstStyle/>
          <a:p>
            <a:fld id="{F4E650B2-4627-4457-9162-F641FEA45D6C}" type="slidenum">
              <a:rPr lang="en-US" altLang="en-US" smtClean="0"/>
              <a:pPr/>
              <a:t>12</a:t>
            </a:fld>
            <a:endParaRPr lang="en-US" altLang="en-US" dirty="0"/>
          </a:p>
        </p:txBody>
      </p:sp>
      <p:sp>
        <p:nvSpPr>
          <p:cNvPr id="5" name="Content Placeholder 2"/>
          <p:cNvSpPr txBox="1">
            <a:spLocks/>
          </p:cNvSpPr>
          <p:nvPr/>
        </p:nvSpPr>
        <p:spPr bwMode="auto">
          <a:xfrm>
            <a:off x="1879658" y="957232"/>
            <a:ext cx="8180388" cy="554328"/>
          </a:xfrm>
          <a:prstGeom prst="rect">
            <a:avLst/>
          </a:prstGeom>
          <a:noFill/>
          <a:ln>
            <a:noFill/>
          </a:ln>
        </p:spPr>
        <p:txBody>
          <a:bodyPr/>
          <a:lstStyle>
            <a:lvl1pPr marL="469900" indent="-469900" algn="l" rtl="0" eaLnBrk="0" fontAlgn="base" hangingPunct="0">
              <a:spcBef>
                <a:spcPct val="20000"/>
              </a:spcBef>
              <a:spcAft>
                <a:spcPct val="0"/>
              </a:spcAft>
              <a:buClr>
                <a:schemeClr val="tx1"/>
              </a:buClr>
              <a:buFont typeface="Wingdings" pitchFamily="2" charset="2"/>
              <a:buChar char="§"/>
              <a:defRPr sz="2400">
                <a:solidFill>
                  <a:schemeClr val="tx1"/>
                </a:solidFill>
                <a:latin typeface="+mn-lt"/>
                <a:ea typeface="+mn-ea"/>
                <a:cs typeface="+mn-cs"/>
              </a:defRPr>
            </a:lvl1pPr>
            <a:lvl2pPr marL="908050" indent="-436563" algn="l" rtl="0" eaLnBrk="0" fontAlgn="base" hangingPunct="0">
              <a:spcBef>
                <a:spcPct val="20000"/>
              </a:spcBef>
              <a:spcAft>
                <a:spcPct val="0"/>
              </a:spcAft>
              <a:buClr>
                <a:srgbClr val="FF0101"/>
              </a:buClr>
              <a:buFont typeface="Arial" charset="0"/>
              <a:buChar char="•"/>
              <a:defRPr sz="2000">
                <a:solidFill>
                  <a:schemeClr val="tx1"/>
                </a:solidFill>
                <a:latin typeface="+mn-lt"/>
              </a:defRPr>
            </a:lvl2pPr>
            <a:lvl3pPr marL="1304925" indent="-395288" algn="l" rtl="0" eaLnBrk="0" fontAlgn="base" hangingPunct="0">
              <a:spcBef>
                <a:spcPct val="20000"/>
              </a:spcBef>
              <a:spcAft>
                <a:spcPct val="0"/>
              </a:spcAft>
              <a:buClr>
                <a:schemeClr val="tx1"/>
              </a:buClr>
              <a:buSzPct val="40000"/>
              <a:buFont typeface="Wingdings" pitchFamily="2" charset="2"/>
              <a:buChar char="q"/>
              <a:defRPr>
                <a:solidFill>
                  <a:schemeClr val="tx1"/>
                </a:solidFill>
                <a:latin typeface="+mn-lt"/>
              </a:defRPr>
            </a:lvl3pPr>
            <a:lvl4pPr marL="1693863" indent="-38735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4pPr>
            <a:lvl5pPr marL="2093913" indent="-398463" algn="l" rtl="0" eaLnBrk="0" fontAlgn="base" hangingPunct="0">
              <a:spcBef>
                <a:spcPct val="25000"/>
              </a:spcBef>
              <a:spcAft>
                <a:spcPct val="0"/>
              </a:spcAft>
              <a:buClr>
                <a:schemeClr val="tx1"/>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eaLnBrk="1" hangingPunct="1">
              <a:buNone/>
              <a:defRPr/>
            </a:pPr>
            <a:r>
              <a:rPr lang="en-GB" altLang="en-US" b="1" kern="0" dirty="0"/>
              <a:t>Regional commissions</a:t>
            </a:r>
          </a:p>
        </p:txBody>
      </p:sp>
    </p:spTree>
    <p:extLst>
      <p:ext uri="{BB962C8B-B14F-4D97-AF65-F5344CB8AC3E}">
        <p14:creationId xmlns:p14="http://schemas.microsoft.com/office/powerpoint/2010/main" val="42362790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extLst>
              <a:ext uri="{FF2B5EF4-FFF2-40B4-BE49-F238E27FC236}">
                <a16:creationId xmlns:a16="http://schemas.microsoft.com/office/drawing/2014/main" id="{6C7E4424-06FB-E367-96F9-FC333D87E517}"/>
              </a:ext>
            </a:extLst>
          </p:cNvPr>
          <p:cNvPicPr>
            <a:picLocks noChangeAspect="1"/>
          </p:cNvPicPr>
          <p:nvPr/>
        </p:nvPicPr>
        <p:blipFill rotWithShape="1">
          <a:blip r:embed="rId4"/>
          <a:srcRect l="17136" t="4478" r="17182" b="12265"/>
          <a:stretch/>
        </p:blipFill>
        <p:spPr>
          <a:xfrm>
            <a:off x="448605" y="209405"/>
            <a:ext cx="9012214" cy="6205572"/>
          </a:xfrm>
          <a:prstGeom prst="rect">
            <a:avLst/>
          </a:prstGeom>
        </p:spPr>
      </p:pic>
      <p:sp>
        <p:nvSpPr>
          <p:cNvPr id="2" name="Arrow: Left 1">
            <a:extLst>
              <a:ext uri="{FF2B5EF4-FFF2-40B4-BE49-F238E27FC236}">
                <a16:creationId xmlns:a16="http://schemas.microsoft.com/office/drawing/2014/main" id="{8CFAA4A4-5485-EC40-BB1F-309CB34783FA}"/>
              </a:ext>
            </a:extLst>
          </p:cNvPr>
          <p:cNvSpPr/>
          <p:nvPr/>
        </p:nvSpPr>
        <p:spPr>
          <a:xfrm>
            <a:off x="9732337" y="4068724"/>
            <a:ext cx="1687030" cy="964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 click&gt; open link</a:t>
            </a:r>
          </a:p>
        </p:txBody>
      </p:sp>
    </p:spTree>
    <p:extLst>
      <p:ext uri="{BB962C8B-B14F-4D97-AF65-F5344CB8AC3E}">
        <p14:creationId xmlns:p14="http://schemas.microsoft.com/office/powerpoint/2010/main" val="188953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B7CE7A94-7964-325A-7670-A783E7D79DDE}"/>
              </a:ext>
            </a:extLst>
          </p:cNvPr>
          <p:cNvPicPr>
            <a:picLocks noChangeAspect="1"/>
          </p:cNvPicPr>
          <p:nvPr/>
        </p:nvPicPr>
        <p:blipFill rotWithShape="1">
          <a:blip r:embed="rId3"/>
          <a:srcRect l="16932" t="5497" r="17385" b="9007"/>
          <a:stretch/>
        </p:blipFill>
        <p:spPr>
          <a:xfrm>
            <a:off x="672907" y="588338"/>
            <a:ext cx="8175051" cy="5947144"/>
          </a:xfrm>
          <a:prstGeom prst="rect">
            <a:avLst/>
          </a:prstGeom>
        </p:spPr>
      </p:pic>
      <p:sp>
        <p:nvSpPr>
          <p:cNvPr id="2" name="Arrow: Left 1">
            <a:extLst>
              <a:ext uri="{FF2B5EF4-FFF2-40B4-BE49-F238E27FC236}">
                <a16:creationId xmlns:a16="http://schemas.microsoft.com/office/drawing/2014/main" id="{A4547749-A81E-CED4-1098-7FE2A3F94474}"/>
              </a:ext>
            </a:extLst>
          </p:cNvPr>
          <p:cNvSpPr/>
          <p:nvPr/>
        </p:nvSpPr>
        <p:spPr>
          <a:xfrm>
            <a:off x="9278684" y="4068724"/>
            <a:ext cx="1687030" cy="964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 click&gt; open link</a:t>
            </a:r>
          </a:p>
        </p:txBody>
      </p:sp>
    </p:spTree>
    <p:extLst>
      <p:ext uri="{BB962C8B-B14F-4D97-AF65-F5344CB8AC3E}">
        <p14:creationId xmlns:p14="http://schemas.microsoft.com/office/powerpoint/2010/main" val="223010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D4E9E89C-6B8E-32A2-E637-11749D6CA9B9}"/>
              </a:ext>
            </a:extLst>
          </p:cNvPr>
          <p:cNvPicPr>
            <a:picLocks noChangeAspect="1"/>
          </p:cNvPicPr>
          <p:nvPr/>
        </p:nvPicPr>
        <p:blipFill rotWithShape="1">
          <a:blip r:embed="rId3"/>
          <a:srcRect l="13608" t="5090" r="15824" b="5140"/>
          <a:stretch/>
        </p:blipFill>
        <p:spPr>
          <a:xfrm>
            <a:off x="707231" y="1084572"/>
            <a:ext cx="8604371" cy="5224080"/>
          </a:xfrm>
          <a:prstGeom prst="rect">
            <a:avLst/>
          </a:prstGeom>
        </p:spPr>
      </p:pic>
      <p:sp>
        <p:nvSpPr>
          <p:cNvPr id="3" name="Arrow: Left 2">
            <a:extLst>
              <a:ext uri="{FF2B5EF4-FFF2-40B4-BE49-F238E27FC236}">
                <a16:creationId xmlns:a16="http://schemas.microsoft.com/office/drawing/2014/main" id="{DCC450C3-43F8-5292-D7AE-1132CE7E2EBC}"/>
              </a:ext>
            </a:extLst>
          </p:cNvPr>
          <p:cNvSpPr/>
          <p:nvPr/>
        </p:nvSpPr>
        <p:spPr>
          <a:xfrm>
            <a:off x="9725252" y="3870250"/>
            <a:ext cx="1687030" cy="964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 click&gt; open link</a:t>
            </a:r>
          </a:p>
        </p:txBody>
      </p:sp>
    </p:spTree>
    <p:extLst>
      <p:ext uri="{BB962C8B-B14F-4D97-AF65-F5344CB8AC3E}">
        <p14:creationId xmlns:p14="http://schemas.microsoft.com/office/powerpoint/2010/main" val="59666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a:extLst>
              <a:ext uri="{FF2B5EF4-FFF2-40B4-BE49-F238E27FC236}">
                <a16:creationId xmlns:a16="http://schemas.microsoft.com/office/drawing/2014/main" id="{2896BEA3-A64D-053E-81D3-DED1A3F8A755}"/>
              </a:ext>
            </a:extLst>
          </p:cNvPr>
          <p:cNvPicPr>
            <a:picLocks noGrp="1" noChangeAspect="1"/>
          </p:cNvPicPr>
          <p:nvPr>
            <p:ph idx="1"/>
          </p:nvPr>
        </p:nvPicPr>
        <p:blipFill rotWithShape="1">
          <a:blip r:embed="rId3"/>
          <a:srcRect t="3602" r="31962" b="5603"/>
          <a:stretch/>
        </p:blipFill>
        <p:spPr>
          <a:xfrm>
            <a:off x="5375213" y="1040044"/>
            <a:ext cx="5711869" cy="5081550"/>
          </a:xfrm>
        </p:spPr>
      </p:pic>
      <p:sp>
        <p:nvSpPr>
          <p:cNvPr id="6" name="Arrow: Right 5">
            <a:extLst>
              <a:ext uri="{FF2B5EF4-FFF2-40B4-BE49-F238E27FC236}">
                <a16:creationId xmlns:a16="http://schemas.microsoft.com/office/drawing/2014/main" id="{9BAC6CB3-5BCD-2597-6015-41ED60C43786}"/>
              </a:ext>
            </a:extLst>
          </p:cNvPr>
          <p:cNvSpPr/>
          <p:nvPr/>
        </p:nvSpPr>
        <p:spPr>
          <a:xfrm flipH="1">
            <a:off x="8794995" y="4418437"/>
            <a:ext cx="446728" cy="14658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E41C58B-5C00-55B4-7375-F7D1E1E07946}"/>
              </a:ext>
            </a:extLst>
          </p:cNvPr>
          <p:cNvCxnSpPr/>
          <p:nvPr/>
        </p:nvCxnSpPr>
        <p:spPr>
          <a:xfrm>
            <a:off x="6680006" y="1584493"/>
            <a:ext cx="55841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hlinkClick r:id="rId4"/>
            <a:extLst>
              <a:ext uri="{FF2B5EF4-FFF2-40B4-BE49-F238E27FC236}">
                <a16:creationId xmlns:a16="http://schemas.microsoft.com/office/drawing/2014/main" id="{5F128F32-0E0E-58A7-4AD4-D171C56E7838}"/>
              </a:ext>
            </a:extLst>
          </p:cNvPr>
          <p:cNvPicPr>
            <a:picLocks noChangeAspect="1"/>
          </p:cNvPicPr>
          <p:nvPr/>
        </p:nvPicPr>
        <p:blipFill rotWithShape="1">
          <a:blip r:embed="rId5"/>
          <a:srcRect l="5193" t="25038" r="32516" b="16743"/>
          <a:stretch/>
        </p:blipFill>
        <p:spPr>
          <a:xfrm>
            <a:off x="1019102" y="537470"/>
            <a:ext cx="3622696" cy="2257279"/>
          </a:xfrm>
          <a:prstGeom prst="rect">
            <a:avLst/>
          </a:prstGeom>
        </p:spPr>
      </p:pic>
      <p:sp>
        <p:nvSpPr>
          <p:cNvPr id="3" name="Arrow: Up 2">
            <a:extLst>
              <a:ext uri="{FF2B5EF4-FFF2-40B4-BE49-F238E27FC236}">
                <a16:creationId xmlns:a16="http://schemas.microsoft.com/office/drawing/2014/main" id="{B284635E-B167-AE87-A532-6726799D5D5A}"/>
              </a:ext>
            </a:extLst>
          </p:cNvPr>
          <p:cNvSpPr/>
          <p:nvPr/>
        </p:nvSpPr>
        <p:spPr>
          <a:xfrm>
            <a:off x="2386147" y="3300548"/>
            <a:ext cx="1463042" cy="2229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 click&gt; open link</a:t>
            </a:r>
          </a:p>
        </p:txBody>
      </p:sp>
    </p:spTree>
    <p:extLst>
      <p:ext uri="{BB962C8B-B14F-4D97-AF65-F5344CB8AC3E}">
        <p14:creationId xmlns:p14="http://schemas.microsoft.com/office/powerpoint/2010/main" val="2233964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8697-9031-FF6D-C342-C70D8A8DAC29}"/>
              </a:ext>
            </a:extLst>
          </p:cNvPr>
          <p:cNvSpPr>
            <a:spLocks noGrp="1"/>
          </p:cNvSpPr>
          <p:nvPr>
            <p:ph type="title"/>
          </p:nvPr>
        </p:nvSpPr>
        <p:spPr/>
        <p:txBody>
          <a:bodyPr/>
          <a:lstStyle/>
          <a:p>
            <a:r>
              <a:rPr lang="en-US" b="1" dirty="0"/>
              <a:t>Reporting of annual national accounts data</a:t>
            </a:r>
            <a:br>
              <a:rPr lang="en-US" dirty="0"/>
            </a:br>
            <a:r>
              <a:rPr lang="en-US" dirty="0">
                <a:solidFill>
                  <a:srgbClr val="FF0000"/>
                </a:solidFill>
              </a:rPr>
              <a:t>54</a:t>
            </a:r>
            <a:r>
              <a:rPr lang="en-US" baseline="30000" dirty="0">
                <a:solidFill>
                  <a:srgbClr val="FF0000"/>
                </a:solidFill>
              </a:rPr>
              <a:t>th</a:t>
            </a:r>
            <a:r>
              <a:rPr lang="en-US" dirty="0">
                <a:solidFill>
                  <a:srgbClr val="FF0000"/>
                </a:solidFill>
              </a:rPr>
              <a:t> UNSC (2023)</a:t>
            </a:r>
          </a:p>
        </p:txBody>
      </p:sp>
      <p:sp>
        <p:nvSpPr>
          <p:cNvPr id="3" name="Content Placeholder 2">
            <a:extLst>
              <a:ext uri="{FF2B5EF4-FFF2-40B4-BE49-F238E27FC236}">
                <a16:creationId xmlns:a16="http://schemas.microsoft.com/office/drawing/2014/main" id="{540C1E5E-56FF-7332-A6C8-04E7EEF98F25}"/>
              </a:ext>
            </a:extLst>
          </p:cNvPr>
          <p:cNvSpPr>
            <a:spLocks noGrp="1"/>
          </p:cNvSpPr>
          <p:nvPr>
            <p:ph idx="1"/>
          </p:nvPr>
        </p:nvSpPr>
        <p:spPr/>
        <p:txBody>
          <a:bodyPr/>
          <a:lstStyle/>
          <a:p>
            <a:endParaRPr lang="en-US" dirty="0"/>
          </a:p>
          <a:p>
            <a:r>
              <a:rPr lang="en-US" dirty="0"/>
              <a:t>The evaluation is limited to the availability and scope of official annual national accounts data.</a:t>
            </a:r>
          </a:p>
        </p:txBody>
      </p:sp>
    </p:spTree>
    <p:extLst>
      <p:ext uri="{BB962C8B-B14F-4D97-AF65-F5344CB8AC3E}">
        <p14:creationId xmlns:p14="http://schemas.microsoft.com/office/powerpoint/2010/main" val="110794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073B-57C8-EC2F-F6CC-8C4E8631E58E}"/>
              </a:ext>
            </a:extLst>
          </p:cNvPr>
          <p:cNvSpPr>
            <a:spLocks noGrp="1"/>
          </p:cNvSpPr>
          <p:nvPr>
            <p:ph type="title"/>
          </p:nvPr>
        </p:nvSpPr>
        <p:spPr/>
        <p:txBody>
          <a:bodyPr/>
          <a:lstStyle/>
          <a:p>
            <a:r>
              <a:rPr lang="en-US" b="1" dirty="0"/>
              <a:t>Reporting of annual national accounts data</a:t>
            </a:r>
            <a:br>
              <a:rPr lang="en-US" dirty="0"/>
            </a:br>
            <a:r>
              <a:rPr lang="en-US" dirty="0">
                <a:solidFill>
                  <a:srgbClr val="FF0000"/>
                </a:solidFill>
              </a:rPr>
              <a:t>54</a:t>
            </a:r>
            <a:r>
              <a:rPr lang="en-US" baseline="30000" dirty="0">
                <a:solidFill>
                  <a:srgbClr val="FF0000"/>
                </a:solidFill>
              </a:rPr>
              <a:t>th</a:t>
            </a:r>
            <a:r>
              <a:rPr lang="en-US" dirty="0">
                <a:solidFill>
                  <a:srgbClr val="FF0000"/>
                </a:solidFill>
              </a:rPr>
              <a:t> UNSC (2023)</a:t>
            </a:r>
            <a:endParaRPr lang="en-US" dirty="0"/>
          </a:p>
        </p:txBody>
      </p:sp>
      <p:sp>
        <p:nvSpPr>
          <p:cNvPr id="3" name="Content Placeholder 2">
            <a:extLst>
              <a:ext uri="{FF2B5EF4-FFF2-40B4-BE49-F238E27FC236}">
                <a16:creationId xmlns:a16="http://schemas.microsoft.com/office/drawing/2014/main" id="{85D5B6F9-F4BE-ABB6-56C5-803351FC31DE}"/>
              </a:ext>
            </a:extLst>
          </p:cNvPr>
          <p:cNvSpPr>
            <a:spLocks noGrp="1"/>
          </p:cNvSpPr>
          <p:nvPr>
            <p:ph idx="1"/>
          </p:nvPr>
        </p:nvSpPr>
        <p:spPr/>
        <p:txBody>
          <a:bodyPr/>
          <a:lstStyle/>
          <a:p>
            <a:endParaRPr lang="en-US" dirty="0"/>
          </a:p>
          <a:p>
            <a:r>
              <a:rPr lang="en-US" dirty="0"/>
              <a:t>National accounts data were submitted to the Statistics Division by </a:t>
            </a:r>
            <a:r>
              <a:rPr lang="en-US" u="sng" dirty="0"/>
              <a:t>165 Member States </a:t>
            </a:r>
            <a:r>
              <a:rPr lang="en-US" dirty="0"/>
              <a:t>during the 2022 reporting period.</a:t>
            </a:r>
          </a:p>
          <a:p>
            <a:endParaRPr lang="en-US" dirty="0"/>
          </a:p>
          <a:p>
            <a:pPr lvl="1"/>
            <a:r>
              <a:rPr lang="en-US" sz="2800" dirty="0"/>
              <a:t>170 received during the 2021 reporting period.</a:t>
            </a:r>
          </a:p>
          <a:p>
            <a:endParaRPr lang="en-US" dirty="0"/>
          </a:p>
        </p:txBody>
      </p:sp>
    </p:spTree>
    <p:extLst>
      <p:ext uri="{BB962C8B-B14F-4D97-AF65-F5344CB8AC3E}">
        <p14:creationId xmlns:p14="http://schemas.microsoft.com/office/powerpoint/2010/main" val="269813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10E7-7D5D-A626-DB81-62E275B1E555}"/>
              </a:ext>
            </a:extLst>
          </p:cNvPr>
          <p:cNvSpPr>
            <a:spLocks noGrp="1"/>
          </p:cNvSpPr>
          <p:nvPr>
            <p:ph type="title"/>
          </p:nvPr>
        </p:nvSpPr>
        <p:spPr/>
        <p:txBody>
          <a:bodyPr/>
          <a:lstStyle/>
          <a:p>
            <a:r>
              <a:rPr lang="en-US" b="1" dirty="0"/>
              <a:t>Reporting of annual national accounts data</a:t>
            </a:r>
            <a:br>
              <a:rPr lang="en-US" dirty="0"/>
            </a:br>
            <a:r>
              <a:rPr lang="en-US" dirty="0">
                <a:solidFill>
                  <a:srgbClr val="FF0000"/>
                </a:solidFill>
              </a:rPr>
              <a:t>54</a:t>
            </a:r>
            <a:r>
              <a:rPr lang="en-US" baseline="30000" dirty="0">
                <a:solidFill>
                  <a:srgbClr val="FF0000"/>
                </a:solidFill>
              </a:rPr>
              <a:t>th</a:t>
            </a:r>
            <a:r>
              <a:rPr lang="en-US" dirty="0">
                <a:solidFill>
                  <a:srgbClr val="FF0000"/>
                </a:solidFill>
              </a:rPr>
              <a:t> UNSC (2023)</a:t>
            </a:r>
            <a:endParaRPr lang="en-US" dirty="0"/>
          </a:p>
        </p:txBody>
      </p:sp>
      <p:sp>
        <p:nvSpPr>
          <p:cNvPr id="3" name="Content Placeholder 2">
            <a:extLst>
              <a:ext uri="{FF2B5EF4-FFF2-40B4-BE49-F238E27FC236}">
                <a16:creationId xmlns:a16="http://schemas.microsoft.com/office/drawing/2014/main" id="{1117702B-DF97-4887-F649-0D50F60013A4}"/>
              </a:ext>
            </a:extLst>
          </p:cNvPr>
          <p:cNvSpPr>
            <a:spLocks noGrp="1"/>
          </p:cNvSpPr>
          <p:nvPr>
            <p:ph idx="1"/>
          </p:nvPr>
        </p:nvSpPr>
        <p:spPr/>
        <p:txBody>
          <a:bodyPr/>
          <a:lstStyle/>
          <a:p>
            <a:r>
              <a:rPr lang="en-US" dirty="0"/>
              <a:t>There is still a relatively large number of Member States that do not comply with the minimum required scope and detail of national accounts data. </a:t>
            </a:r>
          </a:p>
          <a:p>
            <a:endParaRPr lang="en-US" dirty="0"/>
          </a:p>
          <a:p>
            <a:r>
              <a:rPr lang="en-US" dirty="0"/>
              <a:t>Most of these Member States also have outdated benchmark estimates, which severely impact the quality of their national accounts data.</a:t>
            </a:r>
          </a:p>
        </p:txBody>
      </p:sp>
    </p:spTree>
    <p:extLst>
      <p:ext uri="{BB962C8B-B14F-4D97-AF65-F5344CB8AC3E}">
        <p14:creationId xmlns:p14="http://schemas.microsoft.com/office/powerpoint/2010/main" val="382531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1274-6E95-CD1C-F254-A16F09561A55}"/>
              </a:ext>
            </a:extLst>
          </p:cNvPr>
          <p:cNvSpPr>
            <a:spLocks noGrp="1"/>
          </p:cNvSpPr>
          <p:nvPr>
            <p:ph type="title"/>
          </p:nvPr>
        </p:nvSpPr>
        <p:spPr/>
        <p:txBody>
          <a:bodyPr/>
          <a:lstStyle/>
          <a:p>
            <a:r>
              <a:rPr lang="en-US" b="1" i="1" dirty="0"/>
              <a:t>Countries (31 countries)</a:t>
            </a:r>
          </a:p>
        </p:txBody>
      </p:sp>
      <p:graphicFrame>
        <p:nvGraphicFramePr>
          <p:cNvPr id="4" name="Content Placeholder 3">
            <a:extLst>
              <a:ext uri="{FF2B5EF4-FFF2-40B4-BE49-F238E27FC236}">
                <a16:creationId xmlns:a16="http://schemas.microsoft.com/office/drawing/2014/main" id="{7867A30B-076C-3AC6-D6AA-52B793E56481}"/>
              </a:ext>
            </a:extLst>
          </p:cNvPr>
          <p:cNvGraphicFramePr>
            <a:graphicFrameLocks noGrp="1"/>
          </p:cNvGraphicFramePr>
          <p:nvPr>
            <p:ph idx="1"/>
            <p:extLst>
              <p:ext uri="{D42A27DB-BD31-4B8C-83A1-F6EECF244321}">
                <p14:modId xmlns:p14="http://schemas.microsoft.com/office/powerpoint/2010/main" val="1544138666"/>
              </p:ext>
            </p:extLst>
          </p:nvPr>
        </p:nvGraphicFramePr>
        <p:xfrm>
          <a:off x="1912562" y="2505874"/>
          <a:ext cx="7880591" cy="3422650"/>
        </p:xfrm>
        <a:graphic>
          <a:graphicData uri="http://schemas.openxmlformats.org/drawingml/2006/table">
            <a:tbl>
              <a:tblPr>
                <a:tableStyleId>{5C22544A-7EE6-4342-B048-85BDC9FD1C3A}</a:tableStyleId>
              </a:tblPr>
              <a:tblGrid>
                <a:gridCol w="2644856">
                  <a:extLst>
                    <a:ext uri="{9D8B030D-6E8A-4147-A177-3AD203B41FA5}">
                      <a16:colId xmlns:a16="http://schemas.microsoft.com/office/drawing/2014/main" val="413554280"/>
                    </a:ext>
                  </a:extLst>
                </a:gridCol>
                <a:gridCol w="2644856">
                  <a:extLst>
                    <a:ext uri="{9D8B030D-6E8A-4147-A177-3AD203B41FA5}">
                      <a16:colId xmlns:a16="http://schemas.microsoft.com/office/drawing/2014/main" val="2092371475"/>
                    </a:ext>
                  </a:extLst>
                </a:gridCol>
                <a:gridCol w="2590879">
                  <a:extLst>
                    <a:ext uri="{9D8B030D-6E8A-4147-A177-3AD203B41FA5}">
                      <a16:colId xmlns:a16="http://schemas.microsoft.com/office/drawing/2014/main" val="2616044088"/>
                    </a:ext>
                  </a:extLst>
                </a:gridCol>
              </a:tblGrid>
              <a:tr h="285292">
                <a:tc>
                  <a:txBody>
                    <a:bodyPr/>
                    <a:lstStyle/>
                    <a:p>
                      <a:pPr algn="l" fontAlgn="b"/>
                      <a:r>
                        <a:rPr lang="en-US" sz="2000" u="none" strike="noStrike">
                          <a:effectLst/>
                        </a:rPr>
                        <a:t>Australia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Malaysia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South Korea</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6199725"/>
                  </a:ext>
                </a:extLst>
              </a:tr>
              <a:tr h="285292">
                <a:tc>
                  <a:txBody>
                    <a:bodyPr/>
                    <a:lstStyle/>
                    <a:p>
                      <a:pPr algn="l" fontAlgn="b"/>
                      <a:r>
                        <a:rPr lang="en-US" sz="2000" u="none" strike="noStrike">
                          <a:effectLst/>
                        </a:rPr>
                        <a:t>Azerbaijan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Maldives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Sri Lanka</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6055638"/>
                  </a:ext>
                </a:extLst>
              </a:tr>
              <a:tr h="285292">
                <a:tc>
                  <a:txBody>
                    <a:bodyPr/>
                    <a:lstStyle/>
                    <a:p>
                      <a:pPr algn="l" fontAlgn="b"/>
                      <a:r>
                        <a:rPr lang="en-US" sz="2000" u="none" strike="noStrike">
                          <a:effectLst/>
                        </a:rPr>
                        <a:t>Bangladesh</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Tonga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Tajikistan</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7676355"/>
                  </a:ext>
                </a:extLst>
              </a:tr>
              <a:tr h="285292">
                <a:tc>
                  <a:txBody>
                    <a:bodyPr/>
                    <a:lstStyle/>
                    <a:p>
                      <a:pPr algn="l" fontAlgn="b"/>
                      <a:r>
                        <a:rPr lang="en-US" sz="2000" u="none" strike="noStrike">
                          <a:effectLst/>
                        </a:rPr>
                        <a:t>Cambodia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Mongolia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Thailand</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78925085"/>
                  </a:ext>
                </a:extLst>
              </a:tr>
              <a:tr h="285292">
                <a:tc>
                  <a:txBody>
                    <a:bodyPr/>
                    <a:lstStyle/>
                    <a:p>
                      <a:pPr algn="l" fontAlgn="b"/>
                      <a:r>
                        <a:rPr lang="en-US" sz="2000" u="none" strike="noStrike">
                          <a:effectLst/>
                        </a:rPr>
                        <a:t>China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Nauru</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Timor Leste</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73186968"/>
                  </a:ext>
                </a:extLst>
              </a:tr>
              <a:tr h="285292">
                <a:tc>
                  <a:txBody>
                    <a:bodyPr/>
                    <a:lstStyle/>
                    <a:p>
                      <a:pPr algn="l" fontAlgn="b"/>
                      <a:r>
                        <a:rPr lang="en-US" sz="2000" u="none" strike="noStrike">
                          <a:effectLst/>
                        </a:rPr>
                        <a:t>Georgia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Pakistan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Türkiye</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48048312"/>
                  </a:ext>
                </a:extLst>
              </a:tr>
              <a:tr h="285292">
                <a:tc>
                  <a:txBody>
                    <a:bodyPr/>
                    <a:lstStyle/>
                    <a:p>
                      <a:pPr algn="l" fontAlgn="b"/>
                      <a:r>
                        <a:rPr lang="en-US" sz="2000" u="none" strike="noStrike">
                          <a:effectLst/>
                        </a:rPr>
                        <a:t>India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Palau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Uzbekistan</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49201007"/>
                  </a:ext>
                </a:extLst>
              </a:tr>
              <a:tr h="285292">
                <a:tc>
                  <a:txBody>
                    <a:bodyPr/>
                    <a:lstStyle/>
                    <a:p>
                      <a:pPr algn="l" fontAlgn="b"/>
                      <a:r>
                        <a:rPr lang="en-US" sz="2000" u="none" strike="noStrike">
                          <a:effectLst/>
                        </a:rPr>
                        <a:t>Indonesia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Philippines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Vanuatu</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50965863"/>
                  </a:ext>
                </a:extLst>
              </a:tr>
              <a:tr h="285292">
                <a:tc>
                  <a:txBody>
                    <a:bodyPr/>
                    <a:lstStyle/>
                    <a:p>
                      <a:pPr algn="l" fontAlgn="b"/>
                      <a:r>
                        <a:rPr lang="en-US" sz="2000" u="none" strike="noStrike">
                          <a:effectLst/>
                        </a:rPr>
                        <a:t>Iran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Republic of Armenia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Vietnam</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11379623"/>
                  </a:ext>
                </a:extLst>
              </a:tr>
              <a:tr h="285292">
                <a:tc>
                  <a:txBody>
                    <a:bodyPr/>
                    <a:lstStyle/>
                    <a:p>
                      <a:pPr algn="l" fontAlgn="b"/>
                      <a:r>
                        <a:rPr lang="en-US" sz="2000" u="none" strike="noStrike">
                          <a:effectLst/>
                        </a:rPr>
                        <a:t>Kazakhstan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Russian Federation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16799127"/>
                  </a:ext>
                </a:extLst>
              </a:tr>
              <a:tr h="295131">
                <a:tc>
                  <a:txBody>
                    <a:bodyPr/>
                    <a:lstStyle/>
                    <a:p>
                      <a:pPr algn="l" fontAlgn="b"/>
                      <a:r>
                        <a:rPr lang="en-US" sz="2000" u="none" strike="noStrike">
                          <a:effectLst/>
                        </a:rPr>
                        <a:t>Lao PDR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Singapore</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09027353"/>
                  </a:ext>
                </a:extLst>
              </a:tr>
            </a:tbl>
          </a:graphicData>
        </a:graphic>
      </p:graphicFrame>
    </p:spTree>
    <p:extLst>
      <p:ext uri="{BB962C8B-B14F-4D97-AF65-F5344CB8AC3E}">
        <p14:creationId xmlns:p14="http://schemas.microsoft.com/office/powerpoint/2010/main" val="2115621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1A8E-00A8-C5B1-0A0C-E7A762965DC6}"/>
              </a:ext>
            </a:extLst>
          </p:cNvPr>
          <p:cNvSpPr>
            <a:spLocks noGrp="1"/>
          </p:cNvSpPr>
          <p:nvPr>
            <p:ph type="title"/>
          </p:nvPr>
        </p:nvSpPr>
        <p:spPr/>
        <p:txBody>
          <a:bodyPr/>
          <a:lstStyle/>
          <a:p>
            <a:r>
              <a:rPr lang="en-US" b="1" dirty="0"/>
              <a:t>Conceptual compliance with either the 1993 or the 2008 SNA</a:t>
            </a:r>
          </a:p>
        </p:txBody>
      </p:sp>
      <p:sp>
        <p:nvSpPr>
          <p:cNvPr id="3" name="Content Placeholder 2">
            <a:extLst>
              <a:ext uri="{FF2B5EF4-FFF2-40B4-BE49-F238E27FC236}">
                <a16:creationId xmlns:a16="http://schemas.microsoft.com/office/drawing/2014/main" id="{B01FA360-7531-5A7C-898E-BC6A48650A20}"/>
              </a:ext>
            </a:extLst>
          </p:cNvPr>
          <p:cNvSpPr>
            <a:spLocks noGrp="1"/>
          </p:cNvSpPr>
          <p:nvPr>
            <p:ph idx="1"/>
          </p:nvPr>
        </p:nvSpPr>
        <p:spPr>
          <a:xfrm>
            <a:off x="4118290" y="1825625"/>
            <a:ext cx="7235510" cy="4351338"/>
          </a:xfrm>
        </p:spPr>
        <p:txBody>
          <a:bodyPr>
            <a:normAutofit/>
          </a:bodyPr>
          <a:lstStyle/>
          <a:p>
            <a:r>
              <a:rPr lang="en-US" u="sng" dirty="0"/>
              <a:t>188 Member States </a:t>
            </a:r>
            <a:r>
              <a:rPr lang="en-US" dirty="0"/>
              <a:t>in 2022, with 123 Member States having implemented the 2008 SNA as at the end of 2022.</a:t>
            </a:r>
          </a:p>
          <a:p>
            <a:r>
              <a:rPr lang="en-US" dirty="0"/>
              <a:t> </a:t>
            </a:r>
            <a:r>
              <a:rPr lang="en-US" u="sng" dirty="0"/>
              <a:t>97 Member States </a:t>
            </a:r>
            <a:r>
              <a:rPr lang="en-US" dirty="0"/>
              <a:t>in 2007 </a:t>
            </a:r>
          </a:p>
          <a:p>
            <a:pPr marL="0" indent="0">
              <a:buNone/>
            </a:pPr>
            <a:endParaRPr lang="en-US" dirty="0"/>
          </a:p>
          <a:p>
            <a:endParaRPr lang="en-US" dirty="0"/>
          </a:p>
          <a:p>
            <a:endParaRPr lang="en-US" dirty="0"/>
          </a:p>
          <a:p>
            <a:r>
              <a:rPr lang="en-US" sz="1800" i="1" dirty="0"/>
              <a:t>Only five Member States are deemed to compile their national accounts according to the 1968 SNA.</a:t>
            </a:r>
          </a:p>
        </p:txBody>
      </p:sp>
      <p:sp>
        <p:nvSpPr>
          <p:cNvPr id="4" name="Arrow: Up 3">
            <a:extLst>
              <a:ext uri="{FF2B5EF4-FFF2-40B4-BE49-F238E27FC236}">
                <a16:creationId xmlns:a16="http://schemas.microsoft.com/office/drawing/2014/main" id="{8ED67C75-69D3-64E8-7DC2-996EFEFBC11C}"/>
              </a:ext>
            </a:extLst>
          </p:cNvPr>
          <p:cNvSpPr/>
          <p:nvPr/>
        </p:nvSpPr>
        <p:spPr>
          <a:xfrm>
            <a:off x="3679938" y="2081686"/>
            <a:ext cx="376929" cy="116568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762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5F128F32-0E0E-58A7-4AD4-D171C56E7838}"/>
              </a:ext>
            </a:extLst>
          </p:cNvPr>
          <p:cNvPicPr>
            <a:picLocks noChangeAspect="1"/>
          </p:cNvPicPr>
          <p:nvPr/>
        </p:nvPicPr>
        <p:blipFill rotWithShape="1">
          <a:blip r:embed="rId3"/>
          <a:srcRect l="5193" t="25038" r="32516" b="16743"/>
          <a:stretch/>
        </p:blipFill>
        <p:spPr>
          <a:xfrm>
            <a:off x="907419" y="649152"/>
            <a:ext cx="3622696" cy="2257279"/>
          </a:xfrm>
          <a:prstGeom prst="rect">
            <a:avLst/>
          </a:prstGeom>
        </p:spPr>
      </p:pic>
      <p:pic>
        <p:nvPicPr>
          <p:cNvPr id="14" name="Picture 13">
            <a:hlinkClick r:id="rId4"/>
            <a:extLst>
              <a:ext uri="{FF2B5EF4-FFF2-40B4-BE49-F238E27FC236}">
                <a16:creationId xmlns:a16="http://schemas.microsoft.com/office/drawing/2014/main" id="{0045BFFD-08B6-5BF5-82B0-55DEF67D71E6}"/>
              </a:ext>
            </a:extLst>
          </p:cNvPr>
          <p:cNvPicPr>
            <a:picLocks noChangeAspect="1"/>
          </p:cNvPicPr>
          <p:nvPr/>
        </p:nvPicPr>
        <p:blipFill rotWithShape="1">
          <a:blip r:embed="rId5"/>
          <a:srcRect t="3767" r="34824" b="48498"/>
          <a:stretch/>
        </p:blipFill>
        <p:spPr>
          <a:xfrm>
            <a:off x="4843800" y="2101027"/>
            <a:ext cx="6561768" cy="3203889"/>
          </a:xfrm>
          <a:prstGeom prst="rect">
            <a:avLst/>
          </a:prstGeom>
        </p:spPr>
      </p:pic>
      <p:sp>
        <p:nvSpPr>
          <p:cNvPr id="15" name="Arrow: Right 14">
            <a:extLst>
              <a:ext uri="{FF2B5EF4-FFF2-40B4-BE49-F238E27FC236}">
                <a16:creationId xmlns:a16="http://schemas.microsoft.com/office/drawing/2014/main" id="{1D0E726F-7E2F-44B1-3821-6B70D406C28D}"/>
              </a:ext>
            </a:extLst>
          </p:cNvPr>
          <p:cNvSpPr/>
          <p:nvPr/>
        </p:nvSpPr>
        <p:spPr>
          <a:xfrm flipH="1">
            <a:off x="9917634" y="4752321"/>
            <a:ext cx="446728" cy="14658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0DEB77F-5A7B-C820-3C60-EF74CFE638BC}"/>
              </a:ext>
            </a:extLst>
          </p:cNvPr>
          <p:cNvCxnSpPr>
            <a:cxnSpLocks/>
          </p:cNvCxnSpPr>
          <p:nvPr/>
        </p:nvCxnSpPr>
        <p:spPr>
          <a:xfrm>
            <a:off x="7418739" y="2742036"/>
            <a:ext cx="9016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Arrow: Up 1">
            <a:extLst>
              <a:ext uri="{FF2B5EF4-FFF2-40B4-BE49-F238E27FC236}">
                <a16:creationId xmlns:a16="http://schemas.microsoft.com/office/drawing/2014/main" id="{4DD60D25-2A1F-7F4F-A66C-64E4F660DCFC}"/>
              </a:ext>
            </a:extLst>
          </p:cNvPr>
          <p:cNvSpPr/>
          <p:nvPr/>
        </p:nvSpPr>
        <p:spPr>
          <a:xfrm>
            <a:off x="2386147" y="3300548"/>
            <a:ext cx="1463042" cy="2229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 click&gt; open link</a:t>
            </a:r>
          </a:p>
        </p:txBody>
      </p:sp>
    </p:spTree>
    <p:extLst>
      <p:ext uri="{BB962C8B-B14F-4D97-AF65-F5344CB8AC3E}">
        <p14:creationId xmlns:p14="http://schemas.microsoft.com/office/powerpoint/2010/main" val="3940019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08B1-B1C2-6386-D28C-F713C2EF2203}"/>
              </a:ext>
            </a:extLst>
          </p:cNvPr>
          <p:cNvSpPr>
            <a:spLocks noGrp="1"/>
          </p:cNvSpPr>
          <p:nvPr>
            <p:ph type="title"/>
          </p:nvPr>
        </p:nvSpPr>
        <p:spPr/>
        <p:txBody>
          <a:bodyPr/>
          <a:lstStyle/>
          <a:p>
            <a:r>
              <a:rPr lang="en-US" dirty="0">
                <a:solidFill>
                  <a:srgbClr val="FF0000"/>
                </a:solidFill>
              </a:rPr>
              <a:t>UNSC 54</a:t>
            </a:r>
            <a:r>
              <a:rPr lang="en-US" baseline="30000" dirty="0">
                <a:solidFill>
                  <a:srgbClr val="FF0000"/>
                </a:solidFill>
              </a:rPr>
              <a:t>th</a:t>
            </a:r>
            <a:r>
              <a:rPr lang="en-US" dirty="0">
                <a:solidFill>
                  <a:srgbClr val="FF0000"/>
                </a:solidFill>
              </a:rPr>
              <a:t> </a:t>
            </a:r>
            <a:r>
              <a:rPr lang="en-US" dirty="0"/>
              <a:t>-</a:t>
            </a:r>
            <a:r>
              <a:rPr lang="en-US" b="1" dirty="0"/>
              <a:t>Background document </a:t>
            </a:r>
            <a:br>
              <a:rPr lang="en-US" b="1" dirty="0"/>
            </a:br>
            <a:r>
              <a:rPr lang="en-US" b="1" dirty="0"/>
              <a:t>(2018-2022)</a:t>
            </a:r>
          </a:p>
        </p:txBody>
      </p:sp>
      <p:sp>
        <p:nvSpPr>
          <p:cNvPr id="3" name="Content Placeholder 2">
            <a:extLst>
              <a:ext uri="{FF2B5EF4-FFF2-40B4-BE49-F238E27FC236}">
                <a16:creationId xmlns:a16="http://schemas.microsoft.com/office/drawing/2014/main" id="{A9CF6577-86F5-D505-81C6-88A887355F8B}"/>
              </a:ext>
            </a:extLst>
          </p:cNvPr>
          <p:cNvSpPr>
            <a:spLocks noGrp="1"/>
          </p:cNvSpPr>
          <p:nvPr>
            <p:ph idx="1"/>
          </p:nvPr>
        </p:nvSpPr>
        <p:spPr/>
        <p:txBody>
          <a:bodyPr>
            <a:normAutofit/>
          </a:bodyPr>
          <a:lstStyle/>
          <a:p>
            <a:r>
              <a:rPr lang="en-US" dirty="0"/>
              <a:t>Considering the responses in any of the last five reporting periods (2017 to 2021) </a:t>
            </a:r>
          </a:p>
          <a:p>
            <a:pPr marL="0" indent="0">
              <a:buNone/>
            </a:pPr>
            <a:endParaRPr lang="en-US" dirty="0"/>
          </a:p>
          <a:p>
            <a:pPr marL="0" indent="0">
              <a:buNone/>
            </a:pPr>
            <a:r>
              <a:rPr lang="en-US" dirty="0"/>
              <a:t>	95 per cent of the Member States (184 countries) reported national accounts data to the UNSD. </a:t>
            </a:r>
          </a:p>
          <a:p>
            <a:pPr marL="0" indent="0">
              <a:buNone/>
            </a:pPr>
            <a:r>
              <a:rPr lang="en-US" dirty="0"/>
              <a:t>	</a:t>
            </a:r>
            <a:r>
              <a:rPr lang="en-US" sz="2400" dirty="0"/>
              <a:t>*includes all developed countries and 94 per cent of developing countries</a:t>
            </a:r>
          </a:p>
          <a:p>
            <a:endParaRPr lang="en-US" dirty="0"/>
          </a:p>
        </p:txBody>
      </p:sp>
    </p:spTree>
    <p:extLst>
      <p:ext uri="{BB962C8B-B14F-4D97-AF65-F5344CB8AC3E}">
        <p14:creationId xmlns:p14="http://schemas.microsoft.com/office/powerpoint/2010/main" val="2940613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E70E-F91C-8036-140B-0FB75ED65E2F}"/>
              </a:ext>
            </a:extLst>
          </p:cNvPr>
          <p:cNvSpPr>
            <a:spLocks noGrp="1"/>
          </p:cNvSpPr>
          <p:nvPr>
            <p:ph type="title"/>
          </p:nvPr>
        </p:nvSpPr>
        <p:spPr/>
        <p:txBody>
          <a:bodyPr/>
          <a:lstStyle/>
          <a:p>
            <a:r>
              <a:rPr lang="en-US" dirty="0">
                <a:solidFill>
                  <a:srgbClr val="FF0000"/>
                </a:solidFill>
              </a:rPr>
              <a:t>UNSC 54</a:t>
            </a:r>
            <a:r>
              <a:rPr lang="en-US" baseline="30000" dirty="0">
                <a:solidFill>
                  <a:srgbClr val="FF0000"/>
                </a:solidFill>
              </a:rPr>
              <a:t>th</a:t>
            </a:r>
            <a:r>
              <a:rPr lang="en-US" dirty="0">
                <a:solidFill>
                  <a:srgbClr val="FF0000"/>
                </a:solidFill>
              </a:rPr>
              <a:t> </a:t>
            </a:r>
            <a:r>
              <a:rPr lang="en-US" dirty="0"/>
              <a:t>-</a:t>
            </a:r>
            <a:r>
              <a:rPr lang="en-US" b="1" dirty="0"/>
              <a:t>Background document </a:t>
            </a:r>
            <a:br>
              <a:rPr lang="en-US" dirty="0"/>
            </a:br>
            <a:r>
              <a:rPr lang="en-US" b="1" dirty="0"/>
              <a:t>(2018-2022)</a:t>
            </a:r>
          </a:p>
        </p:txBody>
      </p:sp>
      <p:sp>
        <p:nvSpPr>
          <p:cNvPr id="3" name="Content Placeholder 2">
            <a:extLst>
              <a:ext uri="{FF2B5EF4-FFF2-40B4-BE49-F238E27FC236}">
                <a16:creationId xmlns:a16="http://schemas.microsoft.com/office/drawing/2014/main" id="{A5265592-CB58-A06B-5BA5-638489FF733B}"/>
              </a:ext>
            </a:extLst>
          </p:cNvPr>
          <p:cNvSpPr>
            <a:spLocks noGrp="1"/>
          </p:cNvSpPr>
          <p:nvPr>
            <p:ph idx="1"/>
          </p:nvPr>
        </p:nvSpPr>
        <p:spPr/>
        <p:txBody>
          <a:bodyPr>
            <a:normAutofit/>
          </a:bodyPr>
          <a:lstStyle/>
          <a:p>
            <a:pPr marL="0" indent="0">
              <a:buNone/>
            </a:pPr>
            <a:endParaRPr lang="en-US" dirty="0"/>
          </a:p>
          <a:p>
            <a:r>
              <a:rPr lang="en-US" dirty="0"/>
              <a:t>In the 2021 reporting period, seven Member States submitted national accounts data according to the 2008 SNA for the first time.</a:t>
            </a:r>
          </a:p>
          <a:p>
            <a:endParaRPr lang="en-US" sz="2400" b="1" i="1" dirty="0"/>
          </a:p>
          <a:p>
            <a:r>
              <a:rPr lang="en-US" sz="2400" b="1" i="1" dirty="0"/>
              <a:t>Bangladesh</a:t>
            </a:r>
            <a:r>
              <a:rPr lang="en-US" sz="2400" i="1" dirty="0"/>
              <a:t>, Belize, Botswana, Chad, Saint Vincent and the Grenadines, Seychelles and Tunisia implemented the 2008 SNA.</a:t>
            </a:r>
          </a:p>
        </p:txBody>
      </p:sp>
    </p:spTree>
    <p:extLst>
      <p:ext uri="{BB962C8B-B14F-4D97-AF65-F5344CB8AC3E}">
        <p14:creationId xmlns:p14="http://schemas.microsoft.com/office/powerpoint/2010/main" val="99243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76C2-F143-C07B-3720-182676434E9B}"/>
              </a:ext>
            </a:extLst>
          </p:cNvPr>
          <p:cNvSpPr>
            <a:spLocks noGrp="1"/>
          </p:cNvSpPr>
          <p:nvPr>
            <p:ph type="title"/>
          </p:nvPr>
        </p:nvSpPr>
        <p:spPr/>
        <p:txBody>
          <a:bodyPr/>
          <a:lstStyle/>
          <a:p>
            <a:r>
              <a:rPr lang="en-US" dirty="0">
                <a:solidFill>
                  <a:srgbClr val="FF0000"/>
                </a:solidFill>
              </a:rPr>
              <a:t>UNSC 54</a:t>
            </a:r>
            <a:r>
              <a:rPr lang="en-US" baseline="30000" dirty="0">
                <a:solidFill>
                  <a:srgbClr val="FF0000"/>
                </a:solidFill>
              </a:rPr>
              <a:t>th</a:t>
            </a:r>
            <a:r>
              <a:rPr lang="en-US" dirty="0">
                <a:solidFill>
                  <a:srgbClr val="FF0000"/>
                </a:solidFill>
              </a:rPr>
              <a:t> </a:t>
            </a:r>
            <a:r>
              <a:rPr lang="en-US" dirty="0"/>
              <a:t>-</a:t>
            </a:r>
            <a:r>
              <a:rPr lang="en-US" b="1" dirty="0"/>
              <a:t>Background document </a:t>
            </a:r>
            <a:br>
              <a:rPr lang="en-US" b="1" dirty="0"/>
            </a:br>
            <a:r>
              <a:rPr lang="en-US" b="1" dirty="0"/>
              <a:t>(2018-2022)</a:t>
            </a:r>
          </a:p>
        </p:txBody>
      </p:sp>
      <p:sp>
        <p:nvSpPr>
          <p:cNvPr id="3" name="Content Placeholder 2">
            <a:extLst>
              <a:ext uri="{FF2B5EF4-FFF2-40B4-BE49-F238E27FC236}">
                <a16:creationId xmlns:a16="http://schemas.microsoft.com/office/drawing/2014/main" id="{873A7A0A-2E4C-FE92-849A-E5E84947C334}"/>
              </a:ext>
            </a:extLst>
          </p:cNvPr>
          <p:cNvSpPr>
            <a:spLocks noGrp="1"/>
          </p:cNvSpPr>
          <p:nvPr>
            <p:ph idx="1"/>
          </p:nvPr>
        </p:nvSpPr>
        <p:spPr/>
        <p:txBody>
          <a:bodyPr/>
          <a:lstStyle/>
          <a:p>
            <a:endParaRPr lang="en-US" dirty="0"/>
          </a:p>
          <a:p>
            <a:r>
              <a:rPr lang="en-US" dirty="0"/>
              <a:t>Reported data shows that 97 per cent of Member States (188 countries) have implemented the 1993 SNA or the 2008 SNA up to the 2021 reporting period. </a:t>
            </a:r>
          </a:p>
          <a:p>
            <a:pPr lvl="1"/>
            <a:endParaRPr lang="en-US" dirty="0"/>
          </a:p>
          <a:p>
            <a:pPr lvl="1"/>
            <a:r>
              <a:rPr lang="en-US" dirty="0"/>
              <a:t>Of those, 123 Member States have submitted national accounts data compiled according to the 2008 SNA. </a:t>
            </a:r>
          </a:p>
          <a:p>
            <a:endParaRPr lang="en-US" dirty="0"/>
          </a:p>
        </p:txBody>
      </p:sp>
    </p:spTree>
    <p:extLst>
      <p:ext uri="{BB962C8B-B14F-4D97-AF65-F5344CB8AC3E}">
        <p14:creationId xmlns:p14="http://schemas.microsoft.com/office/powerpoint/2010/main" val="3440862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215E-DC2F-7463-6D73-18D8B12BCCE0}"/>
              </a:ext>
            </a:extLst>
          </p:cNvPr>
          <p:cNvSpPr>
            <a:spLocks noGrp="1"/>
          </p:cNvSpPr>
          <p:nvPr>
            <p:ph type="title"/>
          </p:nvPr>
        </p:nvSpPr>
        <p:spPr/>
        <p:txBody>
          <a:bodyPr/>
          <a:lstStyle/>
          <a:p>
            <a:r>
              <a:rPr lang="en-US" dirty="0">
                <a:solidFill>
                  <a:srgbClr val="FF0000"/>
                </a:solidFill>
              </a:rPr>
              <a:t>UNSC 54</a:t>
            </a:r>
            <a:r>
              <a:rPr lang="en-US" baseline="30000" dirty="0">
                <a:solidFill>
                  <a:srgbClr val="FF0000"/>
                </a:solidFill>
              </a:rPr>
              <a:t>th</a:t>
            </a:r>
            <a:r>
              <a:rPr lang="en-US" dirty="0">
                <a:solidFill>
                  <a:srgbClr val="FF0000"/>
                </a:solidFill>
              </a:rPr>
              <a:t> </a:t>
            </a:r>
            <a:r>
              <a:rPr lang="en-US" dirty="0"/>
              <a:t>-</a:t>
            </a:r>
            <a:r>
              <a:rPr lang="en-US" b="1" dirty="0"/>
              <a:t>Background document </a:t>
            </a:r>
            <a:br>
              <a:rPr lang="en-US" b="1" dirty="0"/>
            </a:br>
            <a:r>
              <a:rPr lang="en-US" b="1" dirty="0"/>
              <a:t>(2018-2022)</a:t>
            </a:r>
          </a:p>
        </p:txBody>
      </p:sp>
      <p:sp>
        <p:nvSpPr>
          <p:cNvPr id="3" name="Content Placeholder 2">
            <a:extLst>
              <a:ext uri="{FF2B5EF4-FFF2-40B4-BE49-F238E27FC236}">
                <a16:creationId xmlns:a16="http://schemas.microsoft.com/office/drawing/2014/main" id="{D84C0B0C-694A-A047-F1C9-06C55B90BCEC}"/>
              </a:ext>
            </a:extLst>
          </p:cNvPr>
          <p:cNvSpPr>
            <a:spLocks noGrp="1"/>
          </p:cNvSpPr>
          <p:nvPr>
            <p:ph idx="1"/>
          </p:nvPr>
        </p:nvSpPr>
        <p:spPr/>
        <p:txBody>
          <a:bodyPr>
            <a:normAutofit fontScale="77500" lnSpcReduction="20000"/>
          </a:bodyPr>
          <a:lstStyle/>
          <a:p>
            <a:pPr marL="0" indent="0">
              <a:buNone/>
            </a:pPr>
            <a:r>
              <a:rPr lang="en-US" dirty="0"/>
              <a:t>All developed economies and 138 of the 143 (97 per cent) developing countries have reported national accounts data according to the 1993 SNA or 2008 SNA methodology.</a:t>
            </a:r>
          </a:p>
          <a:p>
            <a:pPr marL="0" indent="0">
              <a:buNone/>
            </a:pPr>
            <a:r>
              <a:rPr lang="en-US" dirty="0"/>
              <a:t>Specifically, </a:t>
            </a:r>
          </a:p>
          <a:p>
            <a:r>
              <a:rPr lang="en-US" dirty="0"/>
              <a:t>52 (96 per cent) African countries; </a:t>
            </a:r>
          </a:p>
          <a:p>
            <a:r>
              <a:rPr lang="en-US" dirty="0"/>
              <a:t>33 (100 per cent) Latin American and Caribbean countries;</a:t>
            </a:r>
          </a:p>
          <a:p>
            <a:r>
              <a:rPr lang="en-US" dirty="0"/>
              <a:t>41 (93 per cent) Asian countries; and</a:t>
            </a:r>
          </a:p>
          <a:p>
            <a:r>
              <a:rPr lang="en-US" dirty="0"/>
              <a:t>12 (100 per cent) Oceanic countries have implemented the 1993 SNA or the 2008 SNA. </a:t>
            </a:r>
          </a:p>
          <a:p>
            <a:endParaRPr lang="en-US" dirty="0"/>
          </a:p>
          <a:p>
            <a:r>
              <a:rPr lang="en-US" dirty="0"/>
              <a:t>The rate of implementation the 1993 SNA or the 2008 SNA by the least developed countries (LDC), landlocked developing countries (LLDC), and small island developing states (SIDS) have been progressing significantly, and stood at with 93 per cent, 100 per cent and 100 per cent respectively in 2021.</a:t>
            </a:r>
          </a:p>
        </p:txBody>
      </p:sp>
    </p:spTree>
    <p:extLst>
      <p:ext uri="{BB962C8B-B14F-4D97-AF65-F5344CB8AC3E}">
        <p14:creationId xmlns:p14="http://schemas.microsoft.com/office/powerpoint/2010/main" val="2944770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974684" y="605071"/>
            <a:ext cx="7359650" cy="642938"/>
          </a:xfrm>
        </p:spPr>
        <p:txBody>
          <a:bodyPr>
            <a:normAutofit fontScale="90000"/>
          </a:bodyPr>
          <a:lstStyle/>
          <a:p>
            <a:pPr eaLnBrk="1" hangingPunct="1"/>
            <a:r>
              <a:rPr lang="en-US" altLang="en-US" b="1" dirty="0"/>
              <a:t>Major challenges</a:t>
            </a:r>
          </a:p>
        </p:txBody>
      </p:sp>
      <p:sp>
        <p:nvSpPr>
          <p:cNvPr id="5123" name="Content Placeholder 2"/>
          <p:cNvSpPr>
            <a:spLocks noGrp="1"/>
          </p:cNvSpPr>
          <p:nvPr>
            <p:ph idx="4294967295"/>
          </p:nvPr>
        </p:nvSpPr>
        <p:spPr>
          <a:xfrm>
            <a:off x="1224177" y="1908645"/>
            <a:ext cx="8350897" cy="3354390"/>
          </a:xfrm>
        </p:spPr>
        <p:txBody>
          <a:bodyPr/>
          <a:lstStyle/>
          <a:p>
            <a:pPr marL="465138" indent="-465138">
              <a:defRPr/>
            </a:pPr>
            <a:r>
              <a:rPr lang="en-US" altLang="en-US" dirty="0"/>
              <a:t>Political support and commitment</a:t>
            </a:r>
          </a:p>
          <a:p>
            <a:pPr marL="465138" indent="-465138">
              <a:defRPr/>
            </a:pPr>
            <a:r>
              <a:rPr lang="en-US" altLang="en-US" dirty="0"/>
              <a:t>Data limitations</a:t>
            </a:r>
          </a:p>
          <a:p>
            <a:pPr marL="465138" indent="-465138">
              <a:defRPr/>
            </a:pPr>
            <a:r>
              <a:rPr lang="en-US" altLang="en-US" dirty="0"/>
              <a:t>How to do backcasting</a:t>
            </a:r>
          </a:p>
          <a:p>
            <a:pPr marL="465138" indent="-465138">
              <a:defRPr/>
            </a:pPr>
            <a:r>
              <a:rPr lang="en-US" altLang="en-US" dirty="0"/>
              <a:t>How to communicate changes</a:t>
            </a:r>
          </a:p>
          <a:p>
            <a:pPr marL="465138" indent="-465138">
              <a:defRPr/>
            </a:pPr>
            <a:endParaRPr lang="en-US" altLang="en-US" dirty="0"/>
          </a:p>
          <a:p>
            <a:pPr marL="465138" indent="-465138">
              <a:defRPr/>
            </a:pPr>
            <a:endParaRPr lang="en-US" altLang="en-US" dirty="0"/>
          </a:p>
          <a:p>
            <a:pPr marL="465138" indent="-465138">
              <a:defRPr/>
            </a:pPr>
            <a:endParaRPr lang="en-US" altLang="en-US" dirty="0"/>
          </a:p>
          <a:p>
            <a:pPr marL="1300163" lvl="2" indent="-465138">
              <a:defRPr/>
            </a:pPr>
            <a:endParaRPr lang="en-US" altLang="en-US" dirty="0"/>
          </a:p>
          <a:p>
            <a:pPr marL="903288" lvl="1" indent="-465138">
              <a:defRPr/>
            </a:pPr>
            <a:endParaRPr lang="en-US" altLang="en-US" dirty="0"/>
          </a:p>
          <a:p>
            <a:pPr marL="400050" lvl="1" indent="-336550">
              <a:buNone/>
              <a:defRPr/>
            </a:pPr>
            <a:endParaRPr lang="en-US" altLang="en-US" dirty="0"/>
          </a:p>
        </p:txBody>
      </p:sp>
    </p:spTree>
    <p:extLst>
      <p:ext uri="{BB962C8B-B14F-4D97-AF65-F5344CB8AC3E}">
        <p14:creationId xmlns:p14="http://schemas.microsoft.com/office/powerpoint/2010/main" val="19088847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732088" y="134909"/>
            <a:ext cx="7359650" cy="642938"/>
          </a:xfrm>
        </p:spPr>
        <p:txBody>
          <a:bodyPr>
            <a:normAutofit fontScale="90000"/>
          </a:bodyPr>
          <a:lstStyle/>
          <a:p>
            <a:pPr eaLnBrk="1" hangingPunct="1"/>
            <a:r>
              <a:rPr lang="en-US" altLang="en-US" b="1" dirty="0"/>
              <a:t>Major challenges</a:t>
            </a:r>
          </a:p>
        </p:txBody>
      </p:sp>
      <p:sp>
        <p:nvSpPr>
          <p:cNvPr id="5123" name="Content Placeholder 2"/>
          <p:cNvSpPr>
            <a:spLocks noGrp="1"/>
          </p:cNvSpPr>
          <p:nvPr>
            <p:ph idx="4294967295"/>
          </p:nvPr>
        </p:nvSpPr>
        <p:spPr>
          <a:xfrm>
            <a:off x="1063691" y="1511560"/>
            <a:ext cx="8864081" cy="5001207"/>
          </a:xfrm>
        </p:spPr>
        <p:txBody>
          <a:bodyPr/>
          <a:lstStyle/>
          <a:p>
            <a:pPr marL="465138" indent="-465138">
              <a:defRPr/>
            </a:pPr>
            <a:r>
              <a:rPr lang="en-US" altLang="en-US" dirty="0"/>
              <a:t>Senior government officials may lack conviction in the value of national accounts data for economic policy due to misplaced perceptions of their</a:t>
            </a:r>
          </a:p>
          <a:p>
            <a:pPr marL="903288" lvl="1" indent="-465138">
              <a:defRPr/>
            </a:pPr>
            <a:r>
              <a:rPr lang="en-US" altLang="en-US" dirty="0"/>
              <a:t>Accuracy</a:t>
            </a:r>
          </a:p>
          <a:p>
            <a:pPr marL="903288" lvl="1" indent="-465138">
              <a:defRPr/>
            </a:pPr>
            <a:r>
              <a:rPr lang="en-US" altLang="en-US" dirty="0"/>
              <a:t>Timeliness</a:t>
            </a:r>
          </a:p>
          <a:p>
            <a:pPr marL="903288" lvl="1" indent="-465138">
              <a:defRPr/>
            </a:pPr>
            <a:r>
              <a:rPr lang="en-US" altLang="en-US" dirty="0"/>
              <a:t>Frequency</a:t>
            </a:r>
          </a:p>
          <a:p>
            <a:pPr marL="465138" indent="-465138">
              <a:defRPr/>
            </a:pPr>
            <a:r>
              <a:rPr lang="en-US" altLang="en-US" dirty="0"/>
              <a:t>Even governments which understand the importance of national accounts for policy formulation and monitoring may not prioritize funding to national statistical offices</a:t>
            </a:r>
          </a:p>
          <a:p>
            <a:pPr marL="465138" indent="-465138">
              <a:defRPr/>
            </a:pPr>
            <a:r>
              <a:rPr lang="en-US" altLang="en-US" dirty="0"/>
              <a:t>The result is a lack of political support and commitment to invest in sufficient resources to implement 2008 SNA</a:t>
            </a:r>
          </a:p>
          <a:p>
            <a:pPr marL="465138" indent="-465138">
              <a:defRPr/>
            </a:pPr>
            <a:endParaRPr lang="en-US" altLang="en-US" dirty="0"/>
          </a:p>
          <a:p>
            <a:pPr marL="903288" lvl="1" indent="-465138">
              <a:defRPr/>
            </a:pPr>
            <a:endParaRPr lang="en-US" altLang="en-US" dirty="0"/>
          </a:p>
          <a:p>
            <a:pPr marL="1300163" lvl="2" indent="-465138">
              <a:defRPr/>
            </a:pPr>
            <a:endParaRPr lang="en-US" altLang="en-US" dirty="0"/>
          </a:p>
          <a:p>
            <a:pPr marL="903288" lvl="1" indent="-465138">
              <a:defRPr/>
            </a:pPr>
            <a:endParaRPr lang="en-US" altLang="en-US" dirty="0"/>
          </a:p>
          <a:p>
            <a:pPr marL="400050" lvl="1" indent="-336550">
              <a:buNone/>
              <a:defRPr/>
            </a:pPr>
            <a:endParaRPr lang="en-US" altLang="en-US" dirty="0"/>
          </a:p>
        </p:txBody>
      </p:sp>
      <p:sp>
        <p:nvSpPr>
          <p:cNvPr id="5" name="Content Placeholder 2"/>
          <p:cNvSpPr txBox="1">
            <a:spLocks/>
          </p:cNvSpPr>
          <p:nvPr/>
        </p:nvSpPr>
        <p:spPr bwMode="auto">
          <a:xfrm>
            <a:off x="1523850" y="957232"/>
            <a:ext cx="8180388" cy="554328"/>
          </a:xfrm>
          <a:prstGeom prst="rect">
            <a:avLst/>
          </a:prstGeom>
          <a:noFill/>
          <a:ln>
            <a:noFill/>
          </a:ln>
        </p:spPr>
        <p:txBody>
          <a:bodyPr/>
          <a:lstStyle>
            <a:lvl1pPr marL="469900" indent="-469900" algn="l" rtl="0" eaLnBrk="0" fontAlgn="base" hangingPunct="0">
              <a:spcBef>
                <a:spcPct val="20000"/>
              </a:spcBef>
              <a:spcAft>
                <a:spcPct val="0"/>
              </a:spcAft>
              <a:buClr>
                <a:schemeClr val="tx1"/>
              </a:buClr>
              <a:buFont typeface="Wingdings" pitchFamily="2" charset="2"/>
              <a:buChar char="§"/>
              <a:defRPr sz="2400">
                <a:solidFill>
                  <a:schemeClr val="tx1"/>
                </a:solidFill>
                <a:latin typeface="+mn-lt"/>
                <a:ea typeface="+mn-ea"/>
                <a:cs typeface="+mn-cs"/>
              </a:defRPr>
            </a:lvl1pPr>
            <a:lvl2pPr marL="908050" indent="-436563" algn="l" rtl="0" eaLnBrk="0" fontAlgn="base" hangingPunct="0">
              <a:spcBef>
                <a:spcPct val="20000"/>
              </a:spcBef>
              <a:spcAft>
                <a:spcPct val="0"/>
              </a:spcAft>
              <a:buClr>
                <a:srgbClr val="FF0101"/>
              </a:buClr>
              <a:buFont typeface="Arial" charset="0"/>
              <a:buChar char="•"/>
              <a:defRPr sz="2000">
                <a:solidFill>
                  <a:schemeClr val="tx1"/>
                </a:solidFill>
                <a:latin typeface="+mn-lt"/>
              </a:defRPr>
            </a:lvl2pPr>
            <a:lvl3pPr marL="1304925" indent="-395288" algn="l" rtl="0" eaLnBrk="0" fontAlgn="base" hangingPunct="0">
              <a:spcBef>
                <a:spcPct val="20000"/>
              </a:spcBef>
              <a:spcAft>
                <a:spcPct val="0"/>
              </a:spcAft>
              <a:buClr>
                <a:schemeClr val="tx1"/>
              </a:buClr>
              <a:buSzPct val="40000"/>
              <a:buFont typeface="Wingdings" pitchFamily="2" charset="2"/>
              <a:buChar char="q"/>
              <a:defRPr>
                <a:solidFill>
                  <a:schemeClr val="tx1"/>
                </a:solidFill>
                <a:latin typeface="+mn-lt"/>
              </a:defRPr>
            </a:lvl3pPr>
            <a:lvl4pPr marL="1693863" indent="-38735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4pPr>
            <a:lvl5pPr marL="2093913" indent="-398463" algn="l" rtl="0" eaLnBrk="0" fontAlgn="base" hangingPunct="0">
              <a:spcBef>
                <a:spcPct val="25000"/>
              </a:spcBef>
              <a:spcAft>
                <a:spcPct val="0"/>
              </a:spcAft>
              <a:buClr>
                <a:schemeClr val="tx1"/>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eaLnBrk="1" hangingPunct="1">
              <a:buNone/>
              <a:defRPr/>
            </a:pPr>
            <a:r>
              <a:rPr lang="en-US" altLang="en-US" b="1" kern="0" dirty="0"/>
              <a:t>Political support and commitment</a:t>
            </a:r>
          </a:p>
        </p:txBody>
      </p:sp>
    </p:spTree>
    <p:extLst>
      <p:ext uri="{BB962C8B-B14F-4D97-AF65-F5344CB8AC3E}">
        <p14:creationId xmlns:p14="http://schemas.microsoft.com/office/powerpoint/2010/main" val="165426544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732088" y="134909"/>
            <a:ext cx="7359650" cy="642938"/>
          </a:xfrm>
        </p:spPr>
        <p:txBody>
          <a:bodyPr>
            <a:normAutofit fontScale="90000"/>
          </a:bodyPr>
          <a:lstStyle/>
          <a:p>
            <a:pPr eaLnBrk="1" hangingPunct="1"/>
            <a:r>
              <a:rPr lang="en-US" altLang="en-US" b="1" dirty="0"/>
              <a:t>Major challenges</a:t>
            </a:r>
          </a:p>
        </p:txBody>
      </p:sp>
      <p:sp>
        <p:nvSpPr>
          <p:cNvPr id="5123" name="Content Placeholder 2"/>
          <p:cNvSpPr>
            <a:spLocks noGrp="1"/>
          </p:cNvSpPr>
          <p:nvPr>
            <p:ph idx="4294967295"/>
          </p:nvPr>
        </p:nvSpPr>
        <p:spPr>
          <a:xfrm>
            <a:off x="1298818" y="1511560"/>
            <a:ext cx="8864081" cy="5001207"/>
          </a:xfrm>
        </p:spPr>
        <p:txBody>
          <a:bodyPr/>
          <a:lstStyle/>
          <a:p>
            <a:pPr marL="465138" indent="-465138">
              <a:defRPr/>
            </a:pPr>
            <a:r>
              <a:rPr lang="en-US" altLang="en-US" dirty="0"/>
              <a:t>Routine surveys are costly</a:t>
            </a:r>
          </a:p>
          <a:p>
            <a:pPr marL="465138" indent="-465138">
              <a:defRPr/>
            </a:pPr>
            <a:r>
              <a:rPr lang="en-US" altLang="en-US" dirty="0"/>
              <a:t>Survey costs may go higher due to</a:t>
            </a:r>
          </a:p>
          <a:p>
            <a:pPr marL="903288" lvl="1" indent="-465138">
              <a:defRPr/>
            </a:pPr>
            <a:r>
              <a:rPr lang="en-US" altLang="en-US" dirty="0"/>
              <a:t>Implementation of 2008 SNA to </a:t>
            </a:r>
          </a:p>
          <a:p>
            <a:pPr marL="1300163" lvl="2" indent="-465138">
              <a:defRPr/>
            </a:pPr>
            <a:r>
              <a:rPr lang="en-US" altLang="en-US" dirty="0"/>
              <a:t>Incorporate implementation of standards such as ISIC, CPC, etc.</a:t>
            </a:r>
          </a:p>
          <a:p>
            <a:pPr marL="1300163" lvl="2" indent="-465138">
              <a:defRPr/>
            </a:pPr>
            <a:r>
              <a:rPr lang="en-US" altLang="en-US" dirty="0"/>
              <a:t>Incorporate activities of non-observed economy and informal economy to increase exhaustiveness of GDP</a:t>
            </a:r>
          </a:p>
          <a:p>
            <a:pPr marL="1300163" lvl="2" indent="-465138">
              <a:defRPr/>
            </a:pPr>
            <a:r>
              <a:rPr lang="en-US" altLang="en-US" dirty="0"/>
              <a:t>Collect input data to calculate merchanting and goods for processing</a:t>
            </a:r>
          </a:p>
          <a:p>
            <a:pPr marL="1300163" lvl="2" indent="-465138">
              <a:defRPr/>
            </a:pPr>
            <a:r>
              <a:rPr lang="en-US" altLang="en-US" dirty="0"/>
              <a:t>Collect input data for research and development…</a:t>
            </a:r>
          </a:p>
          <a:p>
            <a:pPr marL="465138" indent="-465138">
              <a:defRPr/>
            </a:pPr>
            <a:r>
              <a:rPr lang="en-US" altLang="en-US" dirty="0"/>
              <a:t>A less costly alternative to surveys is administrative data</a:t>
            </a:r>
          </a:p>
          <a:p>
            <a:pPr marL="903288" lvl="1" indent="-465138">
              <a:defRPr/>
            </a:pPr>
            <a:endParaRPr lang="en-US" altLang="en-US" dirty="0"/>
          </a:p>
          <a:p>
            <a:pPr marL="1300163" lvl="2" indent="-465138">
              <a:defRPr/>
            </a:pPr>
            <a:endParaRPr lang="en-US" altLang="en-US" dirty="0"/>
          </a:p>
          <a:p>
            <a:pPr marL="903288" lvl="1" indent="-465138">
              <a:defRPr/>
            </a:pPr>
            <a:endParaRPr lang="en-US" altLang="en-US" dirty="0"/>
          </a:p>
          <a:p>
            <a:pPr marL="400050" lvl="1" indent="-336550">
              <a:buNone/>
              <a:defRPr/>
            </a:pPr>
            <a:endParaRPr lang="en-US" altLang="en-US" dirty="0"/>
          </a:p>
        </p:txBody>
      </p:sp>
      <p:sp>
        <p:nvSpPr>
          <p:cNvPr id="5" name="Content Placeholder 2"/>
          <p:cNvSpPr txBox="1">
            <a:spLocks/>
          </p:cNvSpPr>
          <p:nvPr/>
        </p:nvSpPr>
        <p:spPr bwMode="auto">
          <a:xfrm>
            <a:off x="1219047" y="957232"/>
            <a:ext cx="8180388" cy="554328"/>
          </a:xfrm>
          <a:prstGeom prst="rect">
            <a:avLst/>
          </a:prstGeom>
          <a:noFill/>
          <a:ln>
            <a:noFill/>
          </a:ln>
        </p:spPr>
        <p:txBody>
          <a:bodyPr/>
          <a:lstStyle>
            <a:lvl1pPr marL="469900" indent="-469900" algn="l" rtl="0" eaLnBrk="0" fontAlgn="base" hangingPunct="0">
              <a:spcBef>
                <a:spcPct val="20000"/>
              </a:spcBef>
              <a:spcAft>
                <a:spcPct val="0"/>
              </a:spcAft>
              <a:buClr>
                <a:schemeClr val="tx1"/>
              </a:buClr>
              <a:buFont typeface="Wingdings" pitchFamily="2" charset="2"/>
              <a:buChar char="§"/>
              <a:defRPr sz="2400">
                <a:solidFill>
                  <a:schemeClr val="tx1"/>
                </a:solidFill>
                <a:latin typeface="+mn-lt"/>
                <a:ea typeface="+mn-ea"/>
                <a:cs typeface="+mn-cs"/>
              </a:defRPr>
            </a:lvl1pPr>
            <a:lvl2pPr marL="908050" indent="-436563" algn="l" rtl="0" eaLnBrk="0" fontAlgn="base" hangingPunct="0">
              <a:spcBef>
                <a:spcPct val="20000"/>
              </a:spcBef>
              <a:spcAft>
                <a:spcPct val="0"/>
              </a:spcAft>
              <a:buClr>
                <a:srgbClr val="FF0101"/>
              </a:buClr>
              <a:buFont typeface="Arial" charset="0"/>
              <a:buChar char="•"/>
              <a:defRPr sz="2000">
                <a:solidFill>
                  <a:schemeClr val="tx1"/>
                </a:solidFill>
                <a:latin typeface="+mn-lt"/>
              </a:defRPr>
            </a:lvl2pPr>
            <a:lvl3pPr marL="1304925" indent="-395288" algn="l" rtl="0" eaLnBrk="0" fontAlgn="base" hangingPunct="0">
              <a:spcBef>
                <a:spcPct val="20000"/>
              </a:spcBef>
              <a:spcAft>
                <a:spcPct val="0"/>
              </a:spcAft>
              <a:buClr>
                <a:schemeClr val="tx1"/>
              </a:buClr>
              <a:buSzPct val="40000"/>
              <a:buFont typeface="Wingdings" pitchFamily="2" charset="2"/>
              <a:buChar char="q"/>
              <a:defRPr>
                <a:solidFill>
                  <a:schemeClr val="tx1"/>
                </a:solidFill>
                <a:latin typeface="+mn-lt"/>
              </a:defRPr>
            </a:lvl3pPr>
            <a:lvl4pPr marL="1693863" indent="-38735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4pPr>
            <a:lvl5pPr marL="2093913" indent="-398463" algn="l" rtl="0" eaLnBrk="0" fontAlgn="base" hangingPunct="0">
              <a:spcBef>
                <a:spcPct val="25000"/>
              </a:spcBef>
              <a:spcAft>
                <a:spcPct val="0"/>
              </a:spcAft>
              <a:buClr>
                <a:schemeClr val="tx1"/>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eaLnBrk="1" hangingPunct="1">
              <a:buNone/>
              <a:defRPr/>
            </a:pPr>
            <a:r>
              <a:rPr lang="en-US" altLang="en-US" b="1" kern="0" dirty="0"/>
              <a:t>Data resource limitations</a:t>
            </a:r>
          </a:p>
        </p:txBody>
      </p:sp>
    </p:spTree>
    <p:extLst>
      <p:ext uri="{BB962C8B-B14F-4D97-AF65-F5344CB8AC3E}">
        <p14:creationId xmlns:p14="http://schemas.microsoft.com/office/powerpoint/2010/main" val="29673373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732088" y="134909"/>
            <a:ext cx="7359650" cy="642938"/>
          </a:xfrm>
        </p:spPr>
        <p:txBody>
          <a:bodyPr>
            <a:normAutofit fontScale="90000"/>
          </a:bodyPr>
          <a:lstStyle/>
          <a:p>
            <a:pPr eaLnBrk="1" hangingPunct="1"/>
            <a:r>
              <a:rPr lang="en-US" altLang="en-US" b="1" dirty="0"/>
              <a:t>Major challenges</a:t>
            </a:r>
          </a:p>
        </p:txBody>
      </p:sp>
      <p:sp>
        <p:nvSpPr>
          <p:cNvPr id="5123" name="Content Placeholder 2"/>
          <p:cNvSpPr>
            <a:spLocks noGrp="1"/>
          </p:cNvSpPr>
          <p:nvPr>
            <p:ph idx="4294967295"/>
          </p:nvPr>
        </p:nvSpPr>
        <p:spPr>
          <a:xfrm>
            <a:off x="1072403" y="1511560"/>
            <a:ext cx="8864081" cy="5001207"/>
          </a:xfrm>
        </p:spPr>
        <p:txBody>
          <a:bodyPr/>
          <a:lstStyle/>
          <a:p>
            <a:pPr marL="465138" indent="-465138">
              <a:defRPr/>
            </a:pPr>
            <a:r>
              <a:rPr lang="en-US" altLang="en-US" dirty="0"/>
              <a:t>Countries have difficulty in </a:t>
            </a:r>
          </a:p>
          <a:p>
            <a:pPr marL="903288" lvl="1" indent="-465138">
              <a:defRPr/>
            </a:pPr>
            <a:r>
              <a:rPr lang="en-US" altLang="en-US" dirty="0"/>
              <a:t>Accessing administrative data (for example, legal constraints in the case of tax data)</a:t>
            </a:r>
          </a:p>
          <a:p>
            <a:pPr marL="903288" lvl="1" indent="-465138">
              <a:defRPr/>
            </a:pPr>
            <a:r>
              <a:rPr lang="en-US" altLang="en-US" dirty="0"/>
              <a:t>Maintaining business registers which will allow proper identification of enterprises involved in </a:t>
            </a:r>
          </a:p>
          <a:p>
            <a:pPr marL="1300163" lvl="2" indent="-465138">
              <a:defRPr/>
            </a:pPr>
            <a:r>
              <a:rPr lang="en-US" altLang="en-US" dirty="0"/>
              <a:t>Merchanting</a:t>
            </a:r>
          </a:p>
          <a:p>
            <a:pPr marL="1300163" lvl="2" indent="-465138">
              <a:defRPr/>
            </a:pPr>
            <a:r>
              <a:rPr lang="en-US" altLang="en-US" dirty="0"/>
              <a:t>Goods for processing</a:t>
            </a:r>
          </a:p>
          <a:p>
            <a:pPr marL="903288" lvl="1" indent="-465138">
              <a:defRPr/>
            </a:pPr>
            <a:r>
              <a:rPr lang="en-US" altLang="en-US" dirty="0"/>
              <a:t>Obtaining value of defense weapons systems (due to confidentiality reasons) and research and development and developing price deflators for these fixed assets</a:t>
            </a:r>
          </a:p>
          <a:p>
            <a:pPr marL="903288" lvl="1" indent="-465138">
              <a:defRPr/>
            </a:pPr>
            <a:r>
              <a:rPr lang="en-US" altLang="en-US" dirty="0"/>
              <a:t>Collecting input data to calculate value of merchanting and goods for processing and developing price deflators for these activities</a:t>
            </a:r>
          </a:p>
          <a:p>
            <a:pPr marL="903288" lvl="1" indent="-465138">
              <a:defRPr/>
            </a:pPr>
            <a:endParaRPr lang="en-US" altLang="en-US" dirty="0"/>
          </a:p>
          <a:p>
            <a:pPr marL="1300163" lvl="2" indent="-465138">
              <a:defRPr/>
            </a:pPr>
            <a:endParaRPr lang="en-US" altLang="en-US" dirty="0"/>
          </a:p>
          <a:p>
            <a:pPr marL="903288" lvl="1" indent="-465138">
              <a:defRPr/>
            </a:pPr>
            <a:endParaRPr lang="en-US" altLang="en-US" dirty="0"/>
          </a:p>
          <a:p>
            <a:pPr marL="400050" lvl="1" indent="-336550">
              <a:buNone/>
              <a:defRPr/>
            </a:pPr>
            <a:endParaRPr lang="en-US" altLang="en-US" dirty="0"/>
          </a:p>
        </p:txBody>
      </p:sp>
      <p:sp>
        <p:nvSpPr>
          <p:cNvPr id="5" name="Content Placeholder 2"/>
          <p:cNvSpPr txBox="1">
            <a:spLocks/>
          </p:cNvSpPr>
          <p:nvPr/>
        </p:nvSpPr>
        <p:spPr bwMode="auto">
          <a:xfrm>
            <a:off x="1071003" y="957232"/>
            <a:ext cx="8180388" cy="554328"/>
          </a:xfrm>
          <a:prstGeom prst="rect">
            <a:avLst/>
          </a:prstGeom>
          <a:noFill/>
          <a:ln>
            <a:noFill/>
          </a:ln>
        </p:spPr>
        <p:txBody>
          <a:bodyPr/>
          <a:lstStyle>
            <a:lvl1pPr marL="469900" indent="-469900" algn="l" rtl="0" eaLnBrk="0" fontAlgn="base" hangingPunct="0">
              <a:spcBef>
                <a:spcPct val="20000"/>
              </a:spcBef>
              <a:spcAft>
                <a:spcPct val="0"/>
              </a:spcAft>
              <a:buClr>
                <a:schemeClr val="tx1"/>
              </a:buClr>
              <a:buFont typeface="Wingdings" pitchFamily="2" charset="2"/>
              <a:buChar char="§"/>
              <a:defRPr sz="2400">
                <a:solidFill>
                  <a:schemeClr val="tx1"/>
                </a:solidFill>
                <a:latin typeface="+mn-lt"/>
                <a:ea typeface="+mn-ea"/>
                <a:cs typeface="+mn-cs"/>
              </a:defRPr>
            </a:lvl1pPr>
            <a:lvl2pPr marL="908050" indent="-436563" algn="l" rtl="0" eaLnBrk="0" fontAlgn="base" hangingPunct="0">
              <a:spcBef>
                <a:spcPct val="20000"/>
              </a:spcBef>
              <a:spcAft>
                <a:spcPct val="0"/>
              </a:spcAft>
              <a:buClr>
                <a:srgbClr val="FF0101"/>
              </a:buClr>
              <a:buFont typeface="Arial" charset="0"/>
              <a:buChar char="•"/>
              <a:defRPr sz="2000">
                <a:solidFill>
                  <a:schemeClr val="tx1"/>
                </a:solidFill>
                <a:latin typeface="+mn-lt"/>
              </a:defRPr>
            </a:lvl2pPr>
            <a:lvl3pPr marL="1304925" indent="-395288" algn="l" rtl="0" eaLnBrk="0" fontAlgn="base" hangingPunct="0">
              <a:spcBef>
                <a:spcPct val="20000"/>
              </a:spcBef>
              <a:spcAft>
                <a:spcPct val="0"/>
              </a:spcAft>
              <a:buClr>
                <a:schemeClr val="tx1"/>
              </a:buClr>
              <a:buSzPct val="40000"/>
              <a:buFont typeface="Wingdings" pitchFamily="2" charset="2"/>
              <a:buChar char="q"/>
              <a:defRPr>
                <a:solidFill>
                  <a:schemeClr val="tx1"/>
                </a:solidFill>
                <a:latin typeface="+mn-lt"/>
              </a:defRPr>
            </a:lvl3pPr>
            <a:lvl4pPr marL="1693863" indent="-38735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4pPr>
            <a:lvl5pPr marL="2093913" indent="-398463" algn="l" rtl="0" eaLnBrk="0" fontAlgn="base" hangingPunct="0">
              <a:spcBef>
                <a:spcPct val="25000"/>
              </a:spcBef>
              <a:spcAft>
                <a:spcPct val="0"/>
              </a:spcAft>
              <a:buClr>
                <a:schemeClr val="tx1"/>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eaLnBrk="1" hangingPunct="1">
              <a:buNone/>
              <a:defRPr/>
            </a:pPr>
            <a:r>
              <a:rPr lang="en-US" altLang="en-US" b="1" kern="0" dirty="0"/>
              <a:t>Data resource limitations</a:t>
            </a:r>
          </a:p>
        </p:txBody>
      </p:sp>
    </p:spTree>
    <p:extLst>
      <p:ext uri="{BB962C8B-B14F-4D97-AF65-F5344CB8AC3E}">
        <p14:creationId xmlns:p14="http://schemas.microsoft.com/office/powerpoint/2010/main" val="29764477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DB61-2975-F848-DA52-4C2B34CB3142}"/>
              </a:ext>
            </a:extLst>
          </p:cNvPr>
          <p:cNvSpPr>
            <a:spLocks noGrp="1"/>
          </p:cNvSpPr>
          <p:nvPr>
            <p:ph type="title"/>
          </p:nvPr>
        </p:nvSpPr>
        <p:spPr/>
        <p:txBody>
          <a:bodyPr/>
          <a:lstStyle/>
          <a:p>
            <a:r>
              <a:rPr lang="en-US" b="1" i="1" dirty="0"/>
              <a:t>Nominees (around 150)</a:t>
            </a:r>
          </a:p>
        </p:txBody>
      </p:sp>
      <p:sp>
        <p:nvSpPr>
          <p:cNvPr id="3" name="Content Placeholder 2">
            <a:extLst>
              <a:ext uri="{FF2B5EF4-FFF2-40B4-BE49-F238E27FC236}">
                <a16:creationId xmlns:a16="http://schemas.microsoft.com/office/drawing/2014/main" id="{3993606B-8EF4-BC06-8AAC-112413C50664}"/>
              </a:ext>
            </a:extLst>
          </p:cNvPr>
          <p:cNvSpPr>
            <a:spLocks noGrp="1"/>
          </p:cNvSpPr>
          <p:nvPr>
            <p:ph idx="1"/>
          </p:nvPr>
        </p:nvSpPr>
        <p:spPr>
          <a:xfrm>
            <a:off x="838200" y="1679045"/>
            <a:ext cx="5918588" cy="4351338"/>
          </a:xfrm>
          <a:solidFill>
            <a:schemeClr val="accent2">
              <a:lumMod val="20000"/>
              <a:lumOff val="80000"/>
            </a:schemeClr>
          </a:solidFill>
        </p:spPr>
        <p:txBody>
          <a:bodyPr/>
          <a:lstStyle/>
          <a:p>
            <a:endParaRPr lang="en-US" dirty="0"/>
          </a:p>
          <a:p>
            <a:r>
              <a:rPr lang="en-US" dirty="0"/>
              <a:t>National Statistical Offices</a:t>
            </a:r>
          </a:p>
          <a:p>
            <a:r>
              <a:rPr lang="en-US" dirty="0"/>
              <a:t>Ministry of Finance/Trade/Economic development</a:t>
            </a:r>
          </a:p>
          <a:p>
            <a:r>
              <a:rPr lang="en-US" dirty="0"/>
              <a:t>Planning departments</a:t>
            </a:r>
          </a:p>
          <a:p>
            <a:r>
              <a:rPr lang="en-US" dirty="0"/>
              <a:t>Training and research institutes</a:t>
            </a:r>
          </a:p>
          <a:p>
            <a:r>
              <a:rPr lang="en-US" dirty="0"/>
              <a:t>Academia</a:t>
            </a:r>
          </a:p>
          <a:p>
            <a:r>
              <a:rPr lang="en-US" dirty="0"/>
              <a:t>International organizations</a:t>
            </a:r>
          </a:p>
        </p:txBody>
      </p:sp>
      <p:sp>
        <p:nvSpPr>
          <p:cNvPr id="4" name="Content Placeholder 2">
            <a:extLst>
              <a:ext uri="{FF2B5EF4-FFF2-40B4-BE49-F238E27FC236}">
                <a16:creationId xmlns:a16="http://schemas.microsoft.com/office/drawing/2014/main" id="{681A317A-63B7-8D51-3A8F-285825E13D69}"/>
              </a:ext>
            </a:extLst>
          </p:cNvPr>
          <p:cNvSpPr txBox="1">
            <a:spLocks/>
          </p:cNvSpPr>
          <p:nvPr/>
        </p:nvSpPr>
        <p:spPr>
          <a:xfrm>
            <a:off x="7028431" y="2506662"/>
            <a:ext cx="4871565" cy="3440428"/>
          </a:xfrm>
          <a:prstGeom prst="rect">
            <a:avLst/>
          </a:prstGeom>
          <a:solidFill>
            <a:schemeClr val="accent5">
              <a:lumMod val="60000"/>
              <a:lumOff val="40000"/>
            </a:schemeClr>
          </a:solidFill>
          <a:ln>
            <a:solidFill>
              <a:schemeClr val="accent2">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Statistician (Junior to Senior)</a:t>
            </a:r>
          </a:p>
          <a:p>
            <a:r>
              <a:rPr lang="en-US" dirty="0"/>
              <a:t>Specialist/Expert/Consultant</a:t>
            </a:r>
          </a:p>
          <a:p>
            <a:r>
              <a:rPr lang="en-US" dirty="0"/>
              <a:t>Researcher/Engineer</a:t>
            </a:r>
          </a:p>
          <a:p>
            <a:r>
              <a:rPr lang="en-US" dirty="0"/>
              <a:t>Division head</a:t>
            </a:r>
          </a:p>
          <a:p>
            <a:r>
              <a:rPr lang="en-US" dirty="0"/>
              <a:t>Deputy director/Director</a:t>
            </a:r>
          </a:p>
          <a:p>
            <a:pPr marL="0" indent="0">
              <a:buNone/>
            </a:pPr>
            <a:endParaRPr lang="en-US" dirty="0"/>
          </a:p>
        </p:txBody>
      </p:sp>
      <p:pic>
        <p:nvPicPr>
          <p:cNvPr id="6" name="Graphic 5" descr="Magnifying glass">
            <a:extLst>
              <a:ext uri="{FF2B5EF4-FFF2-40B4-BE49-F238E27FC236}">
                <a16:creationId xmlns:a16="http://schemas.microsoft.com/office/drawing/2014/main" id="{581A103F-F7E7-5D0B-EB59-C9CF16D7F8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5917" y="242560"/>
            <a:ext cx="1927686" cy="1927686"/>
          </a:xfrm>
          <a:prstGeom prst="rect">
            <a:avLst/>
          </a:prstGeom>
        </p:spPr>
      </p:pic>
    </p:spTree>
    <p:extLst>
      <p:ext uri="{BB962C8B-B14F-4D97-AF65-F5344CB8AC3E}">
        <p14:creationId xmlns:p14="http://schemas.microsoft.com/office/powerpoint/2010/main" val="704011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732088" y="134909"/>
            <a:ext cx="7359650" cy="642938"/>
          </a:xfrm>
        </p:spPr>
        <p:txBody>
          <a:bodyPr>
            <a:normAutofit fontScale="90000"/>
          </a:bodyPr>
          <a:lstStyle/>
          <a:p>
            <a:pPr eaLnBrk="1" hangingPunct="1"/>
            <a:r>
              <a:rPr lang="en-US" altLang="en-US" b="1" dirty="0"/>
              <a:t>Major challenges</a:t>
            </a:r>
          </a:p>
        </p:txBody>
      </p:sp>
      <p:sp>
        <p:nvSpPr>
          <p:cNvPr id="5123" name="Content Placeholder 2"/>
          <p:cNvSpPr>
            <a:spLocks noGrp="1"/>
          </p:cNvSpPr>
          <p:nvPr>
            <p:ph idx="4294967295"/>
          </p:nvPr>
        </p:nvSpPr>
        <p:spPr>
          <a:xfrm>
            <a:off x="898224" y="1352940"/>
            <a:ext cx="8864081" cy="5206481"/>
          </a:xfrm>
        </p:spPr>
        <p:txBody>
          <a:bodyPr>
            <a:normAutofit lnSpcReduction="10000"/>
          </a:bodyPr>
          <a:lstStyle/>
          <a:p>
            <a:pPr marL="465138" indent="-465138">
              <a:defRPr/>
            </a:pPr>
            <a:r>
              <a:rPr lang="en-US" altLang="en-US" dirty="0"/>
              <a:t>All activities within the SNA production boundary should be included</a:t>
            </a:r>
          </a:p>
          <a:p>
            <a:pPr marL="465138" indent="-465138">
              <a:defRPr/>
            </a:pPr>
            <a:r>
              <a:rPr lang="en-US" altLang="en-US" dirty="0"/>
              <a:t>Lack of coverage and data limitations causes problems for users in terms of </a:t>
            </a:r>
          </a:p>
          <a:p>
            <a:pPr marL="903288" lvl="1" indent="-465138">
              <a:defRPr/>
            </a:pPr>
            <a:r>
              <a:rPr lang="en-US" altLang="en-US" dirty="0"/>
              <a:t>Levels</a:t>
            </a:r>
          </a:p>
          <a:p>
            <a:pPr marL="1300163" lvl="2" indent="-465138">
              <a:defRPr/>
            </a:pPr>
            <a:r>
              <a:rPr lang="en-US" altLang="en-US" dirty="0"/>
              <a:t>GDP and other data biased downward</a:t>
            </a:r>
          </a:p>
          <a:p>
            <a:pPr marL="903288" lvl="1" indent="-465138">
              <a:defRPr/>
            </a:pPr>
            <a:r>
              <a:rPr lang="en-US" altLang="en-US" dirty="0"/>
              <a:t>Trends</a:t>
            </a:r>
          </a:p>
          <a:p>
            <a:pPr marL="1300163" lvl="2" indent="-465138">
              <a:defRPr/>
            </a:pPr>
            <a:r>
              <a:rPr lang="en-US" altLang="en-US" dirty="0"/>
              <a:t>Biases in trend estimates can be expected if the economic activities missing from GDP grow at different rates from those included</a:t>
            </a:r>
          </a:p>
          <a:p>
            <a:pPr marL="465138" indent="-465138">
              <a:defRPr/>
            </a:pPr>
            <a:r>
              <a:rPr lang="en-US" altLang="en-US" dirty="0"/>
              <a:t>For statisticians, lack of coverage causes imbalances in the internal consistency of the accounts</a:t>
            </a:r>
          </a:p>
          <a:p>
            <a:pPr marL="465138" indent="-465138">
              <a:defRPr/>
            </a:pPr>
            <a:r>
              <a:rPr lang="en-US" altLang="en-US" dirty="0"/>
              <a:t>Affects all countries, but developing ones to a greater extent</a:t>
            </a:r>
          </a:p>
          <a:p>
            <a:pPr marL="465138" indent="-465138">
              <a:defRPr/>
            </a:pPr>
            <a:endParaRPr lang="en-US" altLang="en-US" dirty="0"/>
          </a:p>
          <a:p>
            <a:pPr marL="903288" lvl="1" indent="-465138">
              <a:defRPr/>
            </a:pPr>
            <a:endParaRPr lang="en-US" altLang="en-US" dirty="0"/>
          </a:p>
          <a:p>
            <a:pPr marL="1300163" lvl="2" indent="-465138">
              <a:defRPr/>
            </a:pPr>
            <a:endParaRPr lang="en-US" altLang="en-US" dirty="0"/>
          </a:p>
          <a:p>
            <a:pPr marL="903288" lvl="1" indent="-465138">
              <a:defRPr/>
            </a:pPr>
            <a:endParaRPr lang="en-US" altLang="en-US" dirty="0"/>
          </a:p>
          <a:p>
            <a:pPr marL="400050" lvl="1" indent="-336550">
              <a:buNone/>
              <a:defRPr/>
            </a:pPr>
            <a:endParaRPr lang="en-US" altLang="en-US" dirty="0"/>
          </a:p>
        </p:txBody>
      </p:sp>
      <p:sp>
        <p:nvSpPr>
          <p:cNvPr id="5" name="Content Placeholder 2"/>
          <p:cNvSpPr txBox="1">
            <a:spLocks/>
          </p:cNvSpPr>
          <p:nvPr/>
        </p:nvSpPr>
        <p:spPr bwMode="auto">
          <a:xfrm>
            <a:off x="1436760" y="873256"/>
            <a:ext cx="8180388" cy="554328"/>
          </a:xfrm>
          <a:prstGeom prst="rect">
            <a:avLst/>
          </a:prstGeom>
          <a:noFill/>
          <a:ln>
            <a:noFill/>
          </a:ln>
        </p:spPr>
        <p:txBody>
          <a:bodyPr/>
          <a:lstStyle>
            <a:lvl1pPr marL="469900" indent="-469900" algn="l" rtl="0" eaLnBrk="0" fontAlgn="base" hangingPunct="0">
              <a:spcBef>
                <a:spcPct val="20000"/>
              </a:spcBef>
              <a:spcAft>
                <a:spcPct val="0"/>
              </a:spcAft>
              <a:buClr>
                <a:schemeClr val="tx1"/>
              </a:buClr>
              <a:buFont typeface="Wingdings" pitchFamily="2" charset="2"/>
              <a:buChar char="§"/>
              <a:defRPr sz="2400">
                <a:solidFill>
                  <a:schemeClr val="tx1"/>
                </a:solidFill>
                <a:latin typeface="+mn-lt"/>
                <a:ea typeface="+mn-ea"/>
                <a:cs typeface="+mn-cs"/>
              </a:defRPr>
            </a:lvl1pPr>
            <a:lvl2pPr marL="908050" indent="-436563" algn="l" rtl="0" eaLnBrk="0" fontAlgn="base" hangingPunct="0">
              <a:spcBef>
                <a:spcPct val="20000"/>
              </a:spcBef>
              <a:spcAft>
                <a:spcPct val="0"/>
              </a:spcAft>
              <a:buClr>
                <a:srgbClr val="FF0101"/>
              </a:buClr>
              <a:buFont typeface="Arial" charset="0"/>
              <a:buChar char="•"/>
              <a:defRPr sz="2000">
                <a:solidFill>
                  <a:schemeClr val="tx1"/>
                </a:solidFill>
                <a:latin typeface="+mn-lt"/>
              </a:defRPr>
            </a:lvl2pPr>
            <a:lvl3pPr marL="1304925" indent="-395288" algn="l" rtl="0" eaLnBrk="0" fontAlgn="base" hangingPunct="0">
              <a:spcBef>
                <a:spcPct val="20000"/>
              </a:spcBef>
              <a:spcAft>
                <a:spcPct val="0"/>
              </a:spcAft>
              <a:buClr>
                <a:schemeClr val="tx1"/>
              </a:buClr>
              <a:buSzPct val="40000"/>
              <a:buFont typeface="Wingdings" pitchFamily="2" charset="2"/>
              <a:buChar char="q"/>
              <a:defRPr>
                <a:solidFill>
                  <a:schemeClr val="tx1"/>
                </a:solidFill>
                <a:latin typeface="+mn-lt"/>
              </a:defRPr>
            </a:lvl3pPr>
            <a:lvl4pPr marL="1693863" indent="-38735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4pPr>
            <a:lvl5pPr marL="2093913" indent="-398463" algn="l" rtl="0" eaLnBrk="0" fontAlgn="base" hangingPunct="0">
              <a:spcBef>
                <a:spcPct val="25000"/>
              </a:spcBef>
              <a:spcAft>
                <a:spcPct val="0"/>
              </a:spcAft>
              <a:buClr>
                <a:schemeClr val="tx1"/>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eaLnBrk="1" hangingPunct="1">
              <a:buNone/>
              <a:defRPr/>
            </a:pPr>
            <a:r>
              <a:rPr lang="en-US" altLang="en-US" b="1" kern="0" dirty="0"/>
              <a:t>Data limitations</a:t>
            </a:r>
          </a:p>
        </p:txBody>
      </p:sp>
    </p:spTree>
    <p:extLst>
      <p:ext uri="{BB962C8B-B14F-4D97-AF65-F5344CB8AC3E}">
        <p14:creationId xmlns:p14="http://schemas.microsoft.com/office/powerpoint/2010/main" val="38780285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890708" y="78926"/>
            <a:ext cx="7359650" cy="642938"/>
          </a:xfrm>
        </p:spPr>
        <p:txBody>
          <a:bodyPr>
            <a:normAutofit fontScale="90000"/>
          </a:bodyPr>
          <a:lstStyle/>
          <a:p>
            <a:pPr eaLnBrk="1" hangingPunct="1"/>
            <a:r>
              <a:rPr lang="en-US" altLang="en-US" b="1" dirty="0"/>
              <a:t>How to do backcasting</a:t>
            </a:r>
            <a:endParaRPr lang="en-GB" altLang="en-US" b="1" dirty="0"/>
          </a:p>
        </p:txBody>
      </p:sp>
      <p:sp>
        <p:nvSpPr>
          <p:cNvPr id="5123" name="Content Placeholder 2"/>
          <p:cNvSpPr>
            <a:spLocks noGrp="1"/>
          </p:cNvSpPr>
          <p:nvPr>
            <p:ph idx="4294967295"/>
          </p:nvPr>
        </p:nvSpPr>
        <p:spPr>
          <a:xfrm>
            <a:off x="1078619" y="858415"/>
            <a:ext cx="9032032" cy="5738328"/>
          </a:xfrm>
        </p:spPr>
        <p:txBody>
          <a:bodyPr>
            <a:normAutofit/>
          </a:bodyPr>
          <a:lstStyle/>
          <a:p>
            <a:pPr marL="465138" indent="-465138">
              <a:defRPr/>
            </a:pPr>
            <a:r>
              <a:rPr lang="en-US" altLang="en-US" dirty="0"/>
              <a:t>Implementing 2008 SNA may introduce breaks in the time series data, which implies the need to do backcasting to ensure long consistent time series data </a:t>
            </a:r>
          </a:p>
          <a:p>
            <a:pPr marL="465138" indent="-465138">
              <a:defRPr/>
            </a:pPr>
            <a:r>
              <a:rPr lang="en-US" altLang="en-US" dirty="0"/>
              <a:t>Issues to consider in backcasting include</a:t>
            </a:r>
          </a:p>
          <a:p>
            <a:pPr marL="903288" lvl="1" indent="-465138">
              <a:defRPr/>
            </a:pPr>
            <a:r>
              <a:rPr lang="en-US" altLang="en-US" dirty="0"/>
              <a:t>What techniques to use</a:t>
            </a:r>
          </a:p>
          <a:p>
            <a:pPr marL="1300163" lvl="2" indent="-465138">
              <a:defRPr/>
            </a:pPr>
            <a:r>
              <a:rPr lang="en-US" altLang="en-US" dirty="0"/>
              <a:t>Recompilation from source data</a:t>
            </a:r>
          </a:p>
          <a:p>
            <a:pPr marL="1300163" lvl="2" indent="-465138">
              <a:defRPr/>
            </a:pPr>
            <a:r>
              <a:rPr lang="en-US" altLang="en-US" dirty="0"/>
              <a:t>Splicing</a:t>
            </a:r>
          </a:p>
          <a:p>
            <a:pPr marL="1300163" lvl="2" indent="-465138">
              <a:defRPr/>
            </a:pPr>
            <a:r>
              <a:rPr lang="en-US" altLang="en-US" dirty="0"/>
              <a:t>Proxy indicators</a:t>
            </a:r>
          </a:p>
          <a:p>
            <a:pPr marL="1300163" lvl="2" indent="-465138">
              <a:defRPr/>
            </a:pPr>
            <a:r>
              <a:rPr lang="en-US" altLang="en-US" dirty="0"/>
              <a:t>A combination of the above techniques</a:t>
            </a:r>
          </a:p>
          <a:p>
            <a:pPr marL="903288" lvl="1" indent="-465138">
              <a:defRPr/>
            </a:pPr>
            <a:r>
              <a:rPr lang="en-US" altLang="en-US" dirty="0"/>
              <a:t>How far back to backcast</a:t>
            </a:r>
          </a:p>
          <a:p>
            <a:pPr marL="903288" lvl="1" indent="-465138">
              <a:defRPr/>
            </a:pPr>
            <a:r>
              <a:rPr lang="en-US" altLang="en-US" dirty="0"/>
              <a:t>At what detail to backcast</a:t>
            </a:r>
          </a:p>
          <a:p>
            <a:pPr marL="903288" lvl="1" indent="-465138">
              <a:defRPr/>
            </a:pPr>
            <a:r>
              <a:rPr lang="en-US" altLang="en-US" dirty="0"/>
              <a:t>Availability of resources and time</a:t>
            </a:r>
          </a:p>
          <a:p>
            <a:pPr marL="903288" lvl="1" indent="-465138">
              <a:defRPr/>
            </a:pPr>
            <a:r>
              <a:rPr lang="en-US" altLang="en-US" dirty="0"/>
              <a:t>Knowledge of structural changes, business cycles, major economic events, changes in government policy…</a:t>
            </a:r>
          </a:p>
          <a:p>
            <a:pPr marL="465138" indent="-465138">
              <a:defRPr/>
            </a:pPr>
            <a:endParaRPr lang="en-US" altLang="en-US" dirty="0"/>
          </a:p>
          <a:p>
            <a:pPr marL="903288" lvl="1" indent="-465138">
              <a:defRPr/>
            </a:pPr>
            <a:endParaRPr lang="en-US" altLang="en-US" dirty="0"/>
          </a:p>
          <a:p>
            <a:pPr marL="400050" lvl="1" indent="-336550">
              <a:buNone/>
              <a:defRPr/>
            </a:pPr>
            <a:endParaRPr lang="en-US" altLang="en-US" dirty="0"/>
          </a:p>
        </p:txBody>
      </p:sp>
    </p:spTree>
    <p:extLst>
      <p:ext uri="{BB962C8B-B14F-4D97-AF65-F5344CB8AC3E}">
        <p14:creationId xmlns:p14="http://schemas.microsoft.com/office/powerpoint/2010/main" val="357413303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890708" y="78926"/>
            <a:ext cx="7359650" cy="642938"/>
          </a:xfrm>
        </p:spPr>
        <p:txBody>
          <a:bodyPr>
            <a:normAutofit fontScale="90000"/>
          </a:bodyPr>
          <a:lstStyle/>
          <a:p>
            <a:pPr eaLnBrk="1" hangingPunct="1"/>
            <a:r>
              <a:rPr lang="en-US" altLang="en-US" b="1" dirty="0"/>
              <a:t>How to communicate changes</a:t>
            </a:r>
            <a:endParaRPr lang="en-GB" altLang="en-US" b="1" dirty="0"/>
          </a:p>
        </p:txBody>
      </p:sp>
      <p:sp>
        <p:nvSpPr>
          <p:cNvPr id="5123" name="Content Placeholder 2"/>
          <p:cNvSpPr>
            <a:spLocks noGrp="1"/>
          </p:cNvSpPr>
          <p:nvPr>
            <p:ph idx="4294967295"/>
          </p:nvPr>
        </p:nvSpPr>
        <p:spPr>
          <a:xfrm>
            <a:off x="1183116" y="858415"/>
            <a:ext cx="9032032" cy="5738328"/>
          </a:xfrm>
        </p:spPr>
        <p:txBody>
          <a:bodyPr>
            <a:normAutofit lnSpcReduction="10000"/>
          </a:bodyPr>
          <a:lstStyle/>
          <a:p>
            <a:pPr marL="465138" indent="-465138">
              <a:defRPr/>
            </a:pPr>
            <a:r>
              <a:rPr lang="en-US" altLang="en-US" dirty="0"/>
              <a:t>There is a challenge in identifying which users to communicate the 2008 SNA changes to</a:t>
            </a:r>
          </a:p>
          <a:p>
            <a:pPr marL="465138" indent="-465138">
              <a:defRPr/>
            </a:pPr>
            <a:r>
              <a:rPr lang="en-US" altLang="en-US" dirty="0"/>
              <a:t>Most NSOs have processes in place to communicate national accounting changes to </a:t>
            </a:r>
          </a:p>
          <a:p>
            <a:pPr marL="903288" lvl="1" indent="-465138">
              <a:defRPr/>
            </a:pPr>
            <a:r>
              <a:rPr lang="en-US" altLang="en-US" dirty="0"/>
              <a:t>Monetary authorities</a:t>
            </a:r>
          </a:p>
          <a:p>
            <a:pPr marL="903288" lvl="1" indent="-465138">
              <a:defRPr/>
            </a:pPr>
            <a:r>
              <a:rPr lang="en-US" altLang="en-US" dirty="0"/>
              <a:t>Various levels of government</a:t>
            </a:r>
          </a:p>
          <a:p>
            <a:pPr marL="903288" lvl="1" indent="-465138">
              <a:defRPr/>
            </a:pPr>
            <a:r>
              <a:rPr lang="en-US" altLang="en-US" dirty="0"/>
              <a:t>Large private financial institutions or </a:t>
            </a:r>
          </a:p>
          <a:p>
            <a:pPr marL="903288" lvl="1" indent="-465138">
              <a:defRPr/>
            </a:pPr>
            <a:r>
              <a:rPr lang="en-US" altLang="en-US" dirty="0"/>
              <a:t>Economic forecasters</a:t>
            </a:r>
          </a:p>
          <a:p>
            <a:pPr marL="465138" indent="-465138">
              <a:defRPr/>
            </a:pPr>
            <a:r>
              <a:rPr lang="en-US" altLang="en-US" dirty="0"/>
              <a:t>However, processes may be lacking in communicating these changes to </a:t>
            </a:r>
          </a:p>
          <a:p>
            <a:pPr marL="903288" lvl="1" indent="-465138">
              <a:defRPr/>
            </a:pPr>
            <a:r>
              <a:rPr lang="en-US" altLang="en-US" dirty="0"/>
              <a:t>Academia</a:t>
            </a:r>
          </a:p>
          <a:p>
            <a:pPr marL="903288" lvl="1" indent="-465138">
              <a:defRPr/>
            </a:pPr>
            <a:r>
              <a:rPr lang="en-US" altLang="en-US" dirty="0"/>
              <a:t>Journalists</a:t>
            </a:r>
          </a:p>
          <a:p>
            <a:pPr marL="903288" lvl="1" indent="-465138">
              <a:defRPr/>
            </a:pPr>
            <a:r>
              <a:rPr lang="en-US" altLang="en-US" dirty="0"/>
              <a:t>Private enterprises and </a:t>
            </a:r>
          </a:p>
          <a:p>
            <a:pPr marL="903288" lvl="1" indent="-465138">
              <a:defRPr/>
            </a:pPr>
            <a:r>
              <a:rPr lang="en-US" altLang="en-US" dirty="0"/>
              <a:t>General public</a:t>
            </a:r>
          </a:p>
          <a:p>
            <a:pPr marL="465138" indent="-465138">
              <a:defRPr/>
            </a:pPr>
            <a:r>
              <a:rPr lang="en-US" altLang="en-US" dirty="0"/>
              <a:t>New lines of communication may be needed</a:t>
            </a:r>
          </a:p>
          <a:p>
            <a:pPr marL="400050" lvl="1" indent="-336550">
              <a:buNone/>
              <a:defRPr/>
            </a:pPr>
            <a:endParaRPr lang="en-US" altLang="en-US" dirty="0"/>
          </a:p>
        </p:txBody>
      </p:sp>
    </p:spTree>
    <p:extLst>
      <p:ext uri="{BB962C8B-B14F-4D97-AF65-F5344CB8AC3E}">
        <p14:creationId xmlns:p14="http://schemas.microsoft.com/office/powerpoint/2010/main" val="32927184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890708" y="78926"/>
            <a:ext cx="7359650" cy="642938"/>
          </a:xfrm>
        </p:spPr>
        <p:txBody>
          <a:bodyPr>
            <a:normAutofit fontScale="90000"/>
          </a:bodyPr>
          <a:lstStyle/>
          <a:p>
            <a:pPr eaLnBrk="1" hangingPunct="1"/>
            <a:r>
              <a:rPr lang="en-US" altLang="en-US" b="1" dirty="0"/>
              <a:t>How to communicate changes</a:t>
            </a:r>
            <a:endParaRPr lang="en-GB" altLang="en-US" b="1" dirty="0"/>
          </a:p>
        </p:txBody>
      </p:sp>
      <p:sp>
        <p:nvSpPr>
          <p:cNvPr id="5123" name="Content Placeholder 2"/>
          <p:cNvSpPr>
            <a:spLocks noGrp="1"/>
          </p:cNvSpPr>
          <p:nvPr>
            <p:ph idx="4294967295"/>
          </p:nvPr>
        </p:nvSpPr>
        <p:spPr>
          <a:xfrm>
            <a:off x="1078619" y="1119672"/>
            <a:ext cx="9032032" cy="4609324"/>
          </a:xfrm>
        </p:spPr>
        <p:txBody>
          <a:bodyPr/>
          <a:lstStyle/>
          <a:p>
            <a:pPr marL="465138" indent="-465138">
              <a:defRPr/>
            </a:pPr>
            <a:r>
              <a:rPr lang="en-US" altLang="en-US" dirty="0"/>
              <a:t>Users will need substantial lead time to incorporate the new national accounts information to</a:t>
            </a:r>
          </a:p>
          <a:p>
            <a:pPr marL="903288" lvl="1" indent="-465138">
              <a:defRPr/>
            </a:pPr>
            <a:r>
              <a:rPr lang="en-US" altLang="en-US" dirty="0"/>
              <a:t>Adapt their forecasting and analytical models</a:t>
            </a:r>
          </a:p>
          <a:p>
            <a:pPr marL="903288" lvl="1" indent="-465138">
              <a:defRPr/>
            </a:pPr>
            <a:r>
              <a:rPr lang="en-US" altLang="en-US" dirty="0"/>
              <a:t>Map the new data into their models</a:t>
            </a:r>
          </a:p>
          <a:p>
            <a:pPr marL="903288" lvl="1" indent="-465138">
              <a:defRPr/>
            </a:pPr>
            <a:r>
              <a:rPr lang="en-US" altLang="en-US" dirty="0"/>
              <a:t>Devote time to understanding the new data to ensure that they maximize their analytical usefulness</a:t>
            </a:r>
          </a:p>
          <a:p>
            <a:pPr marL="465138" indent="-465138">
              <a:defRPr/>
            </a:pPr>
            <a:r>
              <a:rPr lang="en-US" altLang="en-US" dirty="0"/>
              <a:t>Another challenge is to overcome the perception that the 2008 SNA changeover is intended to correct  errors within the national accounts</a:t>
            </a:r>
          </a:p>
          <a:p>
            <a:pPr marL="400050" lvl="1" indent="-336550">
              <a:buNone/>
              <a:defRPr/>
            </a:pPr>
            <a:endParaRPr lang="en-US" altLang="en-US" dirty="0"/>
          </a:p>
        </p:txBody>
      </p:sp>
    </p:spTree>
    <p:extLst>
      <p:ext uri="{BB962C8B-B14F-4D97-AF65-F5344CB8AC3E}">
        <p14:creationId xmlns:p14="http://schemas.microsoft.com/office/powerpoint/2010/main" val="4522742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909369" y="274868"/>
            <a:ext cx="7359650" cy="642938"/>
          </a:xfrm>
        </p:spPr>
        <p:txBody>
          <a:bodyPr>
            <a:normAutofit fontScale="90000"/>
          </a:bodyPr>
          <a:lstStyle/>
          <a:p>
            <a:pPr eaLnBrk="1" hangingPunct="1"/>
            <a:r>
              <a:rPr lang="en-US" altLang="en-US" b="1" dirty="0"/>
              <a:t>Holistic solution</a:t>
            </a:r>
            <a:endParaRPr lang="en-GB" altLang="en-US" b="1" dirty="0"/>
          </a:p>
        </p:txBody>
      </p:sp>
      <p:sp>
        <p:nvSpPr>
          <p:cNvPr id="5123" name="Content Placeholder 2"/>
          <p:cNvSpPr>
            <a:spLocks noGrp="1"/>
          </p:cNvSpPr>
          <p:nvPr>
            <p:ph idx="4294967295"/>
          </p:nvPr>
        </p:nvSpPr>
        <p:spPr>
          <a:xfrm>
            <a:off x="1117186" y="1147665"/>
            <a:ext cx="8864081" cy="4795935"/>
          </a:xfrm>
        </p:spPr>
        <p:txBody>
          <a:bodyPr>
            <a:normAutofit lnSpcReduction="10000"/>
          </a:bodyPr>
          <a:lstStyle/>
          <a:p>
            <a:pPr marL="465138" indent="-465138">
              <a:defRPr/>
            </a:pPr>
            <a:r>
              <a:rPr lang="en-US" altLang="en-US" dirty="0"/>
              <a:t>Adopt a national strategic planning framework</a:t>
            </a:r>
          </a:p>
          <a:p>
            <a:pPr marL="465138" indent="-465138">
              <a:defRPr/>
            </a:pPr>
            <a:r>
              <a:rPr lang="en-US" altLang="en-US" dirty="0"/>
              <a:t>Within the framework, develop national strategic statistical plans which</a:t>
            </a:r>
          </a:p>
          <a:p>
            <a:pPr marL="903288" lvl="1" indent="-465138">
              <a:defRPr/>
            </a:pPr>
            <a:r>
              <a:rPr lang="en-US" altLang="en-US" dirty="0"/>
              <a:t>Incorporate priorities for the development of national accounts</a:t>
            </a:r>
          </a:p>
          <a:p>
            <a:pPr marL="903288" lvl="1" indent="-465138">
              <a:defRPr/>
            </a:pPr>
            <a:r>
              <a:rPr lang="en-US" altLang="en-US" dirty="0"/>
              <a:t>Incorporate improvements to national institutional arrangements for compiling national accounts</a:t>
            </a:r>
          </a:p>
          <a:p>
            <a:pPr marL="903288" lvl="1" indent="-465138">
              <a:defRPr/>
            </a:pPr>
            <a:r>
              <a:rPr lang="en-US" altLang="en-US" dirty="0"/>
              <a:t>Improve source data collection, including overcoming legal and other obstacles to statistical use of administrative data</a:t>
            </a:r>
          </a:p>
          <a:p>
            <a:pPr marL="903288" lvl="1" indent="-465138">
              <a:defRPr/>
            </a:pPr>
            <a:r>
              <a:rPr lang="en-US" altLang="en-US" dirty="0"/>
              <a:t>Fit with government budget process to improve the chance of securing funding</a:t>
            </a:r>
          </a:p>
          <a:p>
            <a:pPr marL="903288" lvl="1" indent="-465138">
              <a:defRPr/>
            </a:pPr>
            <a:r>
              <a:rPr lang="en-US" altLang="en-US" dirty="0"/>
              <a:t>Incorporate backcasting techniques </a:t>
            </a:r>
          </a:p>
          <a:p>
            <a:pPr marL="903288" lvl="1" indent="-465138">
              <a:defRPr/>
            </a:pPr>
            <a:r>
              <a:rPr lang="en-US" altLang="en-US" dirty="0"/>
              <a:t>Incorporate effective communication strategy</a:t>
            </a:r>
          </a:p>
          <a:p>
            <a:pPr marL="465138" indent="-465138">
              <a:defRPr/>
            </a:pPr>
            <a:endParaRPr lang="en-US" altLang="en-US" dirty="0"/>
          </a:p>
          <a:p>
            <a:pPr marL="903288" lvl="1" indent="-465138">
              <a:defRPr/>
            </a:pPr>
            <a:endParaRPr lang="en-US" altLang="en-US" dirty="0"/>
          </a:p>
          <a:p>
            <a:pPr marL="400050" lvl="1" indent="-336550">
              <a:buNone/>
              <a:defRPr/>
            </a:pPr>
            <a:endParaRPr lang="en-US" altLang="en-US" dirty="0"/>
          </a:p>
        </p:txBody>
      </p:sp>
    </p:spTree>
    <p:extLst>
      <p:ext uri="{BB962C8B-B14F-4D97-AF65-F5344CB8AC3E}">
        <p14:creationId xmlns:p14="http://schemas.microsoft.com/office/powerpoint/2010/main" val="39073489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4294967295"/>
          </p:nvPr>
        </p:nvSpPr>
        <p:spPr>
          <a:xfrm>
            <a:off x="1440024" y="1390261"/>
            <a:ext cx="9351292" cy="4110099"/>
          </a:xfrm>
        </p:spPr>
        <p:txBody>
          <a:bodyPr>
            <a:normAutofit/>
          </a:bodyPr>
          <a:lstStyle/>
          <a:p>
            <a:pPr marL="465138" indent="-465138">
              <a:defRPr/>
            </a:pPr>
            <a:endParaRPr lang="en-US" altLang="en-US" dirty="0"/>
          </a:p>
          <a:p>
            <a:pPr marL="465138" indent="-465138">
              <a:defRPr/>
            </a:pPr>
            <a:r>
              <a:rPr lang="en-US" altLang="en-US" dirty="0"/>
              <a:t>ADB (technical assistance and training) in SNA 2008 implementation</a:t>
            </a:r>
          </a:p>
          <a:p>
            <a:pPr marL="465138" indent="-465138">
              <a:defRPr/>
            </a:pPr>
            <a:r>
              <a:rPr lang="en-US" altLang="en-US" dirty="0"/>
              <a:t>Ad hoc or scheduled?</a:t>
            </a:r>
          </a:p>
          <a:p>
            <a:pPr marL="465138" indent="-465138">
              <a:defRPr/>
            </a:pPr>
            <a:r>
              <a:rPr lang="en-US" altLang="en-US" dirty="0"/>
              <a:t>Main areas/topics</a:t>
            </a:r>
          </a:p>
          <a:p>
            <a:pPr marL="465138" indent="-465138">
              <a:defRPr/>
            </a:pPr>
            <a:r>
              <a:rPr lang="en-US" altLang="en-US" dirty="0"/>
              <a:t>Modality: Field visits, ADB premises, e-learning?</a:t>
            </a:r>
          </a:p>
          <a:p>
            <a:pPr marL="465138" indent="-465138">
              <a:defRPr/>
            </a:pPr>
            <a:r>
              <a:rPr lang="en-US" altLang="en-US" dirty="0"/>
              <a:t>Cooperation with other regional/international organizations</a:t>
            </a:r>
          </a:p>
          <a:p>
            <a:pPr marL="465138" indent="-465138">
              <a:defRPr/>
            </a:pPr>
            <a:r>
              <a:rPr lang="en-US" altLang="en-US" dirty="0"/>
              <a:t>Challenges from your perspective</a:t>
            </a:r>
          </a:p>
          <a:p>
            <a:pPr marL="465138" indent="-465138">
              <a:defRPr/>
            </a:pPr>
            <a:endParaRPr lang="en-US" altLang="en-US" dirty="0"/>
          </a:p>
          <a:p>
            <a:pPr marL="1300163" lvl="2" indent="-465138">
              <a:defRPr/>
            </a:pPr>
            <a:endParaRPr lang="en-US" altLang="en-US" dirty="0"/>
          </a:p>
          <a:p>
            <a:pPr marL="903288" lvl="1" indent="-465138">
              <a:defRPr/>
            </a:pPr>
            <a:endParaRPr lang="en-US" altLang="en-US" dirty="0"/>
          </a:p>
          <a:p>
            <a:pPr marL="400050" lvl="1" indent="-336550">
              <a:buNone/>
              <a:defRPr/>
            </a:pPr>
            <a:endParaRPr lang="en-US" altLang="en-US" dirty="0"/>
          </a:p>
        </p:txBody>
      </p:sp>
      <p:pic>
        <p:nvPicPr>
          <p:cNvPr id="3" name="Picture 2">
            <a:extLst>
              <a:ext uri="{FF2B5EF4-FFF2-40B4-BE49-F238E27FC236}">
                <a16:creationId xmlns:a16="http://schemas.microsoft.com/office/drawing/2014/main" id="{794AFA8A-035A-69E6-9F91-136109F4E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42" y="430370"/>
            <a:ext cx="4714875" cy="971550"/>
          </a:xfrm>
          <a:prstGeom prst="rect">
            <a:avLst/>
          </a:prstGeom>
        </p:spPr>
      </p:pic>
    </p:spTree>
    <p:extLst>
      <p:ext uri="{BB962C8B-B14F-4D97-AF65-F5344CB8AC3E}">
        <p14:creationId xmlns:p14="http://schemas.microsoft.com/office/powerpoint/2010/main" val="36814392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909369" y="274868"/>
            <a:ext cx="7359650" cy="642938"/>
          </a:xfrm>
        </p:spPr>
        <p:txBody>
          <a:bodyPr>
            <a:normAutofit fontScale="90000"/>
          </a:bodyPr>
          <a:lstStyle/>
          <a:p>
            <a:pPr eaLnBrk="1" hangingPunct="1"/>
            <a:r>
              <a:rPr lang="en-US" altLang="en-US" dirty="0"/>
              <a:t>Annex 1 - Milestones</a:t>
            </a:r>
            <a:endParaRPr lang="en-GB" altLang="en-US" dirty="0"/>
          </a:p>
        </p:txBody>
      </p:sp>
      <p:graphicFrame>
        <p:nvGraphicFramePr>
          <p:cNvPr id="6" name="Table 5"/>
          <p:cNvGraphicFramePr>
            <a:graphicFrameLocks noGrp="1"/>
          </p:cNvGraphicFramePr>
          <p:nvPr/>
        </p:nvGraphicFramePr>
        <p:xfrm>
          <a:off x="1789923" y="1211425"/>
          <a:ext cx="8229600" cy="4429760"/>
        </p:xfrm>
        <a:graphic>
          <a:graphicData uri="http://schemas.openxmlformats.org/drawingml/2006/table">
            <a:tbl>
              <a:tblPr firstRow="1" bandRow="1"/>
              <a:tblGrid>
                <a:gridCol w="2743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70840">
                <a:tc>
                  <a:txBody>
                    <a:bodyPr/>
                    <a:lstStyle>
                      <a:lvl1pPr marL="109538"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1" i="0" u="none" strike="noStrike" kern="1200" cap="none" normalizeH="0" baseline="0" dirty="0">
                          <a:ln>
                            <a:noFill/>
                          </a:ln>
                          <a:solidFill>
                            <a:schemeClr val="tx1"/>
                          </a:solidFill>
                          <a:effectLst/>
                          <a:latin typeface="+mj-lt"/>
                          <a:ea typeface="ＭＳ Ｐゴシック" pitchFamily="34" charset="-128"/>
                          <a:cs typeface="+mn-cs"/>
                        </a:rPr>
                        <a:t>Implementation milestones</a:t>
                      </a:r>
                      <a:endParaRPr kumimoji="0" lang="en-GB" altLang="en-US" sz="1200" b="1" i="0" u="none" strike="noStrike" kern="1200" cap="none" normalizeH="0" baseline="0" dirty="0">
                        <a:ln>
                          <a:noFill/>
                        </a:ln>
                        <a:solidFill>
                          <a:schemeClr val="tx1"/>
                        </a:solidFill>
                        <a:effectLst/>
                        <a:latin typeface="+mj-lt"/>
                        <a:ea typeface="ＭＳ Ｐゴシック" pitchFamily="34" charset="-128"/>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1" i="0" u="none" strike="noStrike" kern="1200" cap="none" normalizeH="0" baseline="0" dirty="0">
                          <a:ln>
                            <a:noFill/>
                          </a:ln>
                          <a:solidFill>
                            <a:schemeClr val="tx1"/>
                          </a:solidFill>
                          <a:effectLst/>
                          <a:latin typeface="+mj-lt"/>
                          <a:ea typeface="ＭＳ Ｐゴシック" pitchFamily="34" charset="-128"/>
                          <a:cs typeface="+mn-cs"/>
                        </a:rPr>
                        <a:t>Complementary data systems </a:t>
                      </a:r>
                      <a:endParaRPr kumimoji="0" lang="en-GB" altLang="en-US" sz="1200" b="1" i="0" u="none" strike="noStrike" kern="1200" cap="none" normalizeH="0" baseline="0" dirty="0">
                        <a:ln>
                          <a:noFill/>
                        </a:ln>
                        <a:solidFill>
                          <a:schemeClr val="tx1"/>
                        </a:solidFill>
                        <a:effectLst/>
                        <a:latin typeface="+mj-lt"/>
                        <a:ea typeface="ＭＳ Ｐゴシック" pitchFamily="34" charset="-128"/>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1" i="0" u="none" strike="noStrike" kern="1200" cap="none" normalizeH="0" baseline="0" dirty="0">
                          <a:ln>
                            <a:noFill/>
                          </a:ln>
                          <a:solidFill>
                            <a:schemeClr val="tx1"/>
                          </a:solidFill>
                          <a:effectLst/>
                          <a:latin typeface="+mj-lt"/>
                          <a:ea typeface="ＭＳ Ｐゴシック" pitchFamily="34" charset="-128"/>
                          <a:cs typeface="+mn-cs"/>
                        </a:rPr>
                        <a:t>SNA-related data and development</a:t>
                      </a:r>
                      <a:endParaRPr kumimoji="0" lang="en-GB" altLang="en-US" sz="1200" b="1" i="0" u="none" strike="noStrike" kern="1200" cap="none" normalizeH="0" baseline="0" dirty="0">
                        <a:ln>
                          <a:noFill/>
                        </a:ln>
                        <a:solidFill>
                          <a:schemeClr val="tx1"/>
                        </a:solidFill>
                        <a:effectLst/>
                        <a:latin typeface="+mj-lt"/>
                        <a:ea typeface="ＭＳ Ｐゴシック" pitchFamily="34" charset="-128"/>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370840">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Pre-SNA phases </a:t>
                      </a:r>
                      <a:endParaRPr kumimoji="0" lang="en-GB" altLang="en-US" sz="1200" b="0" i="0" u="none" strike="noStrike" cap="none" normalizeH="0" baseline="0" dirty="0">
                        <a:ln>
                          <a:noFill/>
                        </a:ln>
                        <a:solidFill>
                          <a:schemeClr val="tx1"/>
                        </a:solidFill>
                        <a:effectLst/>
                        <a:latin typeface="+mj-lt"/>
                      </a:endParaRP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Basic data on production, turnover, consumption, investment, exports and imports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Consumer and producer price indices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Balance of payments goods and services account</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Monetary survey statistics </a:t>
                      </a:r>
                      <a:endParaRPr kumimoji="0" lang="en-GB" altLang="en-US" sz="1200" b="0" i="0" u="none" strike="noStrike" cap="none" normalizeH="0" baseline="0" dirty="0">
                        <a:ln>
                          <a:noFill/>
                        </a:ln>
                        <a:solidFill>
                          <a:schemeClr val="tx1"/>
                        </a:solidFill>
                        <a:effectLst/>
                        <a:latin typeface="+mj-lt"/>
                      </a:endParaRP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1"/>
                  </a:ext>
                </a:extLst>
              </a:tr>
              <a:tr h="370840">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Milestone 1. Basic indicators of gross domestic product (GDP)</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 Final expenditures on GDP current and constant prices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 GDP by industry at current and constant prices </a:t>
                      </a:r>
                      <a:endParaRPr kumimoji="0" lang="en-GB" altLang="en-US" sz="1200" b="0" i="0" u="none" strike="noStrike" cap="none" normalizeH="0" baseline="0" dirty="0">
                        <a:ln>
                          <a:noFill/>
                        </a:ln>
                        <a:solidFill>
                          <a:schemeClr val="tx1"/>
                        </a:solidFill>
                        <a:effectLst/>
                        <a:latin typeface="+mj-lt"/>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Supply and use table worksheets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Balance of payments: current, capital and financial accounts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Government finance statistics (GFS) transaction accounts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370840">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Milestone 2. Gross national income and other primary indicators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 For rest of the world, external account of primary incomes and current transfers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 Capital and financial accounts </a:t>
                      </a:r>
                      <a:endParaRPr kumimoji="0" lang="en-GB" altLang="en-US" sz="1200" b="0" i="0" u="none" strike="noStrike" cap="none" normalizeH="0" baseline="0" dirty="0">
                        <a:ln>
                          <a:noFill/>
                        </a:ln>
                        <a:solidFill>
                          <a:schemeClr val="tx1"/>
                        </a:solidFill>
                        <a:effectLst/>
                        <a:latin typeface="+mj-lt"/>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Capital stock statistics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International investment position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GFS transactions and stocks in assets and liabilities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Monetary and financial statistics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t"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Quarterly national accounts </a:t>
                      </a:r>
                    </a:p>
                    <a:p>
                      <a:pPr marL="0" marR="0" lvl="0" indent="0" algn="l" defTabSz="914400" rtl="0" eaLnBrk="0" fontAlgn="t"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Regional accounts </a:t>
                      </a:r>
                    </a:p>
                    <a:p>
                      <a:pPr marL="0" marR="0" lvl="0" indent="0" algn="l" defTabSz="914400" rtl="0" eaLnBrk="0" fontAlgn="t"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Satellite accounts for environment and other satellite accounts </a:t>
                      </a:r>
                    </a:p>
                    <a:p>
                      <a:pPr marL="0" marR="0" lvl="0" indent="0" algn="l" defTabSz="914400" rtl="0" eaLnBrk="0" fontAlgn="t"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Input-output analysis </a:t>
                      </a:r>
                      <a:endParaRPr kumimoji="0" lang="en-GB" altLang="en-US" sz="1200" b="0" i="0" u="none" strike="noStrike" cap="none" normalizeH="0" baseline="0" dirty="0">
                        <a:ln>
                          <a:noFill/>
                        </a:ln>
                        <a:solidFill>
                          <a:schemeClr val="tx1"/>
                        </a:solidFill>
                        <a:effectLst/>
                        <a:latin typeface="+mj-lt"/>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423611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909369" y="274868"/>
            <a:ext cx="7359650" cy="642938"/>
          </a:xfrm>
        </p:spPr>
        <p:txBody>
          <a:bodyPr>
            <a:normAutofit fontScale="90000"/>
          </a:bodyPr>
          <a:lstStyle/>
          <a:p>
            <a:pPr eaLnBrk="1" hangingPunct="1"/>
            <a:r>
              <a:rPr lang="en-US" altLang="en-US" dirty="0"/>
              <a:t>Annex 1 - Milestones</a:t>
            </a:r>
            <a:endParaRPr lang="en-GB" altLang="en-US" dirty="0"/>
          </a:p>
        </p:txBody>
      </p:sp>
      <p:graphicFrame>
        <p:nvGraphicFramePr>
          <p:cNvPr id="5" name="Table 4"/>
          <p:cNvGraphicFramePr>
            <a:graphicFrameLocks noGrp="1"/>
          </p:cNvGraphicFramePr>
          <p:nvPr/>
        </p:nvGraphicFramePr>
        <p:xfrm>
          <a:off x="1845906" y="1162076"/>
          <a:ext cx="8229600" cy="4185920"/>
        </p:xfrm>
        <a:graphic>
          <a:graphicData uri="http://schemas.openxmlformats.org/drawingml/2006/table">
            <a:tbl>
              <a:tblPr firstRow="1" bandRow="1"/>
              <a:tblGrid>
                <a:gridCol w="3657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70840">
                <a:tc>
                  <a:txBody>
                    <a:bodyPr/>
                    <a:lstStyle>
                      <a:lvl1pPr marL="109538"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1" i="0" u="none" strike="noStrike" kern="1200" cap="none" normalizeH="0" baseline="0" dirty="0">
                          <a:ln>
                            <a:noFill/>
                          </a:ln>
                          <a:solidFill>
                            <a:schemeClr val="tx1"/>
                          </a:solidFill>
                          <a:effectLst/>
                          <a:latin typeface="+mj-lt"/>
                          <a:ea typeface="ＭＳ Ｐゴシック" pitchFamily="34" charset="-128"/>
                          <a:cs typeface="+mn-cs"/>
                        </a:rPr>
                        <a:t>Implementation milestones</a:t>
                      </a:r>
                      <a:endParaRPr kumimoji="0" lang="en-GB" altLang="en-US" sz="1200" b="1" i="0" u="none" strike="noStrike" kern="1200" cap="none" normalizeH="0" baseline="0" dirty="0">
                        <a:ln>
                          <a:noFill/>
                        </a:ln>
                        <a:solidFill>
                          <a:schemeClr val="tx1"/>
                        </a:solidFill>
                        <a:effectLst/>
                        <a:latin typeface="+mj-lt"/>
                        <a:ea typeface="ＭＳ Ｐゴシック" pitchFamily="34" charset="-128"/>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1" i="0" u="none" strike="noStrike" kern="1200" cap="none" normalizeH="0" baseline="0" dirty="0">
                          <a:ln>
                            <a:noFill/>
                          </a:ln>
                          <a:solidFill>
                            <a:schemeClr val="tx1"/>
                          </a:solidFill>
                          <a:effectLst/>
                          <a:latin typeface="+mj-lt"/>
                          <a:ea typeface="ＭＳ Ｐゴシック" pitchFamily="34" charset="-128"/>
                          <a:cs typeface="+mn-cs"/>
                        </a:rPr>
                        <a:t>Complementary data systems </a:t>
                      </a:r>
                      <a:endParaRPr kumimoji="0" lang="en-GB" altLang="en-US" sz="1200" b="1" i="0" u="none" strike="noStrike" kern="1200" cap="none" normalizeH="0" baseline="0" dirty="0">
                        <a:ln>
                          <a:noFill/>
                        </a:ln>
                        <a:solidFill>
                          <a:schemeClr val="tx1"/>
                        </a:solidFill>
                        <a:effectLst/>
                        <a:latin typeface="+mj-lt"/>
                        <a:ea typeface="ＭＳ Ｐゴシック" pitchFamily="34" charset="-128"/>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1" i="0" u="none" strike="noStrike" kern="1200" cap="none" normalizeH="0" baseline="0" dirty="0">
                          <a:ln>
                            <a:noFill/>
                          </a:ln>
                          <a:solidFill>
                            <a:schemeClr val="tx1"/>
                          </a:solidFill>
                          <a:effectLst/>
                          <a:latin typeface="+mj-lt"/>
                          <a:ea typeface="ＭＳ Ｐゴシック" pitchFamily="34" charset="-128"/>
                          <a:cs typeface="+mn-cs"/>
                        </a:rPr>
                        <a:t>SNA-related data and development</a:t>
                      </a:r>
                      <a:endParaRPr kumimoji="0" lang="en-GB" altLang="en-US" sz="1200" b="1" i="0" u="none" strike="noStrike" kern="1200" cap="none" normalizeH="0" baseline="0" dirty="0">
                        <a:ln>
                          <a:noFill/>
                        </a:ln>
                        <a:solidFill>
                          <a:schemeClr val="tx1"/>
                        </a:solidFill>
                        <a:effectLst/>
                        <a:latin typeface="+mj-lt"/>
                        <a:ea typeface="ＭＳ Ｐゴシック" pitchFamily="34" charset="-128"/>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370840">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Milestone 3. Institutional sector accounts: first step: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for all institutional sectors Production account</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for general government Generation of income, Allocation of primary income, Secondary distribution income, Use of disposable income, Capital and financial accounts </a:t>
                      </a:r>
                      <a:endParaRPr kumimoji="0" lang="en-GB" altLang="en-US" sz="1200" b="0" i="0" u="none" strike="noStrike" cap="none" normalizeH="0" baseline="0" dirty="0">
                        <a:ln>
                          <a:noFill/>
                        </a:ln>
                        <a:solidFill>
                          <a:schemeClr val="tx1"/>
                        </a:solidFill>
                        <a:effectLst/>
                        <a:latin typeface="+mj-lt"/>
                      </a:endParaRP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Same as for milestone  2 </a:t>
                      </a: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Same as for milestone  2 </a:t>
                      </a: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1"/>
                  </a:ext>
                </a:extLst>
              </a:tr>
              <a:tr h="370840">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Milestone 4. Institutional sector accounts: intermediate step 1:</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for all institutional sectors Generation of income Allocation of primary income Secondary distribution of income Use of disposable income Capital accounts </a:t>
                      </a:r>
                      <a:endParaRPr kumimoji="0" lang="en-GB" altLang="en-US" sz="1200" b="0" i="0" u="none" strike="noStrike" cap="none" normalizeH="0" baseline="0" dirty="0">
                        <a:ln>
                          <a:noFill/>
                        </a:ln>
                        <a:solidFill>
                          <a:schemeClr val="tx1"/>
                        </a:solidFill>
                        <a:effectLst/>
                        <a:latin typeface="+mj-lt"/>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Same as for milestone  2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Same as for milestone  2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370840">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Milestone 5. Institutional sector accounts: intermediate step 2:</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for all institutional sectors Financial account </a:t>
                      </a:r>
                      <a:endParaRPr kumimoji="0" lang="en-GB" altLang="en-US" sz="1200" b="0" i="0" u="none" strike="noStrike" cap="none" normalizeH="0" baseline="0" dirty="0">
                        <a:ln>
                          <a:noFill/>
                        </a:ln>
                        <a:solidFill>
                          <a:schemeClr val="tx1"/>
                        </a:solidFill>
                        <a:effectLst/>
                        <a:latin typeface="+mj-lt"/>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Same as for milestone  2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Same as for milestone  2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370840">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rPr>
                        <a:t>Milestone 6. Institutional sector accounts: final step:</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for all institutional sectors Other changes in assets account Balance sheet</a:t>
                      </a:r>
                      <a:r>
                        <a:rPr kumimoji="0" lang="en-GB" altLang="ja-JP" sz="1200" b="0" i="0" u="none" strike="noStrike" cap="none" normalizeH="0" baseline="0" dirty="0">
                          <a:ln>
                            <a:noFill/>
                          </a:ln>
                          <a:solidFill>
                            <a:schemeClr val="tx1"/>
                          </a:solidFill>
                          <a:effectLst/>
                          <a:latin typeface="+mj-lt"/>
                          <a:ea typeface="ＭＳ Ｐゴシック" pitchFamily="34" charset="-128"/>
                        </a:rPr>
                        <a:t> </a:t>
                      </a:r>
                      <a:endParaRPr kumimoji="0" lang="en-GB" altLang="en-US" sz="1200" b="0" i="0" u="none" strike="noStrike" cap="none" normalizeH="0" baseline="0" dirty="0">
                        <a:ln>
                          <a:noFill/>
                        </a:ln>
                        <a:solidFill>
                          <a:schemeClr val="tx1"/>
                        </a:solidFill>
                        <a:effectLst/>
                        <a:latin typeface="+mj-lt"/>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Same as for milestone  2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pPr>
                      <a:r>
                        <a:rPr kumimoji="0" lang="en-US" altLang="ja-JP" sz="1200" b="0" i="0" u="none" strike="noStrike" cap="none" normalizeH="0" baseline="0" dirty="0">
                          <a:ln>
                            <a:noFill/>
                          </a:ln>
                          <a:solidFill>
                            <a:schemeClr val="tx1"/>
                          </a:solidFill>
                          <a:effectLst/>
                          <a:latin typeface="+mj-lt"/>
                          <a:ea typeface="ＭＳ Ｐゴシック" pitchFamily="34" charset="-128"/>
                        </a:rPr>
                        <a:t>Same as for milestone  2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45736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909369" y="274868"/>
            <a:ext cx="7359650" cy="642938"/>
          </a:xfrm>
        </p:spPr>
        <p:txBody>
          <a:bodyPr>
            <a:normAutofit fontScale="90000"/>
          </a:bodyPr>
          <a:lstStyle/>
          <a:p>
            <a:pPr eaLnBrk="1" hangingPunct="1"/>
            <a:r>
              <a:rPr lang="en-US" altLang="en-US" dirty="0"/>
              <a:t>Annex 2 – Data sets</a:t>
            </a:r>
            <a:endParaRPr lang="en-GB" altLang="en-US" dirty="0"/>
          </a:p>
        </p:txBody>
      </p:sp>
      <p:graphicFrame>
        <p:nvGraphicFramePr>
          <p:cNvPr id="7" name="Table 6"/>
          <p:cNvGraphicFramePr>
            <a:graphicFrameLocks noGrp="1"/>
          </p:cNvGraphicFramePr>
          <p:nvPr>
            <p:extLst>
              <p:ext uri="{D42A27DB-BD31-4B8C-83A1-F6EECF244321}">
                <p14:modId xmlns:p14="http://schemas.microsoft.com/office/powerpoint/2010/main" val="365270385"/>
              </p:ext>
            </p:extLst>
          </p:nvPr>
        </p:nvGraphicFramePr>
        <p:xfrm>
          <a:off x="1646852" y="1156995"/>
          <a:ext cx="8839200" cy="4419598"/>
        </p:xfrm>
        <a:graphic>
          <a:graphicData uri="http://schemas.openxmlformats.org/drawingml/2006/table">
            <a:tbl>
              <a:tblPr firstRow="1" bandRow="1"/>
              <a:tblGrid>
                <a:gridCol w="687493">
                  <a:extLst>
                    <a:ext uri="{9D8B030D-6E8A-4147-A177-3AD203B41FA5}">
                      <a16:colId xmlns:a16="http://schemas.microsoft.com/office/drawing/2014/main" val="20000"/>
                    </a:ext>
                  </a:extLst>
                </a:gridCol>
                <a:gridCol w="4223173">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gridCol w="1964267">
                  <a:extLst>
                    <a:ext uri="{9D8B030D-6E8A-4147-A177-3AD203B41FA5}">
                      <a16:colId xmlns:a16="http://schemas.microsoft.com/office/drawing/2014/main" val="20003"/>
                    </a:ext>
                  </a:extLst>
                </a:gridCol>
              </a:tblGrid>
              <a:tr h="434812">
                <a:tc gridSpan="2">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400" dirty="0">
                          <a:solidFill>
                            <a:schemeClr val="tx1"/>
                          </a:solidFill>
                          <a:latin typeface="+mj-lt"/>
                        </a:rPr>
                        <a:t>NAQ Table Number</a:t>
                      </a:r>
                      <a:endParaRPr lang="en-GB" sz="14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hMerge="1">
                  <a:txBody>
                    <a:bodyPr/>
                    <a:lstStyle/>
                    <a:p>
                      <a:endParaRPr lang="en-GB" dirty="0"/>
                    </a:p>
                  </a:txBody>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r>
                        <a:rPr lang="en-US" sz="1400" dirty="0">
                          <a:solidFill>
                            <a:schemeClr val="tx1"/>
                          </a:solidFill>
                          <a:latin typeface="+mj-lt"/>
                        </a:rPr>
                        <a:t>Annual</a:t>
                      </a:r>
                      <a:r>
                        <a:rPr lang="en-US" sz="1400" baseline="0" dirty="0">
                          <a:solidFill>
                            <a:schemeClr val="tx1"/>
                          </a:solidFill>
                          <a:latin typeface="+mj-lt"/>
                        </a:rPr>
                        <a:t> Accounts</a:t>
                      </a:r>
                      <a:endParaRPr lang="en-GB" sz="14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r>
                        <a:rPr lang="en-US" sz="1400" dirty="0">
                          <a:solidFill>
                            <a:schemeClr val="tx1"/>
                          </a:solidFill>
                          <a:latin typeface="+mj-lt"/>
                        </a:rPr>
                        <a:t>Quarterly Accounts</a:t>
                      </a:r>
                      <a:endParaRPr lang="en-GB" sz="14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434812">
                <a:tc gridSpan="4">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400" b="1" dirty="0">
                          <a:solidFill>
                            <a:schemeClr val="tx1"/>
                          </a:solidFill>
                          <a:latin typeface="+mj-lt"/>
                        </a:rPr>
                        <a:t>GDP, value added and employment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1"/>
                  </a:ext>
                </a:extLst>
              </a:tr>
              <a:tr h="536070">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Nominal and volume measure of GDP by industry or by expenditure components</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53607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1.1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Expenditures of the GDP in current prices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Optional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53607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1.2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Expenditures of the GDP in constant prices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Optional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r h="53607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2.1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Value added and GDP in current prices by industry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Optional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5"/>
                  </a:ext>
                </a:extLst>
              </a:tr>
              <a:tr h="53607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2.2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Value added and GDP in constant prices by industry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Optional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6"/>
                  </a:ext>
                </a:extLst>
              </a:tr>
              <a:tr h="434812">
                <a:tc rowSpan="2">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lang="en-US" sz="1400" dirty="0">
                          <a:solidFill>
                            <a:schemeClr val="tx1"/>
                          </a:solidFill>
                          <a:latin typeface="+mj-lt"/>
                        </a:rPr>
                        <a:t>2.3</a:t>
                      </a:r>
                      <a:endParaRPr lang="en-GB" sz="1400" dirty="0">
                        <a:solidFill>
                          <a:schemeClr val="tx1"/>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Value-added components by industry, current prices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Recommended</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7"/>
                  </a:ext>
                </a:extLst>
              </a:tr>
              <a:tr h="434812">
                <a:tc vMerge="1">
                  <a:txBody>
                    <a:bodyPr/>
                    <a:lstStyle/>
                    <a:p>
                      <a:pPr algn="ctr"/>
                      <a:endParaRPr lang="en-GB" sz="1200" dirty="0">
                        <a:solidFill>
                          <a:schemeClr val="accent4"/>
                        </a:solidFill>
                        <a:latin typeface="+mj-lt"/>
                      </a:endParaRPr>
                    </a:p>
                  </a:txBody>
                  <a:tcPr anchor="ct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Employment by industry </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Minimum requirement</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j-lt"/>
                          <a:cs typeface="Times New Roman" pitchFamily="18" charset="0"/>
                        </a:rPr>
                        <a:t>Recommended</a:t>
                      </a:r>
                      <a:endParaRPr kumimoji="0" lang="en-GB" altLang="en-US" sz="14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9799417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909369" y="274868"/>
            <a:ext cx="7359650" cy="642938"/>
          </a:xfrm>
        </p:spPr>
        <p:txBody>
          <a:bodyPr>
            <a:normAutofit fontScale="90000"/>
          </a:bodyPr>
          <a:lstStyle/>
          <a:p>
            <a:pPr eaLnBrk="1" hangingPunct="1"/>
            <a:r>
              <a:rPr lang="en-US" altLang="en-US" dirty="0"/>
              <a:t>Annex 2 – Data sets</a:t>
            </a:r>
            <a:endParaRPr lang="en-GB" altLang="en-US" dirty="0"/>
          </a:p>
        </p:txBody>
      </p:sp>
      <p:graphicFrame>
        <p:nvGraphicFramePr>
          <p:cNvPr id="5" name="Table 4"/>
          <p:cNvGraphicFramePr>
            <a:graphicFrameLocks noGrp="1"/>
          </p:cNvGraphicFramePr>
          <p:nvPr/>
        </p:nvGraphicFramePr>
        <p:xfrm>
          <a:off x="1918996" y="1567543"/>
          <a:ext cx="8305800" cy="3155713"/>
        </p:xfrm>
        <a:graphic>
          <a:graphicData uri="http://schemas.openxmlformats.org/drawingml/2006/table">
            <a:tbl>
              <a:tblPr firstRow="1" bandRow="1"/>
              <a:tblGrid>
                <a:gridCol w="646007">
                  <a:extLst>
                    <a:ext uri="{9D8B030D-6E8A-4147-A177-3AD203B41FA5}">
                      <a16:colId xmlns:a16="http://schemas.microsoft.com/office/drawing/2014/main" val="20000"/>
                    </a:ext>
                  </a:extLst>
                </a:gridCol>
                <a:gridCol w="3968327">
                  <a:extLst>
                    <a:ext uri="{9D8B030D-6E8A-4147-A177-3AD203B41FA5}">
                      <a16:colId xmlns:a16="http://schemas.microsoft.com/office/drawing/2014/main" val="20001"/>
                    </a:ext>
                  </a:extLst>
                </a:gridCol>
                <a:gridCol w="1845733">
                  <a:extLst>
                    <a:ext uri="{9D8B030D-6E8A-4147-A177-3AD203B41FA5}">
                      <a16:colId xmlns:a16="http://schemas.microsoft.com/office/drawing/2014/main" val="20002"/>
                    </a:ext>
                  </a:extLst>
                </a:gridCol>
                <a:gridCol w="1845733">
                  <a:extLst>
                    <a:ext uri="{9D8B030D-6E8A-4147-A177-3AD203B41FA5}">
                      <a16:colId xmlns:a16="http://schemas.microsoft.com/office/drawing/2014/main" val="20003"/>
                    </a:ext>
                  </a:extLst>
                </a:gridCol>
              </a:tblGrid>
              <a:tr h="471407">
                <a:tc gridSpan="2">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600" dirty="0">
                          <a:solidFill>
                            <a:schemeClr val="tx1"/>
                          </a:solidFill>
                          <a:latin typeface="+mj-lt"/>
                        </a:rPr>
                        <a:t>NAQ Table Number</a:t>
                      </a:r>
                      <a:endParaRPr lang="en-GB" sz="16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hMerge="1">
                  <a:txBody>
                    <a:bodyPr/>
                    <a:lstStyle/>
                    <a:p>
                      <a:endParaRPr lang="en-GB" dirty="0"/>
                    </a:p>
                  </a:txBody>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r>
                        <a:rPr lang="en-US" sz="1600" dirty="0">
                          <a:solidFill>
                            <a:schemeClr val="tx1"/>
                          </a:solidFill>
                          <a:latin typeface="+mj-lt"/>
                        </a:rPr>
                        <a:t>Annual</a:t>
                      </a:r>
                      <a:r>
                        <a:rPr lang="en-US" sz="1600" baseline="0" dirty="0">
                          <a:solidFill>
                            <a:schemeClr val="tx1"/>
                          </a:solidFill>
                          <a:latin typeface="+mj-lt"/>
                        </a:rPr>
                        <a:t> Accounts</a:t>
                      </a:r>
                      <a:endParaRPr lang="en-GB" sz="16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r>
                        <a:rPr lang="en-US" sz="1600" dirty="0">
                          <a:solidFill>
                            <a:schemeClr val="tx1"/>
                          </a:solidFill>
                          <a:latin typeface="+mj-lt"/>
                        </a:rPr>
                        <a:t>Quarterly Accounts</a:t>
                      </a:r>
                      <a:endParaRPr lang="en-GB" sz="16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471407">
                <a:tc gridSpan="4">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600" b="1" dirty="0">
                          <a:solidFill>
                            <a:schemeClr val="tx1"/>
                          </a:solidFill>
                          <a:latin typeface="+mj-lt"/>
                        </a:rPr>
                        <a:t>Integrated accounts and tables, including integrated satellite accounts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1"/>
                  </a:ext>
                </a:extLst>
              </a:tr>
              <a:tr h="471407">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en-US" sz="1600" b="0" i="0" u="none" strike="noStrike" cap="none" normalizeH="0" baseline="0" dirty="0">
                          <a:ln>
                            <a:noFill/>
                          </a:ln>
                          <a:solidFill>
                            <a:schemeClr val="tx1"/>
                          </a:solidFill>
                          <a:effectLst/>
                          <a:latin typeface="+mj-lt"/>
                        </a:rPr>
                        <a:t>1.3 / 4.1</a:t>
                      </a: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rPr>
                        <a:t>Accounts for the total economy (until net lending)</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j-lt"/>
                          <a:cs typeface="Times New Roman" pitchFamily="18" charset="0"/>
                        </a:rPr>
                        <a:t>Minimum requirement </a:t>
                      </a: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j-lt"/>
                          <a:cs typeface="Times New Roman" pitchFamily="18" charset="0"/>
                        </a:rPr>
                        <a:t>Minimum requirement </a:t>
                      </a: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471407">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j-lt"/>
                        </a:rPr>
                        <a:t>Supply and use table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rPr>
                        <a:t>Recommended</a:t>
                      </a: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rPr>
                        <a:t>Desirable</a:t>
                      </a: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581186">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rPr>
                        <a:t>5.1</a:t>
                      </a: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rPr>
                        <a:t>Cross-classification of output/value added by industries and sectors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normalizeH="0" baseline="0" dirty="0">
                          <a:ln>
                            <a:noFill/>
                          </a:ln>
                          <a:solidFill>
                            <a:schemeClr val="tx1"/>
                          </a:solidFill>
                          <a:effectLst/>
                          <a:latin typeface="+mj-lt"/>
                          <a:ea typeface="+mn-ea"/>
                          <a:cs typeface="+mn-cs"/>
                        </a:rPr>
                        <a:t>Recommended</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r h="581186">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rPr>
                        <a:t>Tourism accounts, environmental accounts and other socio-economic accounts</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rPr>
                        <a:t>*</a:t>
                      </a: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mj-lt"/>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08821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55F216-5FB1-4370-8827-E3AD8018E5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1825" y="2286794"/>
            <a:ext cx="5848350" cy="3429000"/>
          </a:xfrm>
        </p:spPr>
      </p:pic>
    </p:spTree>
    <p:extLst>
      <p:ext uri="{BB962C8B-B14F-4D97-AF65-F5344CB8AC3E}">
        <p14:creationId xmlns:p14="http://schemas.microsoft.com/office/powerpoint/2010/main" val="890797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909369" y="274868"/>
            <a:ext cx="7359650" cy="642938"/>
          </a:xfrm>
        </p:spPr>
        <p:txBody>
          <a:bodyPr>
            <a:normAutofit fontScale="90000"/>
          </a:bodyPr>
          <a:lstStyle/>
          <a:p>
            <a:pPr eaLnBrk="1" hangingPunct="1"/>
            <a:r>
              <a:rPr lang="en-US" altLang="en-US" dirty="0"/>
              <a:t>Annex 2 – Data sets</a:t>
            </a:r>
            <a:endParaRPr lang="en-GB" altLang="en-US" dirty="0"/>
          </a:p>
        </p:txBody>
      </p:sp>
      <p:graphicFrame>
        <p:nvGraphicFramePr>
          <p:cNvPr id="6" name="Table 5"/>
          <p:cNvGraphicFramePr>
            <a:graphicFrameLocks noGrp="1"/>
          </p:cNvGraphicFramePr>
          <p:nvPr/>
        </p:nvGraphicFramePr>
        <p:xfrm>
          <a:off x="1808583" y="1082351"/>
          <a:ext cx="8229600" cy="388112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3931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gridSpan="2">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600" dirty="0">
                          <a:solidFill>
                            <a:schemeClr val="tx1"/>
                          </a:solidFill>
                          <a:latin typeface="+mj-lt"/>
                        </a:rPr>
                        <a:t>NAQ Table Number</a:t>
                      </a:r>
                      <a:endParaRPr lang="en-GB" sz="16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hMerge="1">
                  <a:txBody>
                    <a:bodyPr/>
                    <a:lstStyle/>
                    <a:p>
                      <a:endParaRPr lang="en-GB" dirty="0"/>
                    </a:p>
                  </a:txBody>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r>
                        <a:rPr lang="en-US" sz="1600" dirty="0">
                          <a:solidFill>
                            <a:schemeClr val="tx1"/>
                          </a:solidFill>
                          <a:latin typeface="+mj-lt"/>
                        </a:rPr>
                        <a:t>Annual</a:t>
                      </a:r>
                      <a:r>
                        <a:rPr lang="en-US" sz="1600" baseline="0" dirty="0">
                          <a:solidFill>
                            <a:schemeClr val="tx1"/>
                          </a:solidFill>
                          <a:latin typeface="+mj-lt"/>
                        </a:rPr>
                        <a:t> Accounts</a:t>
                      </a:r>
                      <a:endParaRPr lang="en-GB" sz="16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r>
                        <a:rPr lang="en-US" sz="1600" dirty="0">
                          <a:solidFill>
                            <a:schemeClr val="tx1"/>
                          </a:solidFill>
                          <a:latin typeface="+mj-lt"/>
                        </a:rPr>
                        <a:t>Quarterly Accounts</a:t>
                      </a:r>
                      <a:endParaRPr lang="en-GB" sz="16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370840">
                <a:tc gridSpan="4">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600" b="1" dirty="0">
                          <a:solidFill>
                            <a:schemeClr val="tx1"/>
                          </a:solidFill>
                          <a:latin typeface="+mj-lt"/>
                        </a:rPr>
                        <a:t>Purpose classification of expenditures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1"/>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3.1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General government final consumption (and other) expenditure by purpose in current prices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Recommended</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370840">
                <a:tc>
                  <a:txBody>
                    <a:bodyPr/>
                    <a:lstStyle>
                      <a:lvl1pPr marL="109538"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392113"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630238"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9144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1430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1600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057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2514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29718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GB" altLang="en-US" sz="1600" b="0" i="0" u="none" strike="noStrike" kern="1200" cap="none" normalizeH="0" baseline="0" dirty="0">
                        <a:ln>
                          <a:noFill/>
                        </a:ln>
                        <a:solidFill>
                          <a:schemeClr val="tx1"/>
                        </a:solidFill>
                        <a:effectLst/>
                        <a:latin typeface="+mj-lt"/>
                        <a:ea typeface="+mn-ea"/>
                        <a:cs typeface="+mn-cs"/>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General government final consumption expenditure by purpose at constant prices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3.2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Individual consumption (and other) expenditures by purpose in current prices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Recommended</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Individual consumption expenditures by purpose at constant prices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5"/>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Purpose classification of intermediate and final consumption across all sectors </a:t>
                      </a:r>
                    </a:p>
                  </a:txBody>
                  <a:tcPr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kern="1200" cap="none" normalizeH="0" baseline="0" dirty="0">
                          <a:ln>
                            <a:noFill/>
                          </a:ln>
                          <a:solidFill>
                            <a:schemeClr val="tx1"/>
                          </a:solidFill>
                          <a:effectLst/>
                          <a:latin typeface="+mj-lt"/>
                          <a:ea typeface="+mn-ea"/>
                          <a:cs typeface="+mn-cs"/>
                        </a:rPr>
                        <a:t>* </a:t>
                      </a:r>
                    </a:p>
                  </a:txBody>
                  <a:tcPr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229219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909369" y="274868"/>
            <a:ext cx="7359650" cy="642938"/>
          </a:xfrm>
        </p:spPr>
        <p:txBody>
          <a:bodyPr>
            <a:normAutofit fontScale="90000"/>
          </a:bodyPr>
          <a:lstStyle/>
          <a:p>
            <a:pPr eaLnBrk="1" hangingPunct="1"/>
            <a:r>
              <a:rPr lang="en-US" altLang="en-US" dirty="0"/>
              <a:t>Annex 2 – Data sets</a:t>
            </a:r>
            <a:endParaRPr lang="en-GB" altLang="en-US" dirty="0"/>
          </a:p>
        </p:txBody>
      </p:sp>
      <p:graphicFrame>
        <p:nvGraphicFramePr>
          <p:cNvPr id="5" name="Table 4"/>
          <p:cNvGraphicFramePr>
            <a:graphicFrameLocks noGrp="1"/>
          </p:cNvGraphicFramePr>
          <p:nvPr/>
        </p:nvGraphicFramePr>
        <p:xfrm>
          <a:off x="1948543" y="1132944"/>
          <a:ext cx="8229600" cy="470916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3931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gridSpan="2">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200" dirty="0">
                          <a:solidFill>
                            <a:schemeClr val="tx1"/>
                          </a:solidFill>
                          <a:latin typeface="+mj-lt"/>
                        </a:rPr>
                        <a:t>NAQ Table Number</a:t>
                      </a:r>
                      <a:endParaRPr lang="en-GB" sz="12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hMerge="1">
                  <a:txBody>
                    <a:bodyPr/>
                    <a:lstStyle/>
                    <a:p>
                      <a:endParaRPr lang="en-GB" dirty="0"/>
                    </a:p>
                  </a:txBody>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r>
                        <a:rPr lang="en-US" sz="1200" dirty="0">
                          <a:solidFill>
                            <a:schemeClr val="tx1"/>
                          </a:solidFill>
                          <a:latin typeface="+mj-lt"/>
                        </a:rPr>
                        <a:t>Annual</a:t>
                      </a:r>
                      <a:r>
                        <a:rPr lang="en-US" sz="1200" baseline="0" dirty="0">
                          <a:solidFill>
                            <a:schemeClr val="tx1"/>
                          </a:solidFill>
                          <a:latin typeface="+mj-lt"/>
                        </a:rPr>
                        <a:t> Accounts</a:t>
                      </a:r>
                      <a:endParaRPr lang="en-GB" sz="12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r>
                        <a:rPr lang="en-US" sz="1200" dirty="0">
                          <a:solidFill>
                            <a:schemeClr val="tx1"/>
                          </a:solidFill>
                          <a:latin typeface="+mj-lt"/>
                        </a:rPr>
                        <a:t>Quarterly Accounts</a:t>
                      </a:r>
                      <a:endParaRPr lang="en-GB" sz="12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370840">
                <a:tc gridSpan="4">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200" b="1" dirty="0">
                          <a:solidFill>
                            <a:schemeClr val="tx1"/>
                          </a:solidFill>
                          <a:latin typeface="+mj-lt"/>
                        </a:rPr>
                        <a:t>Institutional sector accounts (until net lending)</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1"/>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4.2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Rest of the world accounts (until net lending)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Minimum requirement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Minimum requirement</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4.3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Non-financial corporations sector accounts (until net lending)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Minimum requirement</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Recommended</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4.4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Financial corporations accounts (until net lending)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Minimum requirement</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Recommended</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4.5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kern="1200" cap="none" normalizeH="0" baseline="0" dirty="0">
                          <a:ln>
                            <a:noFill/>
                          </a:ln>
                          <a:solidFill>
                            <a:schemeClr val="tx1"/>
                          </a:solidFill>
                          <a:effectLst/>
                          <a:latin typeface="+mj-lt"/>
                          <a:ea typeface="+mn-ea"/>
                          <a:cs typeface="+mn-cs"/>
                        </a:rPr>
                        <a:t>General government sector accounts (until net lending)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Minimum requirement</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Recommended</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mj-lt"/>
                          <a:ea typeface="+mn-ea"/>
                          <a:cs typeface="+mn-cs"/>
                        </a:rPr>
                        <a:t>4.6</a:t>
                      </a:r>
                      <a:endParaRPr kumimoji="0" lang="en-GB" altLang="en-US" sz="12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mj-lt"/>
                          <a:ea typeface="+mn-ea"/>
                          <a:cs typeface="+mn-cs"/>
                        </a:rPr>
                        <a:t>Household sector accounts (until net lending)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Minimum requirement</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Recommended</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mj-lt"/>
                          <a:ea typeface="+mn-ea"/>
                          <a:cs typeface="+mn-cs"/>
                        </a:rPr>
                        <a:t>4.7</a:t>
                      </a:r>
                      <a:endParaRPr kumimoji="0" lang="en-GB" altLang="en-US" sz="12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mj-lt"/>
                          <a:ea typeface="+mn-ea"/>
                          <a:cs typeface="+mn-cs"/>
                        </a:rPr>
                        <a:t>Non-profit institutions serving households sector accounts (until net lending)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Minimum requirement</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mn-ea"/>
                          <a:cs typeface="+mn-cs"/>
                        </a:rPr>
                        <a:t>Recommended</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7"/>
                  </a:ext>
                </a:extLst>
              </a:tr>
              <a:tr h="370840">
                <a:tc gridSpan="4">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b="1" kern="1200" dirty="0">
                          <a:solidFill>
                            <a:schemeClr val="tx1"/>
                          </a:solidFill>
                          <a:latin typeface="+mj-lt"/>
                          <a:ea typeface="+mn-ea"/>
                          <a:cs typeface="+mn-cs"/>
                        </a:rPr>
                        <a:t>Financial accounts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kern="1200" cap="none" normalizeH="0" baseline="0" dirty="0">
                        <a:ln>
                          <a:noFill/>
                        </a:ln>
                        <a:solidFill>
                          <a:schemeClr val="accent4"/>
                        </a:solidFill>
                        <a:effectLst/>
                        <a:latin typeface="+mj-lt"/>
                        <a:ea typeface="+mn-ea"/>
                        <a:cs typeface="+mn-cs"/>
                      </a:endParaRPr>
                    </a:p>
                  </a:txBody>
                  <a:tcPr anchor="ctr" horzOverflow="overflow"/>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ja-JP" sz="1200" b="0" i="0" u="none" strike="noStrike" kern="1200" cap="none" normalizeH="0" baseline="0" dirty="0">
                        <a:ln>
                          <a:noFill/>
                        </a:ln>
                        <a:solidFill>
                          <a:schemeClr val="accent4"/>
                        </a:solidFill>
                        <a:effectLst/>
                        <a:latin typeface="+mj-lt"/>
                        <a:ea typeface="+mn-ea"/>
                        <a:cs typeface="+mn-cs"/>
                      </a:endParaRPr>
                    </a:p>
                  </a:txBody>
                  <a:tcPr anchor="ctr" horzOverflow="overflow"/>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ja-JP" sz="1200" b="0" i="0" u="none" strike="noStrike" kern="1200" cap="none" normalizeH="0" baseline="0" dirty="0">
                        <a:ln>
                          <a:noFill/>
                        </a:ln>
                        <a:solidFill>
                          <a:schemeClr val="accent4"/>
                        </a:solidFill>
                        <a:effectLst/>
                        <a:latin typeface="+mj-lt"/>
                        <a:ea typeface="+mn-ea"/>
                        <a:cs typeface="+mn-cs"/>
                      </a:endParaRPr>
                    </a:p>
                  </a:txBody>
                  <a:tcPr anchor="ctr" horzOverflow="overflow"/>
                </a:tc>
                <a:extLst>
                  <a:ext uri="{0D108BD9-81ED-4DB2-BD59-A6C34878D82A}">
                    <a16:rowId xmlns:a16="http://schemas.microsoft.com/office/drawing/2014/main" val="10008"/>
                  </a:ext>
                </a:extLst>
              </a:tr>
              <a:tr h="370840">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normalizeH="0" baseline="0" dirty="0">
                          <a:ln>
                            <a:noFill/>
                          </a:ln>
                          <a:solidFill>
                            <a:schemeClr val="tx1"/>
                          </a:solidFill>
                          <a:effectLst/>
                          <a:latin typeface="+mn-lt"/>
                          <a:ea typeface="+mn-ea"/>
                          <a:cs typeface="+mn-cs"/>
                        </a:rPr>
                        <a:t>4.1 – 4.7</a:t>
                      </a:r>
                      <a:endParaRPr kumimoji="0" lang="en-GB" altLang="en-US" sz="1200" b="0" i="0" u="none" strike="noStrike" kern="1200" cap="none" normalizeH="0" baseline="0" dirty="0">
                        <a:ln>
                          <a:noFill/>
                        </a:ln>
                        <a:solidFill>
                          <a:schemeClr val="tx1"/>
                        </a:solidFill>
                        <a:effectLst/>
                        <a:latin typeface="+mn-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mj-lt"/>
                          <a:ea typeface="+mn-ea"/>
                          <a:cs typeface="+mn-cs"/>
                        </a:rPr>
                        <a:t>Financial accounts for all sectors </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kern="1200" cap="none" normalizeH="0" baseline="0" dirty="0">
                          <a:ln>
                            <a:noFill/>
                          </a:ln>
                          <a:solidFill>
                            <a:schemeClr val="tx1"/>
                          </a:solidFill>
                          <a:effectLst/>
                          <a:latin typeface="+mj-lt"/>
                          <a:ea typeface="+mn-ea"/>
                          <a:cs typeface="+mn-cs"/>
                        </a:rPr>
                        <a:t>Recommended</a:t>
                      </a:r>
                      <a:endParaRPr kumimoji="0" lang="en-GB" altLang="ja-JP" sz="12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kern="1200" cap="none" normalizeH="0" baseline="0" dirty="0">
                          <a:ln>
                            <a:noFill/>
                          </a:ln>
                          <a:solidFill>
                            <a:schemeClr val="tx1"/>
                          </a:solidFill>
                          <a:effectLst/>
                          <a:latin typeface="+mj-lt"/>
                          <a:ea typeface="+mn-ea"/>
                          <a:cs typeface="+mn-cs"/>
                        </a:rPr>
                        <a:t>Desirable</a:t>
                      </a:r>
                      <a:endParaRPr kumimoji="0" lang="en-GB" altLang="ja-JP" sz="12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9"/>
                  </a:ext>
                </a:extLst>
              </a:tr>
              <a:tr h="370840">
                <a:tc gridSpan="4">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kern="1200" dirty="0">
                          <a:solidFill>
                            <a:schemeClr val="tx1"/>
                          </a:solidFill>
                          <a:latin typeface="+mj-lt"/>
                          <a:ea typeface="+mn-ea"/>
                          <a:cs typeface="+mn-cs"/>
                        </a:rPr>
                        <a:t>Balance sheets and other changes in asset accounts</a:t>
                      </a:r>
                      <a:endParaRPr lang="en-GB" altLang="en-US" sz="1200" b="1" kern="1200" dirty="0">
                        <a:solidFill>
                          <a:schemeClr val="tx1"/>
                        </a:solidFill>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kern="1200" cap="none" normalizeH="0" baseline="0" dirty="0">
                        <a:ln>
                          <a:noFill/>
                        </a:ln>
                        <a:solidFill>
                          <a:schemeClr val="accent4"/>
                        </a:solidFill>
                        <a:effectLst/>
                        <a:latin typeface="+mj-lt"/>
                        <a:ea typeface="+mn-ea"/>
                        <a:cs typeface="+mn-cs"/>
                      </a:endParaRPr>
                    </a:p>
                  </a:txBody>
                  <a:tcPr anchor="ctr" horzOverflow="overflow"/>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ja-JP" sz="1200" b="0" i="0" u="none" strike="noStrike" kern="1200" cap="none" normalizeH="0" baseline="0" dirty="0">
                        <a:ln>
                          <a:noFill/>
                        </a:ln>
                        <a:solidFill>
                          <a:schemeClr val="accent4"/>
                        </a:solidFill>
                        <a:effectLst/>
                        <a:latin typeface="+mj-lt"/>
                        <a:ea typeface="+mn-ea"/>
                        <a:cs typeface="+mn-cs"/>
                      </a:endParaRPr>
                    </a:p>
                  </a:txBody>
                  <a:tcPr anchor="ctr" horzOverflow="overflow"/>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ja-JP" sz="1200" b="0" i="0" u="none" strike="noStrike" kern="1200" cap="none" normalizeH="0" baseline="0" dirty="0">
                        <a:ln>
                          <a:noFill/>
                        </a:ln>
                        <a:solidFill>
                          <a:schemeClr val="accent4"/>
                        </a:solidFill>
                        <a:effectLst/>
                        <a:latin typeface="+mj-lt"/>
                        <a:ea typeface="+mn-ea"/>
                        <a:cs typeface="+mn-cs"/>
                      </a:endParaRPr>
                    </a:p>
                  </a:txBody>
                  <a:tcPr anchor="ctr" horzOverflow="overflow"/>
                </a:tc>
                <a:extLst>
                  <a:ext uri="{0D108BD9-81ED-4DB2-BD59-A6C34878D82A}">
                    <a16:rowId xmlns:a16="http://schemas.microsoft.com/office/drawing/2014/main" val="10010"/>
                  </a:ext>
                </a:extLst>
              </a:tr>
              <a:tr h="370840">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mj-lt"/>
                          <a:ea typeface="+mn-ea"/>
                          <a:cs typeface="+mn-cs"/>
                        </a:rPr>
                        <a:t>Balance sheets, revaluation and other volume changes in asset accounts for all sectors</a:t>
                      </a: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kern="1200" cap="none" normalizeH="0" baseline="0" dirty="0">
                          <a:ln>
                            <a:noFill/>
                          </a:ln>
                          <a:solidFill>
                            <a:schemeClr val="tx1"/>
                          </a:solidFill>
                          <a:effectLst/>
                          <a:latin typeface="+mj-lt"/>
                          <a:ea typeface="+mn-ea"/>
                          <a:cs typeface="+mn-cs"/>
                        </a:rPr>
                        <a:t>Recommended</a:t>
                      </a:r>
                      <a:endParaRPr kumimoji="0" lang="en-GB" altLang="ja-JP" sz="12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kern="1200" cap="none" normalizeH="0" baseline="0" dirty="0">
                          <a:ln>
                            <a:noFill/>
                          </a:ln>
                          <a:solidFill>
                            <a:schemeClr val="tx1"/>
                          </a:solidFill>
                          <a:effectLst/>
                          <a:latin typeface="+mj-lt"/>
                          <a:ea typeface="+mn-ea"/>
                          <a:cs typeface="+mn-cs"/>
                        </a:rPr>
                        <a:t>Desirable</a:t>
                      </a:r>
                      <a:endParaRPr kumimoji="0" lang="en-GB" altLang="ja-JP" sz="1200" b="0" i="0" u="none" strike="noStrike" kern="1200" cap="none" normalizeH="0" baseline="0" dirty="0">
                        <a:ln>
                          <a:noFill/>
                        </a:ln>
                        <a:solidFill>
                          <a:schemeClr val="tx1"/>
                        </a:solidFill>
                        <a:effectLst/>
                        <a:latin typeface="+mj-lt"/>
                        <a:ea typeface="+mn-ea"/>
                        <a:cs typeface="+mn-cs"/>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0278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741418" y="214040"/>
            <a:ext cx="7359650" cy="642938"/>
          </a:xfrm>
        </p:spPr>
        <p:txBody>
          <a:bodyPr>
            <a:normAutofit fontScale="90000"/>
          </a:bodyPr>
          <a:lstStyle/>
          <a:p>
            <a:pPr eaLnBrk="1" hangingPunct="1"/>
            <a:r>
              <a:rPr lang="en-US" altLang="en-US" dirty="0"/>
              <a:t>Annex 3 – Conceptual Compliance Questionnaire for the 2008 SNA</a:t>
            </a:r>
            <a:endParaRPr lang="en-GB" altLang="en-US" dirty="0"/>
          </a:p>
        </p:txBody>
      </p:sp>
      <p:graphicFrame>
        <p:nvGraphicFramePr>
          <p:cNvPr id="6" name="Table 5"/>
          <p:cNvGraphicFramePr>
            <a:graphicFrameLocks noGrp="1"/>
          </p:cNvGraphicFramePr>
          <p:nvPr>
            <p:extLst>
              <p:ext uri="{D42A27DB-BD31-4B8C-83A1-F6EECF244321}">
                <p14:modId xmlns:p14="http://schemas.microsoft.com/office/powerpoint/2010/main" val="3561298464"/>
              </p:ext>
            </p:extLst>
          </p:nvPr>
        </p:nvGraphicFramePr>
        <p:xfrm>
          <a:off x="1743272" y="1129584"/>
          <a:ext cx="8686799" cy="5323322"/>
        </p:xfrm>
        <a:graphic>
          <a:graphicData uri="http://schemas.openxmlformats.org/drawingml/2006/table">
            <a:tbl>
              <a:tblPr firstRow="1" bandRow="1"/>
              <a:tblGrid>
                <a:gridCol w="609599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tblGrid>
              <a:tr h="685800">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Question: Does your country’s reported national accounts data currently include estimates for:</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Yes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No</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Partly</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na</a:t>
                      </a:r>
                      <a:endPar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39922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cap="none" normalizeH="0" baseline="0" dirty="0">
                          <a:ln>
                            <a:noFill/>
                          </a:ln>
                          <a:solidFill>
                            <a:schemeClr val="tx1"/>
                          </a:solidFill>
                          <a:effectLst/>
                          <a:latin typeface="+mj-lt"/>
                          <a:ea typeface="ＭＳ Ｐゴシック" pitchFamily="34" charset="-128"/>
                          <a:cs typeface="Times New Roman" pitchFamily="18" charset="0"/>
                        </a:rPr>
                        <a:t>Elements affecting the level of GDP</a:t>
                      </a:r>
                      <a:endPar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1"/>
                  </a:ext>
                </a:extLst>
              </a:tr>
              <a:tr h="39922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Gross capital formation (GCF)/output</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49219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1. the entire defence expenditure incurred by government included in the GCF?</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689066">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2. consumption of fixed capital measured</a:t>
                      </a:r>
                      <a:r>
                        <a:rPr kumimoji="0" lang="en-GB" altLang="ja-JP" sz="1200" b="0" i="0" u="none" strike="noStrike" cap="none" normalizeH="0" baseline="0" dirty="0">
                          <a:ln>
                            <a:noFill/>
                          </a:ln>
                          <a:solidFill>
                            <a:srgbClr val="FF0000"/>
                          </a:solidFill>
                          <a:effectLst/>
                          <a:latin typeface="+mj-lt"/>
                          <a:ea typeface="ＭＳ Ｐゴシック" pitchFamily="34" charset="-128"/>
                          <a:cs typeface="Times New Roman" pitchFamily="18" charset="0"/>
                        </a:rPr>
                        <a:t> </a:t>
                      </a: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on all government fixed assets (airfields, roads, hospitals, docks, dams and breakwaters and other forms of construction except structures) including military weapon systems?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r h="49219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3. the expenditure on Research and Development included in the output and GCF?</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5"/>
                  </a:ext>
                </a:extLst>
              </a:tr>
              <a:tr h="49219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4. all (successful and unsuccessful) mineral exploration expenditure capitalized?</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6"/>
                  </a:ext>
                </a:extLst>
              </a:tr>
              <a:tr h="49219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5. purchases of computer software expected to be used for more than a year included in GCF?</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7"/>
                  </a:ext>
                </a:extLst>
              </a:tr>
              <a:tr h="49219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6. expenditure on software development on own account expected to be used for more than a year and for sale included in GCF and output?</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8"/>
                  </a:ext>
                </a:extLst>
              </a:tr>
              <a:tr h="689066">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ja-JP" sz="1200" b="0" i="0" u="none" strike="noStrike" kern="1200" cap="none" normalizeH="0" baseline="0" dirty="0">
                          <a:ln>
                            <a:noFill/>
                          </a:ln>
                          <a:solidFill>
                            <a:schemeClr val="tx1"/>
                          </a:solidFill>
                          <a:effectLst/>
                          <a:latin typeface="+mn-lt"/>
                          <a:ea typeface="ＭＳ Ｐゴシック" pitchFamily="34" charset="-128"/>
                          <a:cs typeface="Times New Roman" pitchFamily="18" charset="0"/>
                        </a:rPr>
                        <a:t>7. the expenditure on all databases expected to be used for more than a year, whether purchased on the market or developed in-house, included in the GCF and output?</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2746252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741418" y="179140"/>
            <a:ext cx="7359650" cy="642938"/>
          </a:xfrm>
        </p:spPr>
        <p:txBody>
          <a:bodyPr>
            <a:normAutofit fontScale="90000"/>
          </a:bodyPr>
          <a:lstStyle/>
          <a:p>
            <a:pPr eaLnBrk="1" hangingPunct="1"/>
            <a:r>
              <a:rPr lang="en-US" altLang="en-US" dirty="0"/>
              <a:t>Annex 3 – Conceptual Compliance Questionnaire for the 2008 SNA</a:t>
            </a:r>
            <a:endParaRPr lang="en-GB" altLang="en-US" dirty="0"/>
          </a:p>
        </p:txBody>
      </p:sp>
      <p:graphicFrame>
        <p:nvGraphicFramePr>
          <p:cNvPr id="5" name="Table 4"/>
          <p:cNvGraphicFramePr>
            <a:graphicFrameLocks noGrp="1"/>
          </p:cNvGraphicFramePr>
          <p:nvPr>
            <p:extLst>
              <p:ext uri="{D42A27DB-BD31-4B8C-83A1-F6EECF244321}">
                <p14:modId xmlns:p14="http://schemas.microsoft.com/office/powerpoint/2010/main" val="3225910488"/>
              </p:ext>
            </p:extLst>
          </p:nvPr>
        </p:nvGraphicFramePr>
        <p:xfrm>
          <a:off x="1629748" y="1037870"/>
          <a:ext cx="8839199" cy="5410197"/>
        </p:xfrm>
        <a:graphic>
          <a:graphicData uri="http://schemas.openxmlformats.org/drawingml/2006/table">
            <a:tbl>
              <a:tblPr firstRow="1" bandRow="1"/>
              <a:tblGrid>
                <a:gridCol w="6248958">
                  <a:extLst>
                    <a:ext uri="{9D8B030D-6E8A-4147-A177-3AD203B41FA5}">
                      <a16:colId xmlns:a16="http://schemas.microsoft.com/office/drawing/2014/main" val="20000"/>
                    </a:ext>
                  </a:extLst>
                </a:gridCol>
                <a:gridCol w="647560">
                  <a:extLst>
                    <a:ext uri="{9D8B030D-6E8A-4147-A177-3AD203B41FA5}">
                      <a16:colId xmlns:a16="http://schemas.microsoft.com/office/drawing/2014/main" val="20001"/>
                    </a:ext>
                  </a:extLst>
                </a:gridCol>
                <a:gridCol w="566615">
                  <a:extLst>
                    <a:ext uri="{9D8B030D-6E8A-4147-A177-3AD203B41FA5}">
                      <a16:colId xmlns:a16="http://schemas.microsoft.com/office/drawing/2014/main" val="20002"/>
                    </a:ext>
                  </a:extLst>
                </a:gridCol>
                <a:gridCol w="890396">
                  <a:extLst>
                    <a:ext uri="{9D8B030D-6E8A-4147-A177-3AD203B41FA5}">
                      <a16:colId xmlns:a16="http://schemas.microsoft.com/office/drawing/2014/main" val="20003"/>
                    </a:ext>
                  </a:extLst>
                </a:gridCol>
                <a:gridCol w="485670">
                  <a:extLst>
                    <a:ext uri="{9D8B030D-6E8A-4147-A177-3AD203B41FA5}">
                      <a16:colId xmlns:a16="http://schemas.microsoft.com/office/drawing/2014/main" val="20004"/>
                    </a:ext>
                  </a:extLst>
                </a:gridCol>
              </a:tblGrid>
              <a:tr h="754911">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Question: Does your country’s reported national accounts data currently include estimates for:</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Yes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No</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Partly</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na</a:t>
                      </a:r>
                      <a:endPar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514712">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8. expenditure on entertainment, literary or artistic originals included in the GCF and on their development included in the output?</a:t>
                      </a: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1"/>
                  </a:ext>
                </a:extLst>
              </a:tr>
              <a:tr h="417489">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9. expenditure on valuables included in the GCF?</a:t>
                      </a:r>
                      <a:endParaRPr kumimoji="0" lang="en-GB" altLang="en-US"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417489">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10. the natural growth of cultivated forests included in output in GCF?</a:t>
                      </a:r>
                      <a:endParaRPr kumimoji="0" lang="en-GB" altLang="en-US"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720597">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11. the output of financial intermediation services indirectly measured (FISIM) calculated on loans and deposits only using interest rates on deposits and loans and a reference rate of interest?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r h="417489">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12. the output of FISIM allocated to users?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5"/>
                  </a:ext>
                </a:extLst>
              </a:tr>
              <a:tr h="514712">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13. the production of all goods that are produced by households whether for sale or not —included in the output?</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6"/>
                  </a:ext>
                </a:extLst>
              </a:tr>
              <a:tr h="417489">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14. the activity of the own-account money lenders included in the output?</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7"/>
                  </a:ext>
                </a:extLst>
              </a:tr>
              <a:tr h="720597">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15. the value of output of goods and services produced by households and corporations for own final use, when estimated on cost basis, include a return to capital?</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8"/>
                  </a:ext>
                </a:extLst>
              </a:tr>
              <a:tr h="514712">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ja-JP" sz="1200" b="0" i="0" u="none" strike="noStrike" cap="none" normalizeH="0" baseline="0" dirty="0">
                          <a:ln>
                            <a:noFill/>
                          </a:ln>
                          <a:solidFill>
                            <a:schemeClr val="tx1"/>
                          </a:solidFill>
                          <a:effectLst/>
                          <a:latin typeface="Tahoma" pitchFamily="34" charset="0"/>
                          <a:ea typeface="ＭＳ Ｐゴシック" pitchFamily="34" charset="-128"/>
                          <a:cs typeface="Times New Roman" pitchFamily="18" charset="0"/>
                        </a:rPr>
                        <a:t>16. the output of non-life insurance services in the event of catastrophic losses estimated using adjusted claims and adjusted premium supplements?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2421285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741418" y="144240"/>
            <a:ext cx="7359650" cy="642938"/>
          </a:xfrm>
        </p:spPr>
        <p:txBody>
          <a:bodyPr>
            <a:noAutofit/>
          </a:bodyPr>
          <a:lstStyle/>
          <a:p>
            <a:pPr eaLnBrk="1" hangingPunct="1"/>
            <a:r>
              <a:rPr lang="en-US" altLang="en-US" sz="3600" dirty="0"/>
              <a:t>Annex 3 – Conceptual Compliance Questionnaire for the 2008 SNA</a:t>
            </a:r>
            <a:endParaRPr lang="en-GB" altLang="en-US" sz="3600" dirty="0"/>
          </a:p>
        </p:txBody>
      </p:sp>
      <p:graphicFrame>
        <p:nvGraphicFramePr>
          <p:cNvPr id="4" name="Table 3"/>
          <p:cNvGraphicFramePr>
            <a:graphicFrameLocks noGrp="1"/>
          </p:cNvGraphicFramePr>
          <p:nvPr/>
        </p:nvGraphicFramePr>
        <p:xfrm>
          <a:off x="1668625" y="965718"/>
          <a:ext cx="8763001" cy="5562598"/>
        </p:xfrm>
        <a:graphic>
          <a:graphicData uri="http://schemas.openxmlformats.org/drawingml/2006/table">
            <a:tbl>
              <a:tblPr firstRow="1" bandRow="1"/>
              <a:tblGrid>
                <a:gridCol w="6172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457201">
                  <a:extLst>
                    <a:ext uri="{9D8B030D-6E8A-4147-A177-3AD203B41FA5}">
                      <a16:colId xmlns:a16="http://schemas.microsoft.com/office/drawing/2014/main" val="20004"/>
                    </a:ext>
                  </a:extLst>
                </a:gridCol>
              </a:tblGrid>
              <a:tr h="734998">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Question: Does your country’s reported national accounts data currently include estimates for:</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Yes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No</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Partly</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na</a:t>
                      </a:r>
                      <a:endPar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701589">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17. the output of the Central Bank estimated separately for financial intermediation services, monetary policy services and supervisory services overseeing financial corporations?</a:t>
                      </a: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1"/>
                  </a:ext>
                </a:extLst>
              </a:tr>
              <a:tr h="701589">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18. the unit undertaking purely ancillary activity, located in a geographically separate location from establishments it serves, treated as a separate establishment?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501135">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19. the output of the activity of non-autonomous pension funds and unfunded pension schemes separately recognised?</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406476">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kern="1200" cap="none" normalizeH="0" baseline="0" dirty="0">
                          <a:ln>
                            <a:noFill/>
                          </a:ln>
                          <a:solidFill>
                            <a:schemeClr val="tx1"/>
                          </a:solidFill>
                          <a:effectLst/>
                          <a:latin typeface="+mj-lt"/>
                          <a:ea typeface="ＭＳ Ｐゴシック" pitchFamily="34" charset="-128"/>
                          <a:cs typeface="Times New Roman" pitchFamily="18" charset="0"/>
                        </a:rPr>
                        <a:t>Volume estimates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r h="406476">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20. volumes estimated using a chaining procedure on an annual basis?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5"/>
                  </a:ext>
                </a:extLst>
              </a:tr>
              <a:tr h="406476">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kern="1200" cap="none" normalizeH="0" baseline="0" dirty="0">
                          <a:ln>
                            <a:noFill/>
                          </a:ln>
                          <a:solidFill>
                            <a:schemeClr val="tx1"/>
                          </a:solidFill>
                          <a:effectLst/>
                          <a:latin typeface="+mj-lt"/>
                          <a:ea typeface="ＭＳ Ｐゴシック" pitchFamily="34" charset="-128"/>
                          <a:cs typeface="Times New Roman" pitchFamily="18" charset="0"/>
                        </a:rPr>
                        <a:t>Social contributions/insurance</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6"/>
                  </a:ext>
                </a:extLst>
              </a:tr>
              <a:tr h="701589">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21. unfunded social contributions (for sickness, unemployment, retirement etc.) by enterprises imputed as compensation of employees and included as contributions to social insurance?</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7"/>
                  </a:ext>
                </a:extLst>
              </a:tr>
              <a:tr h="501135">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22. non-life insurance estimates include premium supplements rather than being based just on premiums less claims?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8"/>
                  </a:ext>
                </a:extLst>
              </a:tr>
              <a:tr h="501135">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23. life insurance estimates include premium supplements rather than being based just on premiums less claims?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1855739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741418" y="341345"/>
            <a:ext cx="7359650" cy="642938"/>
          </a:xfrm>
        </p:spPr>
        <p:txBody>
          <a:bodyPr>
            <a:normAutofit fontScale="90000"/>
          </a:bodyPr>
          <a:lstStyle/>
          <a:p>
            <a:pPr eaLnBrk="1" hangingPunct="1"/>
            <a:r>
              <a:rPr lang="en-US" altLang="en-US" dirty="0"/>
              <a:t>Annex 3 – Conceptual Compliance Questionnaire for the 2008 SNA</a:t>
            </a:r>
            <a:endParaRPr lang="en-GB" altLang="en-US" dirty="0"/>
          </a:p>
        </p:txBody>
      </p:sp>
      <p:graphicFrame>
        <p:nvGraphicFramePr>
          <p:cNvPr id="4" name="Table 3"/>
          <p:cNvGraphicFramePr>
            <a:graphicFrameLocks noGrp="1"/>
          </p:cNvGraphicFramePr>
          <p:nvPr/>
        </p:nvGraphicFramePr>
        <p:xfrm>
          <a:off x="1752600" y="1371600"/>
          <a:ext cx="8321040" cy="3794760"/>
        </p:xfrm>
        <a:graphic>
          <a:graphicData uri="http://schemas.openxmlformats.org/drawingml/2006/table">
            <a:tbl>
              <a:tblPr firstRow="1" bandRow="1"/>
              <a:tblGrid>
                <a:gridCol w="5638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tblGrid>
              <a:tr h="370840">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Question: Does your country’s reported national accounts data currently include estimates for:</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Yes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No</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Partly</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na</a:t>
                      </a:r>
                      <a:endPar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kern="1200" cap="none" normalizeH="0" baseline="0" dirty="0">
                          <a:ln>
                            <a:noFill/>
                          </a:ln>
                          <a:solidFill>
                            <a:schemeClr val="tx1"/>
                          </a:solidFill>
                          <a:effectLst/>
                          <a:latin typeface="+mj-lt"/>
                          <a:ea typeface="ＭＳ Ｐゴシック" pitchFamily="34" charset="-128"/>
                          <a:cs typeface="Times New Roman" pitchFamily="18" charset="0"/>
                        </a:rPr>
                        <a:t>Elements affecting  GNI</a:t>
                      </a: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1"/>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24. reinvested earnings estimates included in the rest of the world account?</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25. foreign workers’ remittances excluded from GNI? </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kern="1200" cap="none" normalizeH="0" baseline="0" dirty="0">
                          <a:ln>
                            <a:noFill/>
                          </a:ln>
                          <a:solidFill>
                            <a:schemeClr val="tx1"/>
                          </a:solidFill>
                          <a:effectLst/>
                          <a:latin typeface="+mj-lt"/>
                          <a:ea typeface="ＭＳ Ｐゴシック" pitchFamily="34" charset="-128"/>
                          <a:cs typeface="Times New Roman" pitchFamily="18" charset="0"/>
                        </a:rPr>
                        <a:t>Elements not affecting the level of GDP/GNI</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1" i="1" u="none" strike="noStrike" kern="1200" cap="none" normalizeH="0" baseline="0" dirty="0">
                          <a:ln>
                            <a:noFill/>
                          </a:ln>
                          <a:solidFill>
                            <a:schemeClr val="tx1"/>
                          </a:solidFill>
                          <a:effectLst/>
                          <a:latin typeface="+mj-lt"/>
                          <a:ea typeface="ＭＳ Ｐゴシック" pitchFamily="34" charset="-128"/>
                          <a:cs typeface="Times New Roman" pitchFamily="18" charset="0"/>
                        </a:rPr>
                        <a:t>Valuation of output</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5"/>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26.a output and value added measured at basic prices? </a:t>
                      </a:r>
                      <a:r>
                        <a:rPr kumimoji="0" lang="en-GB" altLang="ja-JP" sz="1200" b="0" i="0" u="none" strike="noStrike" kern="1200" cap="none" normalizeH="0" baseline="30000" dirty="0">
                          <a:ln>
                            <a:noFill/>
                          </a:ln>
                          <a:solidFill>
                            <a:schemeClr val="tx1"/>
                          </a:solidFill>
                          <a:effectLst/>
                          <a:latin typeface="+mj-lt"/>
                          <a:ea typeface="ＭＳ Ｐゴシック" pitchFamily="34" charset="-128"/>
                          <a:cs typeface="Times New Roman" pitchFamily="18" charset="0"/>
                        </a:rPr>
                        <a:t>a</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6"/>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26.b output and value added measured at producers’ prices? </a:t>
                      </a:r>
                      <a:r>
                        <a:rPr kumimoji="0" lang="en-GB" altLang="ja-JP" sz="1200" b="0" i="0" u="none" strike="noStrike" kern="1200" cap="none" normalizeH="0" baseline="30000" dirty="0">
                          <a:ln>
                            <a:noFill/>
                          </a:ln>
                          <a:solidFill>
                            <a:schemeClr val="tx1"/>
                          </a:solidFill>
                          <a:effectLst/>
                          <a:latin typeface="+mj-lt"/>
                          <a:ea typeface="ＭＳ Ｐゴシック" pitchFamily="34" charset="-128"/>
                          <a:cs typeface="Times New Roman" pitchFamily="18" charset="0"/>
                        </a:rPr>
                        <a:t>a</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7"/>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26.c value added measured at factor cost? </a:t>
                      </a:r>
                      <a:r>
                        <a:rPr kumimoji="0" lang="en-GB" altLang="ja-JP" sz="1200" b="0" i="0" u="none" strike="noStrike" kern="1200" cap="none" normalizeH="0" baseline="30000" dirty="0">
                          <a:ln>
                            <a:noFill/>
                          </a:ln>
                          <a:solidFill>
                            <a:schemeClr val="tx1"/>
                          </a:solidFill>
                          <a:effectLst/>
                          <a:latin typeface="+mj-lt"/>
                          <a:ea typeface="ＭＳ Ｐゴシック" pitchFamily="34" charset="-128"/>
                          <a:cs typeface="Times New Roman" pitchFamily="18" charset="0"/>
                        </a:rPr>
                        <a:t>a</a:t>
                      </a: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 (not part of the 2008 SNA)</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8"/>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27. the goods for processing recorded on a net basis?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430245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741418" y="346660"/>
            <a:ext cx="7359650" cy="642938"/>
          </a:xfrm>
        </p:spPr>
        <p:txBody>
          <a:bodyPr>
            <a:normAutofit fontScale="90000"/>
          </a:bodyPr>
          <a:lstStyle/>
          <a:p>
            <a:pPr eaLnBrk="1" hangingPunct="1"/>
            <a:r>
              <a:rPr lang="en-US" altLang="en-US" dirty="0"/>
              <a:t>Annex 3 – Conceptual Compliance Questionnaire for the 2008 SNA</a:t>
            </a:r>
            <a:endParaRPr lang="en-GB" altLang="en-US" dirty="0"/>
          </a:p>
        </p:txBody>
      </p:sp>
      <p:graphicFrame>
        <p:nvGraphicFramePr>
          <p:cNvPr id="4" name="Table 3"/>
          <p:cNvGraphicFramePr>
            <a:graphicFrameLocks noGrp="1"/>
          </p:cNvGraphicFramePr>
          <p:nvPr/>
        </p:nvGraphicFramePr>
        <p:xfrm>
          <a:off x="1752600" y="1371600"/>
          <a:ext cx="8686800" cy="2026920"/>
        </p:xfrm>
        <a:graphic>
          <a:graphicData uri="http://schemas.openxmlformats.org/drawingml/2006/table">
            <a:tbl>
              <a:tblPr firstRow="1" bandRow="1"/>
              <a:tblGrid>
                <a:gridCol w="6096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798844">
                  <a:extLst>
                    <a:ext uri="{9D8B030D-6E8A-4147-A177-3AD203B41FA5}">
                      <a16:colId xmlns:a16="http://schemas.microsoft.com/office/drawing/2014/main" val="20003"/>
                    </a:ext>
                  </a:extLst>
                </a:gridCol>
                <a:gridCol w="572756">
                  <a:extLst>
                    <a:ext uri="{9D8B030D-6E8A-4147-A177-3AD203B41FA5}">
                      <a16:colId xmlns:a16="http://schemas.microsoft.com/office/drawing/2014/main" val="20004"/>
                    </a:ext>
                  </a:extLst>
                </a:gridCol>
              </a:tblGrid>
              <a:tr h="370840">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Question: Does your country’s reported national accounts data currently include estimates for:</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Yes</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No</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Partly</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0" latinLnBrk="0" hangingPunct="0">
                        <a:spcBef>
                          <a:spcPts val="400"/>
                        </a:spcBef>
                        <a:buClr>
                          <a:schemeClr val="accent1"/>
                        </a:buClr>
                        <a:buSzPct val="68000"/>
                        <a:buFont typeface="Wingdings 3" pitchFamily="18" charset="2"/>
                        <a:defRPr sz="2300" b="1"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b="1"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b="1"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b="1"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b="1"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b="1"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rPr>
                        <a:t>na</a:t>
                      </a:r>
                      <a:endParaRPr kumimoji="0" lang="en-GB" altLang="ja-JP" sz="120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extLst>
                  <a:ext uri="{0D108BD9-81ED-4DB2-BD59-A6C34878D82A}">
                    <a16:rowId xmlns:a16="http://schemas.microsoft.com/office/drawing/2014/main" val="10000"/>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1" i="1" u="none" strike="noStrike" kern="1200" cap="none" normalizeH="0" baseline="0" dirty="0">
                          <a:ln>
                            <a:noFill/>
                          </a:ln>
                          <a:solidFill>
                            <a:schemeClr val="tx1"/>
                          </a:solidFill>
                          <a:effectLst/>
                          <a:latin typeface="+mj-lt"/>
                          <a:ea typeface="ＭＳ Ｐゴシック" pitchFamily="34" charset="-128"/>
                          <a:cs typeface="Times New Roman" pitchFamily="18" charset="0"/>
                        </a:rPr>
                        <a:t>Final consumption</a:t>
                      </a:r>
                    </a:p>
                  </a:txBody>
                  <a:tcP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1"/>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28. government final consumption expenditure broken down into individual and collective consumption?</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2"/>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1" i="0" u="none" strike="noStrike" kern="1200" cap="none" normalizeH="0" baseline="0" dirty="0">
                          <a:ln>
                            <a:noFill/>
                          </a:ln>
                          <a:solidFill>
                            <a:schemeClr val="tx1"/>
                          </a:solidFill>
                          <a:effectLst/>
                          <a:latin typeface="+mj-lt"/>
                          <a:ea typeface="ＭＳ Ｐゴシック" pitchFamily="34" charset="-128"/>
                          <a:cs typeface="Times New Roman" pitchFamily="18" charset="0"/>
                        </a:rPr>
                        <a:t>Status of implementation of the 2008 SNA</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extLst>
                  <a:ext uri="{0D108BD9-81ED-4DB2-BD59-A6C34878D82A}">
                    <a16:rowId xmlns:a16="http://schemas.microsoft.com/office/drawing/2014/main" val="10003"/>
                  </a:ext>
                </a:extLst>
              </a:tr>
              <a:tr h="370840">
                <a:tc>
                  <a:txBody>
                    <a:bodyPr/>
                    <a:lstStyle>
                      <a:lvl1pPr marL="0" algn="l" defTabSz="914400" rtl="0" eaLnBrk="0" latinLnBrk="0" hangingPunct="0">
                        <a:spcBef>
                          <a:spcPts val="400"/>
                        </a:spcBef>
                        <a:buClr>
                          <a:schemeClr val="accent1"/>
                        </a:buClr>
                        <a:buSzPct val="68000"/>
                        <a:buFont typeface="Wingdings 3" pitchFamily="18" charset="2"/>
                        <a:defRPr sz="2300" kern="1200">
                          <a:solidFill>
                            <a:schemeClr val="tx1"/>
                          </a:solidFill>
                          <a:latin typeface="Lucida Sans Unicode" pitchFamily="34" charset="0"/>
                        </a:defRPr>
                      </a:lvl1pPr>
                      <a:lvl2pPr marL="457200" algn="l" defTabSz="914400" rtl="0" eaLnBrk="0" latinLnBrk="0" hangingPunct="0">
                        <a:spcBef>
                          <a:spcPts val="325"/>
                        </a:spcBef>
                        <a:buClr>
                          <a:schemeClr val="accent1"/>
                        </a:buClr>
                        <a:buFont typeface="Verdana" pitchFamily="34" charset="0"/>
                        <a:defRPr sz="2100" kern="1200">
                          <a:solidFill>
                            <a:schemeClr val="tx1"/>
                          </a:solidFill>
                          <a:latin typeface="Lucida Sans Unicode" pitchFamily="34" charset="0"/>
                        </a:defRPr>
                      </a:lvl2pPr>
                      <a:lvl3pPr marL="914400" algn="l" defTabSz="914400" rtl="0" eaLnBrk="0" latinLnBrk="0" hangingPunct="0">
                        <a:spcBef>
                          <a:spcPts val="350"/>
                        </a:spcBef>
                        <a:buClr>
                          <a:schemeClr val="accent2"/>
                        </a:buClr>
                        <a:buSzPct val="100000"/>
                        <a:buFont typeface="Wingdings 2" pitchFamily="18" charset="2"/>
                        <a:defRPr sz="1900" kern="1200">
                          <a:solidFill>
                            <a:schemeClr val="tx1"/>
                          </a:solidFill>
                          <a:latin typeface="Lucida Sans Unicode" pitchFamily="34" charset="0"/>
                        </a:defRPr>
                      </a:lvl3pPr>
                      <a:lvl4pPr marL="1371600" algn="l" defTabSz="914400" rtl="0" eaLnBrk="0" latinLnBrk="0" hangingPunct="0">
                        <a:spcBef>
                          <a:spcPts val="350"/>
                        </a:spcBef>
                        <a:buClr>
                          <a:schemeClr val="accent2"/>
                        </a:buClr>
                        <a:buFont typeface="Wingdings 2" pitchFamily="18" charset="2"/>
                        <a:defRPr sz="1700" kern="1200">
                          <a:solidFill>
                            <a:schemeClr val="tx1"/>
                          </a:solidFill>
                          <a:latin typeface="Lucida Sans Unicode" pitchFamily="34" charset="0"/>
                        </a:defRPr>
                      </a:lvl4pPr>
                      <a:lvl5pPr marL="1828800" algn="l" defTabSz="914400" rtl="0" eaLnBrk="0" latinLnBrk="0" hangingPunct="0">
                        <a:spcBef>
                          <a:spcPts val="350"/>
                        </a:spcBef>
                        <a:buClr>
                          <a:schemeClr val="accent2"/>
                        </a:buClr>
                        <a:buFont typeface="Wingdings 2" pitchFamily="18" charset="2"/>
                        <a:defRPr sz="1800" kern="1200">
                          <a:solidFill>
                            <a:schemeClr val="tx1"/>
                          </a:solidFill>
                          <a:latin typeface="Lucida Sans Unicode" pitchFamily="34" charset="0"/>
                        </a:defRPr>
                      </a:lvl5pPr>
                      <a:lvl6pPr marL="22860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6pPr>
                      <a:lvl7pPr marL="27432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7pPr>
                      <a:lvl8pPr marL="32004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8pPr>
                      <a:lvl9pPr marL="3657600" algn="l" defTabSz="914400" rtl="0" eaLnBrk="0" fontAlgn="base" latinLnBrk="0" hangingPunct="0">
                        <a:spcBef>
                          <a:spcPts val="350"/>
                        </a:spcBef>
                        <a:spcAft>
                          <a:spcPct val="0"/>
                        </a:spcAft>
                        <a:buClr>
                          <a:schemeClr val="accent2"/>
                        </a:buClr>
                        <a:buFont typeface="Wingdings 2" pitchFamily="18" charset="2"/>
                        <a:defRPr sz="1800" kern="1200">
                          <a:solidFill>
                            <a:schemeClr val="tx1"/>
                          </a:solidFill>
                          <a:latin typeface="Lucida Sans Unicod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200" b="0" i="0" u="none" strike="noStrike" kern="1200" cap="none" normalizeH="0" baseline="0" dirty="0">
                          <a:ln>
                            <a:noFill/>
                          </a:ln>
                          <a:solidFill>
                            <a:schemeClr val="tx1"/>
                          </a:solidFill>
                          <a:effectLst/>
                          <a:latin typeface="+mj-lt"/>
                          <a:ea typeface="ＭＳ Ｐゴシック" pitchFamily="34" charset="-128"/>
                          <a:cs typeface="Times New Roman" pitchFamily="18" charset="0"/>
                        </a:rPr>
                        <a:t>29. the 2008 SNA has not been implemented in officially reported national accounts, when does the country plan to implement and release data based on the 2008 SNA? (Specify the year.)</a:t>
                      </a: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591168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384125" y="401141"/>
            <a:ext cx="7359650" cy="642938"/>
          </a:xfrm>
        </p:spPr>
        <p:txBody>
          <a:bodyPr>
            <a:normAutofit fontScale="90000"/>
          </a:bodyPr>
          <a:lstStyle/>
          <a:p>
            <a:pPr eaLnBrk="1" hangingPunct="1"/>
            <a:r>
              <a:rPr lang="en-US" altLang="en-US" b="1" dirty="0"/>
              <a:t>Sources</a:t>
            </a:r>
            <a:endParaRPr lang="en-GB" altLang="en-US" b="1" dirty="0"/>
          </a:p>
        </p:txBody>
      </p:sp>
      <p:sp>
        <p:nvSpPr>
          <p:cNvPr id="5123" name="Content Placeholder 2"/>
          <p:cNvSpPr>
            <a:spLocks noGrp="1"/>
          </p:cNvSpPr>
          <p:nvPr>
            <p:ph idx="4294967295"/>
          </p:nvPr>
        </p:nvSpPr>
        <p:spPr>
          <a:xfrm>
            <a:off x="1183115" y="1071153"/>
            <a:ext cx="9711307" cy="5525589"/>
          </a:xfrm>
        </p:spPr>
        <p:txBody>
          <a:bodyPr>
            <a:normAutofit fontScale="92500" lnSpcReduction="10000"/>
          </a:bodyPr>
          <a:lstStyle/>
          <a:p>
            <a:pPr marL="465138" indent="-465138">
              <a:defRPr/>
            </a:pPr>
            <a:endParaRPr lang="en-US" altLang="en-US" dirty="0"/>
          </a:p>
          <a:p>
            <a:pPr marL="465138" indent="-465138">
              <a:defRPr/>
            </a:pPr>
            <a:r>
              <a:rPr lang="en-US" b="0" i="0" dirty="0">
                <a:solidFill>
                  <a:srgbClr val="000000"/>
                </a:solidFill>
                <a:effectLst/>
              </a:rPr>
              <a:t>Sim, B., (2017). </a:t>
            </a:r>
            <a:r>
              <a:rPr lang="en-US" dirty="0"/>
              <a:t>Status of global and regional implementation of the 2008 SNA and the major challenges. Presented at Regional Workshop on National Accounts and the development of Economic Statistics Infrastructure within the SDGs Framework</a:t>
            </a:r>
            <a:r>
              <a:rPr lang="en-US" b="0" i="0" dirty="0">
                <a:solidFill>
                  <a:srgbClr val="000000"/>
                </a:solidFill>
                <a:effectLst/>
              </a:rPr>
              <a:t>. 15-18 May, Amman-Jordan.</a:t>
            </a:r>
          </a:p>
          <a:p>
            <a:pPr marL="0" indent="0">
              <a:buNone/>
              <a:defRPr/>
            </a:pPr>
            <a:r>
              <a:rPr lang="en-US" b="0" i="0" dirty="0">
                <a:solidFill>
                  <a:srgbClr val="000000"/>
                </a:solidFill>
                <a:effectLst/>
                <a:hlinkClick r:id="rId3"/>
              </a:rPr>
              <a:t>https://www.unescwa.org/sites/default/files/event/materials/3-2008_sna_implementation.pdf</a:t>
            </a:r>
            <a:endParaRPr lang="en-US" b="0" i="0" dirty="0">
              <a:solidFill>
                <a:srgbClr val="000000"/>
              </a:solidFill>
              <a:effectLst/>
            </a:endParaRPr>
          </a:p>
          <a:p>
            <a:pPr>
              <a:defRPr/>
            </a:pPr>
            <a:r>
              <a:rPr lang="en-US" b="0" i="0" dirty="0">
                <a:solidFill>
                  <a:srgbClr val="000000"/>
                </a:solidFill>
                <a:effectLst/>
              </a:rPr>
              <a:t>Di Matteo, </a:t>
            </a:r>
            <a:r>
              <a:rPr lang="en-US" dirty="0">
                <a:solidFill>
                  <a:srgbClr val="000000"/>
                </a:solidFill>
              </a:rPr>
              <a:t>I</a:t>
            </a:r>
            <a:r>
              <a:rPr lang="en-US" b="0" i="0" dirty="0">
                <a:solidFill>
                  <a:srgbClr val="000000"/>
                </a:solidFill>
                <a:effectLst/>
              </a:rPr>
              <a:t>., (2015). </a:t>
            </a:r>
            <a:r>
              <a:rPr lang="en-US" dirty="0"/>
              <a:t>Overview of the Implementation of National Accounts at Global Level. Presented at National Accounts Seminar for Latin America and the Caribbean: Regional Implementation of the National Accounts System and the Satellite Accounts. </a:t>
            </a:r>
            <a:r>
              <a:rPr lang="en-US" b="0" i="0" dirty="0">
                <a:solidFill>
                  <a:srgbClr val="000000"/>
                </a:solidFill>
                <a:effectLst/>
              </a:rPr>
              <a:t>1-3 December, Santiago-Chile.</a:t>
            </a:r>
          </a:p>
          <a:p>
            <a:pPr marL="0" indent="0">
              <a:buNone/>
              <a:defRPr/>
            </a:pPr>
            <a:r>
              <a:rPr lang="en-US" b="0" i="0" dirty="0">
                <a:solidFill>
                  <a:srgbClr val="000000"/>
                </a:solidFill>
                <a:effectLst/>
                <a:hlinkClick r:id="rId4"/>
              </a:rPr>
              <a:t>https://www.cepal.org/sites/default/files/events/files/2015-semcn-s2-unsd-ilaria-di-matteo.pdf</a:t>
            </a:r>
            <a:endParaRPr lang="en-US" b="0" i="0" dirty="0">
              <a:solidFill>
                <a:srgbClr val="000000"/>
              </a:solidFill>
              <a:effectLst/>
            </a:endParaRPr>
          </a:p>
          <a:p>
            <a:pPr marL="0" indent="0">
              <a:buNone/>
              <a:defRPr/>
            </a:pPr>
            <a:endParaRPr lang="en-US" b="0" i="0" dirty="0">
              <a:solidFill>
                <a:srgbClr val="000000"/>
              </a:solidFill>
              <a:effectLst/>
            </a:endParaRPr>
          </a:p>
          <a:p>
            <a:pPr marL="465138" indent="-465138">
              <a:defRPr/>
            </a:pPr>
            <a:endParaRPr lang="en-US" b="0" i="0" dirty="0">
              <a:solidFill>
                <a:srgbClr val="000000"/>
              </a:solidFill>
              <a:effectLst/>
            </a:endParaRPr>
          </a:p>
        </p:txBody>
      </p:sp>
    </p:spTree>
    <p:extLst>
      <p:ext uri="{BB962C8B-B14F-4D97-AF65-F5344CB8AC3E}">
        <p14:creationId xmlns:p14="http://schemas.microsoft.com/office/powerpoint/2010/main" val="20251648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8CA1-6117-1BF7-DF99-ECDC4A6CCB49}"/>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3618236B-35A2-6469-23F1-911C91C16BD8}"/>
              </a:ext>
            </a:extLst>
          </p:cNvPr>
          <p:cNvSpPr>
            <a:spLocks noGrp="1"/>
          </p:cNvSpPr>
          <p:nvPr>
            <p:ph idx="1"/>
          </p:nvPr>
        </p:nvSpPr>
        <p:spPr/>
        <p:txBody>
          <a:bodyPr/>
          <a:lstStyle/>
          <a:p>
            <a:r>
              <a:rPr lang="en-US" dirty="0"/>
              <a:t>Introduction</a:t>
            </a:r>
          </a:p>
          <a:p>
            <a:r>
              <a:rPr lang="en-US" dirty="0"/>
              <a:t>Global implementation </a:t>
            </a:r>
            <a:r>
              <a:rPr lang="en-US" dirty="0" err="1"/>
              <a:t>programme</a:t>
            </a:r>
            <a:r>
              <a:rPr lang="en-US" dirty="0"/>
              <a:t> for the 2008 SNA and supporting statistics</a:t>
            </a:r>
          </a:p>
          <a:p>
            <a:r>
              <a:rPr lang="en-US" dirty="0"/>
              <a:t>Current status of implementation in UN Member States</a:t>
            </a:r>
          </a:p>
          <a:p>
            <a:r>
              <a:rPr lang="en-US" dirty="0"/>
              <a:t>Major challenges</a:t>
            </a:r>
          </a:p>
          <a:p>
            <a:r>
              <a:rPr lang="en-US" dirty="0"/>
              <a:t>ADB- Technical and training support in 2008 SNA Implementation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5702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F60C-1A1F-8708-8907-162F4C5C2956}"/>
              </a:ext>
            </a:extLst>
          </p:cNvPr>
          <p:cNvSpPr>
            <a:spLocks noGrp="1"/>
          </p:cNvSpPr>
          <p:nvPr>
            <p:ph type="title"/>
          </p:nvPr>
        </p:nvSpPr>
        <p:spPr/>
        <p:txBody>
          <a:bodyPr/>
          <a:lstStyle/>
          <a:p>
            <a:r>
              <a:rPr lang="en-US" b="1" dirty="0"/>
              <a:t>2008 SNA</a:t>
            </a:r>
          </a:p>
        </p:txBody>
      </p:sp>
      <p:sp>
        <p:nvSpPr>
          <p:cNvPr id="3" name="Content Placeholder 2">
            <a:extLst>
              <a:ext uri="{FF2B5EF4-FFF2-40B4-BE49-F238E27FC236}">
                <a16:creationId xmlns:a16="http://schemas.microsoft.com/office/drawing/2014/main" id="{A899B289-6261-1E07-E3AD-8704C38BF617}"/>
              </a:ext>
            </a:extLst>
          </p:cNvPr>
          <p:cNvSpPr>
            <a:spLocks noGrp="1"/>
          </p:cNvSpPr>
          <p:nvPr>
            <p:ph idx="1"/>
          </p:nvPr>
        </p:nvSpPr>
        <p:spPr>
          <a:xfrm>
            <a:off x="838200" y="1825625"/>
            <a:ext cx="5150771" cy="4351338"/>
          </a:xfrm>
        </p:spPr>
        <p:txBody>
          <a:bodyPr/>
          <a:lstStyle/>
          <a:p>
            <a:r>
              <a:rPr lang="en-US" dirty="0">
                <a:solidFill>
                  <a:srgbClr val="FF0000"/>
                </a:solidFill>
                <a:effectLst/>
                <a:latin typeface="Arial" panose="020B0604020202020204" pitchFamily="34" charset="0"/>
              </a:rPr>
              <a:t>At its 40th session (2009), </a:t>
            </a:r>
            <a:r>
              <a:rPr lang="en-US" dirty="0">
                <a:effectLst/>
                <a:latin typeface="Arial" panose="020B0604020202020204" pitchFamily="34" charset="0"/>
              </a:rPr>
              <a:t>the UNSC adopted the 2008 SNA and supported the Implementation Strategy proposed by the </a:t>
            </a:r>
            <a:r>
              <a:rPr lang="en-US" dirty="0" err="1">
                <a:effectLst/>
                <a:latin typeface="Arial" panose="020B0604020202020204" pitchFamily="34" charset="0"/>
              </a:rPr>
              <a:t>Intersecretariat</a:t>
            </a:r>
            <a:r>
              <a:rPr lang="en-US" dirty="0">
                <a:latin typeface="Arial" panose="020B0604020202020204" pitchFamily="34" charset="0"/>
              </a:rPr>
              <a:t> </a:t>
            </a:r>
            <a:r>
              <a:rPr lang="en-US" dirty="0">
                <a:effectLst/>
                <a:latin typeface="Arial" panose="020B0604020202020204" pitchFamily="34" charset="0"/>
              </a:rPr>
              <a:t>Working Group on National Accounts (ISWGNA).</a:t>
            </a:r>
            <a:endParaRPr lang="en-US" dirty="0"/>
          </a:p>
        </p:txBody>
      </p:sp>
      <p:pic>
        <p:nvPicPr>
          <p:cNvPr id="5" name="Picture 4">
            <a:extLst>
              <a:ext uri="{FF2B5EF4-FFF2-40B4-BE49-F238E27FC236}">
                <a16:creationId xmlns:a16="http://schemas.microsoft.com/office/drawing/2014/main" id="{08C65D1B-1860-9EDA-BE86-D4DD08312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795" y="601252"/>
            <a:ext cx="4279270" cy="5611084"/>
          </a:xfrm>
          <a:prstGeom prst="rect">
            <a:avLst/>
          </a:prstGeom>
        </p:spPr>
      </p:pic>
    </p:spTree>
    <p:extLst>
      <p:ext uri="{BB962C8B-B14F-4D97-AF65-F5344CB8AC3E}">
        <p14:creationId xmlns:p14="http://schemas.microsoft.com/office/powerpoint/2010/main" val="42304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836A-1962-4659-C9D8-49041AB8B8B4}"/>
              </a:ext>
            </a:extLst>
          </p:cNvPr>
          <p:cNvSpPr>
            <a:spLocks noGrp="1"/>
          </p:cNvSpPr>
          <p:nvPr>
            <p:ph type="title"/>
          </p:nvPr>
        </p:nvSpPr>
        <p:spPr/>
        <p:txBody>
          <a:bodyPr>
            <a:normAutofit fontScale="90000"/>
          </a:bodyPr>
          <a:lstStyle/>
          <a:p>
            <a:pPr algn="ctr"/>
            <a:br>
              <a:rPr lang="en-US" dirty="0">
                <a:effectLst/>
                <a:latin typeface="Arial" panose="020B0604020202020204" pitchFamily="34" charset="0"/>
              </a:rPr>
            </a:br>
            <a:r>
              <a:rPr lang="en-US" sz="3600" dirty="0">
                <a:effectLst/>
                <a:latin typeface="Arial" panose="020B0604020202020204" pitchFamily="34" charset="0"/>
              </a:rPr>
              <a:t>Implementation of the 2008 SNA is assessed in terms of:</a:t>
            </a:r>
            <a:endParaRPr lang="en-US" sz="3600" dirty="0"/>
          </a:p>
        </p:txBody>
      </p:sp>
      <p:graphicFrame>
        <p:nvGraphicFramePr>
          <p:cNvPr id="5" name="Diagram 4">
            <a:extLst>
              <a:ext uri="{FF2B5EF4-FFF2-40B4-BE49-F238E27FC236}">
                <a16:creationId xmlns:a16="http://schemas.microsoft.com/office/drawing/2014/main" id="{22646D49-A52E-14F7-BE43-532ECEE1A6AE}"/>
              </a:ext>
            </a:extLst>
          </p:cNvPr>
          <p:cNvGraphicFramePr/>
          <p:nvPr>
            <p:extLst>
              <p:ext uri="{D42A27DB-BD31-4B8C-83A1-F6EECF244321}">
                <p14:modId xmlns:p14="http://schemas.microsoft.com/office/powerpoint/2010/main" val="2598477044"/>
              </p:ext>
            </p:extLst>
          </p:nvPr>
        </p:nvGraphicFramePr>
        <p:xfrm>
          <a:off x="2038204" y="2038205"/>
          <a:ext cx="7319078" cy="4037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11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74650" y="200223"/>
            <a:ext cx="9585396" cy="642938"/>
          </a:xfrm>
        </p:spPr>
        <p:txBody>
          <a:bodyPr>
            <a:normAutofit fontScale="90000"/>
          </a:bodyPr>
          <a:lstStyle/>
          <a:p>
            <a:pPr eaLnBrk="1" hangingPunct="1"/>
            <a:r>
              <a:rPr lang="en-US" altLang="en-US" dirty="0"/>
              <a:t>Three dimensions</a:t>
            </a:r>
          </a:p>
        </p:txBody>
      </p:sp>
      <p:sp>
        <p:nvSpPr>
          <p:cNvPr id="5123" name="Content Placeholder 2"/>
          <p:cNvSpPr>
            <a:spLocks noGrp="1"/>
          </p:cNvSpPr>
          <p:nvPr>
            <p:ph idx="4294967295"/>
          </p:nvPr>
        </p:nvSpPr>
        <p:spPr>
          <a:xfrm>
            <a:off x="1617307" y="914399"/>
            <a:ext cx="9753362" cy="5691674"/>
          </a:xfrm>
        </p:spPr>
        <p:txBody>
          <a:bodyPr>
            <a:normAutofit/>
          </a:bodyPr>
          <a:lstStyle/>
          <a:p>
            <a:pPr marL="465138" indent="-465138">
              <a:defRPr/>
            </a:pPr>
            <a:r>
              <a:rPr lang="en-US" altLang="en-US" dirty="0"/>
              <a:t>Countries’ </a:t>
            </a:r>
            <a:r>
              <a:rPr lang="en-US" altLang="en-US" b="1" dirty="0">
                <a:solidFill>
                  <a:srgbClr val="FF0000"/>
                </a:solidFill>
              </a:rPr>
              <a:t>compliance</a:t>
            </a:r>
            <a:r>
              <a:rPr lang="en-US" altLang="en-US" dirty="0"/>
              <a:t> with 2008 SNA can be monitored in terms of</a:t>
            </a:r>
          </a:p>
          <a:p>
            <a:pPr marL="903288" lvl="1" indent="-465138">
              <a:defRPr/>
            </a:pPr>
            <a:r>
              <a:rPr lang="en-US" altLang="en-US" dirty="0"/>
              <a:t>Scope of national accounts they compile</a:t>
            </a:r>
          </a:p>
          <a:p>
            <a:pPr marL="903288" lvl="1" indent="-465138">
              <a:defRPr/>
            </a:pPr>
            <a:r>
              <a:rPr lang="en-US" altLang="en-US" dirty="0"/>
              <a:t>Extent of 2008 SNA important concepts they have adopted</a:t>
            </a:r>
          </a:p>
          <a:p>
            <a:pPr marL="465138" indent="-465138">
              <a:defRPr/>
            </a:pPr>
            <a:r>
              <a:rPr lang="en-US" altLang="en-US" dirty="0"/>
              <a:t>The </a:t>
            </a:r>
            <a:r>
              <a:rPr lang="en-US" altLang="en-US" b="1" dirty="0">
                <a:solidFill>
                  <a:srgbClr val="FF0000"/>
                </a:solidFill>
              </a:rPr>
              <a:t>scope</a:t>
            </a:r>
            <a:r>
              <a:rPr lang="en-US" altLang="en-US" dirty="0"/>
              <a:t> of national accounts countries compile can be assessed using</a:t>
            </a:r>
          </a:p>
          <a:p>
            <a:pPr marL="903288" lvl="1" indent="-465138">
              <a:defRPr/>
            </a:pPr>
            <a:r>
              <a:rPr lang="en-US" altLang="en-US" dirty="0"/>
              <a:t>A set of six milestones supplemented by</a:t>
            </a:r>
          </a:p>
          <a:p>
            <a:pPr marL="903288" lvl="1" indent="-465138">
              <a:defRPr/>
            </a:pPr>
            <a:r>
              <a:rPr lang="en-US" altLang="en-US" dirty="0"/>
              <a:t>Three data sets describing (a) the minimum set of accounts that need to be compiled (MRDS); (b) a recommended set of accounts; and </a:t>
            </a:r>
          </a:p>
          <a:p>
            <a:pPr marL="438150" lvl="1" indent="0">
              <a:buNone/>
              <a:defRPr/>
            </a:pPr>
            <a:r>
              <a:rPr lang="en-US" altLang="en-US" dirty="0"/>
              <a:t>       (c) a desired set of accounts</a:t>
            </a:r>
          </a:p>
          <a:p>
            <a:pPr marL="465138" indent="-465138">
              <a:defRPr/>
            </a:pPr>
            <a:r>
              <a:rPr lang="en-US" altLang="en-US" dirty="0"/>
              <a:t>The milestones and data sets are available in annexes 1 and 2</a:t>
            </a:r>
          </a:p>
          <a:p>
            <a:pPr marL="465138" indent="-465138">
              <a:defRPr/>
            </a:pPr>
            <a:r>
              <a:rPr lang="en-US" altLang="en-US" dirty="0"/>
              <a:t>Information to determine the scope comes from annual national accounts questionnaire submitted to UNSD</a:t>
            </a:r>
          </a:p>
          <a:p>
            <a:pPr marL="1300163" lvl="2" indent="-465138">
              <a:defRPr/>
            </a:pPr>
            <a:endParaRPr lang="en-US" altLang="en-US" dirty="0"/>
          </a:p>
          <a:p>
            <a:pPr marL="903288" lvl="1" indent="-465138">
              <a:defRPr/>
            </a:pPr>
            <a:endParaRPr lang="en-US" altLang="en-US" dirty="0"/>
          </a:p>
          <a:p>
            <a:pPr marL="400050" lvl="1" indent="-336550">
              <a:buNone/>
              <a:defRPr/>
            </a:pPr>
            <a:endParaRPr lang="en-US" altLang="en-US" dirty="0"/>
          </a:p>
        </p:txBody>
      </p:sp>
      <p:sp>
        <p:nvSpPr>
          <p:cNvPr id="4100" name="Slide Number Placeholder 1"/>
          <p:cNvSpPr>
            <a:spLocks noGrp="1"/>
          </p:cNvSpPr>
          <p:nvPr>
            <p:ph type="sldNum" sz="quarter" idx="10"/>
          </p:nvPr>
        </p:nvSpPr>
        <p:spPr bwMode="auto">
          <a:noFill/>
          <a:ln>
            <a:miter lim="800000"/>
            <a:headEnd/>
            <a:tailEnd/>
          </a:ln>
        </p:spPr>
        <p:txBody>
          <a:bodyPr/>
          <a:lstStyle/>
          <a:p>
            <a:fld id="{F4E650B2-4627-4457-9162-F641FEA45D6C}" type="slidenum">
              <a:rPr lang="en-US" altLang="en-US" smtClean="0"/>
              <a:pPr/>
              <a:t>8</a:t>
            </a:fld>
            <a:endParaRPr lang="en-US" altLang="en-US" dirty="0"/>
          </a:p>
        </p:txBody>
      </p:sp>
    </p:spTree>
    <p:extLst>
      <p:ext uri="{BB962C8B-B14F-4D97-AF65-F5344CB8AC3E}">
        <p14:creationId xmlns:p14="http://schemas.microsoft.com/office/powerpoint/2010/main" val="25246103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509551" y="299455"/>
            <a:ext cx="9550495" cy="642938"/>
          </a:xfrm>
        </p:spPr>
        <p:txBody>
          <a:bodyPr>
            <a:normAutofit fontScale="90000"/>
          </a:bodyPr>
          <a:lstStyle/>
          <a:p>
            <a:pPr eaLnBrk="1" hangingPunct="1"/>
            <a:r>
              <a:rPr lang="en-US" altLang="en-US" dirty="0"/>
              <a:t>Three dimensions</a:t>
            </a:r>
          </a:p>
        </p:txBody>
      </p:sp>
      <p:sp>
        <p:nvSpPr>
          <p:cNvPr id="5123" name="Content Placeholder 2"/>
          <p:cNvSpPr>
            <a:spLocks noGrp="1"/>
          </p:cNvSpPr>
          <p:nvPr>
            <p:ph idx="4294967295"/>
          </p:nvPr>
        </p:nvSpPr>
        <p:spPr>
          <a:xfrm>
            <a:off x="1598645" y="1362270"/>
            <a:ext cx="8817429" cy="5197151"/>
          </a:xfrm>
        </p:spPr>
        <p:txBody>
          <a:bodyPr/>
          <a:lstStyle/>
          <a:p>
            <a:pPr marL="465138" indent="-465138">
              <a:defRPr/>
            </a:pPr>
            <a:r>
              <a:rPr lang="en-US" altLang="en-US" dirty="0"/>
              <a:t>The extent to which important concepts in the 2008 SNA affecting the level of GDP, gross capital formation and gross national income have been implemented is assessed using a compliance questionnaire, supplemented by country reports</a:t>
            </a:r>
          </a:p>
          <a:p>
            <a:pPr marL="465138" indent="-465138">
              <a:defRPr/>
            </a:pPr>
            <a:r>
              <a:rPr lang="en-US" altLang="en-US" dirty="0"/>
              <a:t>Compliance questionnaire is available in annex 3</a:t>
            </a:r>
          </a:p>
          <a:p>
            <a:pPr marL="465138" indent="-465138">
              <a:defRPr/>
            </a:pPr>
            <a:endParaRPr lang="en-US" altLang="en-US" dirty="0"/>
          </a:p>
          <a:p>
            <a:pPr marL="465138" indent="-465138">
              <a:defRPr/>
            </a:pPr>
            <a:endParaRPr lang="en-US" altLang="en-US" dirty="0"/>
          </a:p>
          <a:p>
            <a:pPr marL="465138" indent="-465138">
              <a:defRPr/>
            </a:pPr>
            <a:r>
              <a:rPr lang="en-US" dirty="0"/>
              <a:t>The </a:t>
            </a:r>
            <a:r>
              <a:rPr lang="en-US" b="1" dirty="0">
                <a:solidFill>
                  <a:srgbClr val="FF0000"/>
                </a:solidFill>
              </a:rPr>
              <a:t>quality</a:t>
            </a:r>
            <a:r>
              <a:rPr lang="en-US" dirty="0"/>
              <a:t> of the national accounts dimension was assessed using the IMF quality assessment framework </a:t>
            </a:r>
          </a:p>
          <a:p>
            <a:pPr marL="465138" indent="-465138">
              <a:defRPr/>
            </a:pPr>
            <a:endParaRPr lang="en-US" altLang="en-US" dirty="0"/>
          </a:p>
          <a:p>
            <a:pPr marL="903288" lvl="1" indent="-465138">
              <a:defRPr/>
            </a:pPr>
            <a:endParaRPr lang="en-US" altLang="en-US" dirty="0"/>
          </a:p>
          <a:p>
            <a:pPr marL="400050" lvl="1" indent="-336550">
              <a:buNone/>
              <a:defRPr/>
            </a:pPr>
            <a:endParaRPr lang="en-US" altLang="en-US" dirty="0"/>
          </a:p>
        </p:txBody>
      </p:sp>
      <p:sp>
        <p:nvSpPr>
          <p:cNvPr id="4100" name="Slide Number Placeholder 1"/>
          <p:cNvSpPr>
            <a:spLocks noGrp="1"/>
          </p:cNvSpPr>
          <p:nvPr>
            <p:ph type="sldNum" sz="quarter" idx="10"/>
          </p:nvPr>
        </p:nvSpPr>
        <p:spPr bwMode="auto">
          <a:noFill/>
          <a:ln>
            <a:miter lim="800000"/>
            <a:headEnd/>
            <a:tailEnd/>
          </a:ln>
        </p:spPr>
        <p:txBody>
          <a:bodyPr/>
          <a:lstStyle/>
          <a:p>
            <a:fld id="{F4E650B2-4627-4457-9162-F641FEA45D6C}" type="slidenum">
              <a:rPr lang="en-US" altLang="en-US" smtClean="0"/>
              <a:pPr/>
              <a:t>9</a:t>
            </a:fld>
            <a:endParaRPr lang="en-US" altLang="en-US" dirty="0"/>
          </a:p>
        </p:txBody>
      </p:sp>
    </p:spTree>
    <p:extLst>
      <p:ext uri="{BB962C8B-B14F-4D97-AF65-F5344CB8AC3E}">
        <p14:creationId xmlns:p14="http://schemas.microsoft.com/office/powerpoint/2010/main" val="386276595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TotalTime>
  <Words>3422</Words>
  <Application>Microsoft Office PowerPoint</Application>
  <PresentationFormat>Widescreen</PresentationFormat>
  <Paragraphs>498</Paragraphs>
  <Slides>47</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Candara</vt:lpstr>
      <vt:lpstr>Tahoma</vt:lpstr>
      <vt:lpstr>Wingdings</vt:lpstr>
      <vt:lpstr>Wingdings 3</vt:lpstr>
      <vt:lpstr>Office Theme</vt:lpstr>
      <vt:lpstr>2008 SNA Implementation</vt:lpstr>
      <vt:lpstr>Countries (31 countries)</vt:lpstr>
      <vt:lpstr>Nominees (around 150)</vt:lpstr>
      <vt:lpstr>PowerPoint Presentation</vt:lpstr>
      <vt:lpstr>Outline</vt:lpstr>
      <vt:lpstr>2008 SNA</vt:lpstr>
      <vt:lpstr> Implementation of the 2008 SNA is assessed in terms of:</vt:lpstr>
      <vt:lpstr>Three dimensions</vt:lpstr>
      <vt:lpstr>Three dimensions</vt:lpstr>
      <vt:lpstr>IMF Data Quality Assessment Framework  for National account Statistics-DQAF</vt:lpstr>
      <vt:lpstr>Programme</vt:lpstr>
      <vt:lpstr>Regional implementation programme for the 2008 SNA </vt:lpstr>
      <vt:lpstr>PowerPoint Presentation</vt:lpstr>
      <vt:lpstr>PowerPoint Presentation</vt:lpstr>
      <vt:lpstr>PowerPoint Presentation</vt:lpstr>
      <vt:lpstr>PowerPoint Presentation</vt:lpstr>
      <vt:lpstr>Reporting of annual national accounts data 54th UNSC (2023)</vt:lpstr>
      <vt:lpstr>Reporting of annual national accounts data 54th UNSC (2023)</vt:lpstr>
      <vt:lpstr>Reporting of annual national accounts data 54th UNSC (2023)</vt:lpstr>
      <vt:lpstr>Conceptual compliance with either the 1993 or the 2008 SNA</vt:lpstr>
      <vt:lpstr>PowerPoint Presentation</vt:lpstr>
      <vt:lpstr>UNSC 54th -Background document  (2018-2022)</vt:lpstr>
      <vt:lpstr>UNSC 54th -Background document  (2018-2022)</vt:lpstr>
      <vt:lpstr>UNSC 54th -Background document  (2018-2022)</vt:lpstr>
      <vt:lpstr>UNSC 54th -Background document  (2018-2022)</vt:lpstr>
      <vt:lpstr>Major challenges</vt:lpstr>
      <vt:lpstr>Major challenges</vt:lpstr>
      <vt:lpstr>Major challenges</vt:lpstr>
      <vt:lpstr>Major challenges</vt:lpstr>
      <vt:lpstr>Major challenges</vt:lpstr>
      <vt:lpstr>How to do backcasting</vt:lpstr>
      <vt:lpstr>How to communicate changes</vt:lpstr>
      <vt:lpstr>How to communicate changes</vt:lpstr>
      <vt:lpstr>Holistic solution</vt:lpstr>
      <vt:lpstr>PowerPoint Presentation</vt:lpstr>
      <vt:lpstr>Annex 1 - Milestones</vt:lpstr>
      <vt:lpstr>Annex 1 - Milestones</vt:lpstr>
      <vt:lpstr>Annex 2 – Data sets</vt:lpstr>
      <vt:lpstr>Annex 2 – Data sets</vt:lpstr>
      <vt:lpstr>Annex 2 – Data sets</vt:lpstr>
      <vt:lpstr>Annex 2 – Data sets</vt:lpstr>
      <vt:lpstr>Annex 3 – Conceptual Compliance Questionnaire for the 2008 SNA</vt:lpstr>
      <vt:lpstr>Annex 3 – Conceptual Compliance Questionnaire for the 2008 SNA</vt:lpstr>
      <vt:lpstr>Annex 3 – Conceptual Compliance Questionnaire for the 2008 SNA</vt:lpstr>
      <vt:lpstr>Annex 3 – Conceptual Compliance Questionnaire for the 2008 SNA</vt:lpstr>
      <vt:lpstr>Annex 3 – Conceptual Compliance Questionnaire for the 2008 SNA</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 SNA Implementation</dc:title>
  <dc:creator>Pinar Ucar</dc:creator>
  <cp:lastModifiedBy>Pinar Ucar</cp:lastModifiedBy>
  <cp:revision>9</cp:revision>
  <dcterms:created xsi:type="dcterms:W3CDTF">2023-02-18T08:53:12Z</dcterms:created>
  <dcterms:modified xsi:type="dcterms:W3CDTF">2023-03-01T02:48:51Z</dcterms:modified>
</cp:coreProperties>
</file>