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6" r:id="rId2"/>
    <p:sldId id="1077" r:id="rId3"/>
    <p:sldId id="1066" r:id="rId4"/>
    <p:sldId id="1078" r:id="rId5"/>
    <p:sldId id="1067" r:id="rId6"/>
    <p:sldId id="521" r:id="rId7"/>
    <p:sldId id="1080" r:id="rId8"/>
    <p:sldId id="502" r:id="rId9"/>
    <p:sldId id="1070" r:id="rId10"/>
    <p:sldId id="1068" r:id="rId11"/>
    <p:sldId id="520" r:id="rId12"/>
    <p:sldId id="1071" r:id="rId13"/>
    <p:sldId id="519" r:id="rId14"/>
    <p:sldId id="1072" r:id="rId15"/>
    <p:sldId id="1074" r:id="rId16"/>
    <p:sldId id="1073" r:id="rId17"/>
    <p:sldId id="1075" r:id="rId18"/>
    <p:sldId id="1076" r:id="rId19"/>
    <p:sldId id="496" r:id="rId20"/>
    <p:sldId id="498" r:id="rId21"/>
    <p:sldId id="522" r:id="rId22"/>
    <p:sldId id="524" r:id="rId23"/>
    <p:sldId id="525" r:id="rId24"/>
    <p:sldId id="526" r:id="rId25"/>
    <p:sldId id="527" r:id="rId26"/>
    <p:sldId id="531" r:id="rId27"/>
    <p:sldId id="534" r:id="rId28"/>
    <p:sldId id="518" r:id="rId29"/>
    <p:sldId id="517" r:id="rId30"/>
    <p:sldId id="262" r:id="rId31"/>
    <p:sldId id="263" r:id="rId32"/>
    <p:sldId id="510" r:id="rId33"/>
    <p:sldId id="509" r:id="rId34"/>
    <p:sldId id="1065" r:id="rId35"/>
    <p:sldId id="108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nar Ucar" userId="a2cce09a-5a87-4d5e-a280-33674b7581fc" providerId="ADAL" clId="{274A48D1-9EB0-4101-BAC3-FBAE31A60060}"/>
    <pc:docChg chg="undo custSel addSld delSld modSld sldOrd">
      <pc:chgData name="Pinar Ucar" userId="a2cce09a-5a87-4d5e-a280-33674b7581fc" providerId="ADAL" clId="{274A48D1-9EB0-4101-BAC3-FBAE31A60060}" dt="2023-03-02T06:21:37.017" v="959" actId="20577"/>
      <pc:docMkLst>
        <pc:docMk/>
      </pc:docMkLst>
      <pc:sldChg chg="addSp modSp mod modNotesTx">
        <pc:chgData name="Pinar Ucar" userId="a2cce09a-5a87-4d5e-a280-33674b7581fc" providerId="ADAL" clId="{274A48D1-9EB0-4101-BAC3-FBAE31A60060}" dt="2023-03-01T06:16:39.675" v="591" actId="113"/>
        <pc:sldMkLst>
          <pc:docMk/>
          <pc:sldMk cId="3283679979" sldId="262"/>
        </pc:sldMkLst>
        <pc:spChg chg="mod">
          <ac:chgData name="Pinar Ucar" userId="a2cce09a-5a87-4d5e-a280-33674b7581fc" providerId="ADAL" clId="{274A48D1-9EB0-4101-BAC3-FBAE31A60060}" dt="2023-03-01T06:16:39.675" v="591" actId="113"/>
          <ac:spMkLst>
            <pc:docMk/>
            <pc:sldMk cId="3283679979" sldId="262"/>
            <ac:spMk id="2" creationId="{725239EB-B5AB-4140-46FC-82D1D3EF4022}"/>
          </ac:spMkLst>
        </pc:spChg>
        <pc:spChg chg="add mod">
          <ac:chgData name="Pinar Ucar" userId="a2cce09a-5a87-4d5e-a280-33674b7581fc" providerId="ADAL" clId="{274A48D1-9EB0-4101-BAC3-FBAE31A60060}" dt="2023-03-01T05:24:05.572" v="248" actId="1076"/>
          <ac:spMkLst>
            <pc:docMk/>
            <pc:sldMk cId="3283679979" sldId="262"/>
            <ac:spMk id="3" creationId="{B27FD98A-762B-A394-D5FA-76161CC6AFF3}"/>
          </ac:spMkLst>
        </pc:spChg>
        <pc:picChg chg="mod">
          <ac:chgData name="Pinar Ucar" userId="a2cce09a-5a87-4d5e-a280-33674b7581fc" providerId="ADAL" clId="{274A48D1-9EB0-4101-BAC3-FBAE31A60060}" dt="2023-03-01T05:24:48.377" v="249"/>
          <ac:picMkLst>
            <pc:docMk/>
            <pc:sldMk cId="3283679979" sldId="262"/>
            <ac:picMk id="7" creationId="{895E73B6-3CC8-63D5-E363-1B80501F1695}"/>
          </ac:picMkLst>
        </pc:picChg>
      </pc:sldChg>
      <pc:sldChg chg="modSp mod modNotesTx">
        <pc:chgData name="Pinar Ucar" userId="a2cce09a-5a87-4d5e-a280-33674b7581fc" providerId="ADAL" clId="{274A48D1-9EB0-4101-BAC3-FBAE31A60060}" dt="2023-03-01T06:16:47.961" v="592" actId="113"/>
        <pc:sldMkLst>
          <pc:docMk/>
          <pc:sldMk cId="2117008662" sldId="263"/>
        </pc:sldMkLst>
        <pc:spChg chg="mod">
          <ac:chgData name="Pinar Ucar" userId="a2cce09a-5a87-4d5e-a280-33674b7581fc" providerId="ADAL" clId="{274A48D1-9EB0-4101-BAC3-FBAE31A60060}" dt="2023-03-01T06:16:47.961" v="592" actId="113"/>
          <ac:spMkLst>
            <pc:docMk/>
            <pc:sldMk cId="2117008662" sldId="263"/>
            <ac:spMk id="2" creationId="{7F1A0274-DBEB-E2D1-7BF7-0E0906C6ECD2}"/>
          </ac:spMkLst>
        </pc:spChg>
      </pc:sldChg>
      <pc:sldChg chg="addSp delSp modSp mod">
        <pc:chgData name="Pinar Ucar" userId="a2cce09a-5a87-4d5e-a280-33674b7581fc" providerId="ADAL" clId="{274A48D1-9EB0-4101-BAC3-FBAE31A60060}" dt="2023-03-02T06:21:37.017" v="959" actId="20577"/>
        <pc:sldMkLst>
          <pc:docMk/>
          <pc:sldMk cId="1764630313" sldId="266"/>
        </pc:sldMkLst>
        <pc:spChg chg="mod">
          <ac:chgData name="Pinar Ucar" userId="a2cce09a-5a87-4d5e-a280-33674b7581fc" providerId="ADAL" clId="{274A48D1-9EB0-4101-BAC3-FBAE31A60060}" dt="2023-03-02T06:21:37.017" v="959" actId="20577"/>
          <ac:spMkLst>
            <pc:docMk/>
            <pc:sldMk cId="1764630313" sldId="266"/>
            <ac:spMk id="2" creationId="{DAB3865F-F958-B50F-4109-CE9469AA2ECE}"/>
          </ac:spMkLst>
        </pc:spChg>
        <pc:spChg chg="del">
          <ac:chgData name="Pinar Ucar" userId="a2cce09a-5a87-4d5e-a280-33674b7581fc" providerId="ADAL" clId="{274A48D1-9EB0-4101-BAC3-FBAE31A60060}" dt="2023-03-01T04:56:15.252" v="67" actId="478"/>
          <ac:spMkLst>
            <pc:docMk/>
            <pc:sldMk cId="1764630313" sldId="266"/>
            <ac:spMk id="3" creationId="{66D5D609-64AE-83C3-B926-450EAABE5891}"/>
          </ac:spMkLst>
        </pc:spChg>
        <pc:spChg chg="add mod">
          <ac:chgData name="Pinar Ucar" userId="a2cce09a-5a87-4d5e-a280-33674b7581fc" providerId="ADAL" clId="{274A48D1-9EB0-4101-BAC3-FBAE31A60060}" dt="2023-03-01T04:56:24.605" v="72" actId="20577"/>
          <ac:spMkLst>
            <pc:docMk/>
            <pc:sldMk cId="1764630313" sldId="266"/>
            <ac:spMk id="4" creationId="{FAB41700-5E14-83DA-A392-EAB0755AB998}"/>
          </ac:spMkLst>
        </pc:spChg>
        <pc:spChg chg="add del mod">
          <ac:chgData name="Pinar Ucar" userId="a2cce09a-5a87-4d5e-a280-33674b7581fc" providerId="ADAL" clId="{274A48D1-9EB0-4101-BAC3-FBAE31A60060}" dt="2023-03-01T04:56:17.609" v="68" actId="478"/>
          <ac:spMkLst>
            <pc:docMk/>
            <pc:sldMk cId="1764630313" sldId="266"/>
            <ac:spMk id="7" creationId="{E547AD46-3B86-BACA-448A-635A814FCE98}"/>
          </ac:spMkLst>
        </pc:spChg>
        <pc:spChg chg="add mod">
          <ac:chgData name="Pinar Ucar" userId="a2cce09a-5a87-4d5e-a280-33674b7581fc" providerId="ADAL" clId="{274A48D1-9EB0-4101-BAC3-FBAE31A60060}" dt="2023-03-01T04:56:38.276" v="73"/>
          <ac:spMkLst>
            <pc:docMk/>
            <pc:sldMk cId="1764630313" sldId="266"/>
            <ac:spMk id="8" creationId="{20AB8772-D280-CDC9-48BC-62867CDEF154}"/>
          </ac:spMkLst>
        </pc:spChg>
      </pc:sldChg>
      <pc:sldChg chg="addSp modSp mod modNotesTx">
        <pc:chgData name="Pinar Ucar" userId="a2cce09a-5a87-4d5e-a280-33674b7581fc" providerId="ADAL" clId="{274A48D1-9EB0-4101-BAC3-FBAE31A60060}" dt="2023-03-01T06:17:38.967" v="619" actId="1036"/>
        <pc:sldMkLst>
          <pc:docMk/>
          <pc:sldMk cId="1391823779" sldId="496"/>
        </pc:sldMkLst>
        <pc:spChg chg="add mod">
          <ac:chgData name="Pinar Ucar" userId="a2cce09a-5a87-4d5e-a280-33674b7581fc" providerId="ADAL" clId="{274A48D1-9EB0-4101-BAC3-FBAE31A60060}" dt="2023-03-01T06:17:38.967" v="619" actId="1036"/>
          <ac:spMkLst>
            <pc:docMk/>
            <pc:sldMk cId="1391823779" sldId="496"/>
            <ac:spMk id="2" creationId="{EEA6D3FC-DC09-C9FD-DA4D-29E406DD966A}"/>
          </ac:spMkLst>
        </pc:spChg>
        <pc:picChg chg="mod">
          <ac:chgData name="Pinar Ucar" userId="a2cce09a-5a87-4d5e-a280-33674b7581fc" providerId="ADAL" clId="{274A48D1-9EB0-4101-BAC3-FBAE31A60060}" dt="2023-03-01T06:17:33.056" v="601" actId="1038"/>
          <ac:picMkLst>
            <pc:docMk/>
            <pc:sldMk cId="1391823779" sldId="496"/>
            <ac:picMk id="12" creationId="{5F128F32-0E0E-58A7-4AD4-D171C56E7838}"/>
          </ac:picMkLst>
        </pc:picChg>
      </pc:sldChg>
      <pc:sldChg chg="addSp modSp mod modNotesTx">
        <pc:chgData name="Pinar Ucar" userId="a2cce09a-5a87-4d5e-a280-33674b7581fc" providerId="ADAL" clId="{274A48D1-9EB0-4101-BAC3-FBAE31A60060}" dt="2023-03-01T06:17:54.199" v="643" actId="1036"/>
        <pc:sldMkLst>
          <pc:docMk/>
          <pc:sldMk cId="1229898870" sldId="498"/>
        </pc:sldMkLst>
        <pc:spChg chg="add mod">
          <ac:chgData name="Pinar Ucar" userId="a2cce09a-5a87-4d5e-a280-33674b7581fc" providerId="ADAL" clId="{274A48D1-9EB0-4101-BAC3-FBAE31A60060}" dt="2023-03-01T06:17:54.199" v="643" actId="1036"/>
          <ac:spMkLst>
            <pc:docMk/>
            <pc:sldMk cId="1229898870" sldId="498"/>
            <ac:spMk id="2" creationId="{62328B01-BD33-5F92-FB9E-42C6522E975B}"/>
          </ac:spMkLst>
        </pc:spChg>
        <pc:picChg chg="mod">
          <ac:chgData name="Pinar Ucar" userId="a2cce09a-5a87-4d5e-a280-33674b7581fc" providerId="ADAL" clId="{274A48D1-9EB0-4101-BAC3-FBAE31A60060}" dt="2023-03-01T06:17:46.524" v="627" actId="1038"/>
          <ac:picMkLst>
            <pc:docMk/>
            <pc:sldMk cId="1229898870" sldId="498"/>
            <ac:picMk id="12" creationId="{5F128F32-0E0E-58A7-4AD4-D171C56E7838}"/>
          </ac:picMkLst>
        </pc:picChg>
      </pc:sldChg>
      <pc:sldChg chg="addSp modSp mod modNotesTx">
        <pc:chgData name="Pinar Ucar" userId="a2cce09a-5a87-4d5e-a280-33674b7581fc" providerId="ADAL" clId="{274A48D1-9EB0-4101-BAC3-FBAE31A60060}" dt="2023-03-01T05:56:13.778" v="395"/>
        <pc:sldMkLst>
          <pc:docMk/>
          <pc:sldMk cId="1224461196" sldId="502"/>
        </pc:sldMkLst>
        <pc:spChg chg="add mod">
          <ac:chgData name="Pinar Ucar" userId="a2cce09a-5a87-4d5e-a280-33674b7581fc" providerId="ADAL" clId="{274A48D1-9EB0-4101-BAC3-FBAE31A60060}" dt="2023-03-01T05:10:38.729" v="156" actId="1076"/>
          <ac:spMkLst>
            <pc:docMk/>
            <pc:sldMk cId="1224461196" sldId="502"/>
            <ac:spMk id="2" creationId="{6C8AD8F2-7C9E-BA55-281F-20F34B5E16DF}"/>
          </ac:spMkLst>
        </pc:spChg>
        <pc:picChg chg="mod">
          <ac:chgData name="Pinar Ucar" userId="a2cce09a-5a87-4d5e-a280-33674b7581fc" providerId="ADAL" clId="{274A48D1-9EB0-4101-BAC3-FBAE31A60060}" dt="2023-02-23T09:39:24.078" v="32" actId="1036"/>
          <ac:picMkLst>
            <pc:docMk/>
            <pc:sldMk cId="1224461196" sldId="502"/>
            <ac:picMk id="5" creationId="{52710F86-470B-0541-AB6D-85C541671ADD}"/>
          </ac:picMkLst>
        </pc:picChg>
      </pc:sldChg>
      <pc:sldChg chg="del">
        <pc:chgData name="Pinar Ucar" userId="a2cce09a-5a87-4d5e-a280-33674b7581fc" providerId="ADAL" clId="{274A48D1-9EB0-4101-BAC3-FBAE31A60060}" dt="2023-02-23T09:36:46.033" v="17" actId="47"/>
        <pc:sldMkLst>
          <pc:docMk/>
          <pc:sldMk cId="407264697" sldId="513"/>
        </pc:sldMkLst>
      </pc:sldChg>
      <pc:sldChg chg="del">
        <pc:chgData name="Pinar Ucar" userId="a2cce09a-5a87-4d5e-a280-33674b7581fc" providerId="ADAL" clId="{274A48D1-9EB0-4101-BAC3-FBAE31A60060}" dt="2023-02-23T09:36:47.945" v="18" actId="47"/>
        <pc:sldMkLst>
          <pc:docMk/>
          <pc:sldMk cId="1514636363" sldId="514"/>
        </pc:sldMkLst>
      </pc:sldChg>
      <pc:sldChg chg="del">
        <pc:chgData name="Pinar Ucar" userId="a2cce09a-5a87-4d5e-a280-33674b7581fc" providerId="ADAL" clId="{274A48D1-9EB0-4101-BAC3-FBAE31A60060}" dt="2023-02-23T09:36:48.764" v="19" actId="47"/>
        <pc:sldMkLst>
          <pc:docMk/>
          <pc:sldMk cId="3236909683" sldId="515"/>
        </pc:sldMkLst>
      </pc:sldChg>
      <pc:sldChg chg="del">
        <pc:chgData name="Pinar Ucar" userId="a2cce09a-5a87-4d5e-a280-33674b7581fc" providerId="ADAL" clId="{274A48D1-9EB0-4101-BAC3-FBAE31A60060}" dt="2023-02-23T09:36:49.832" v="20" actId="47"/>
        <pc:sldMkLst>
          <pc:docMk/>
          <pc:sldMk cId="843649650" sldId="516"/>
        </pc:sldMkLst>
      </pc:sldChg>
      <pc:sldChg chg="addSp delSp modSp mod modNotesTx">
        <pc:chgData name="Pinar Ucar" userId="a2cce09a-5a87-4d5e-a280-33674b7581fc" providerId="ADAL" clId="{274A48D1-9EB0-4101-BAC3-FBAE31A60060}" dt="2023-03-01T05:44:11.335" v="346"/>
        <pc:sldMkLst>
          <pc:docMk/>
          <pc:sldMk cId="2836765081" sldId="517"/>
        </pc:sldMkLst>
        <pc:spChg chg="add del mod">
          <ac:chgData name="Pinar Ucar" userId="a2cce09a-5a87-4d5e-a280-33674b7581fc" providerId="ADAL" clId="{274A48D1-9EB0-4101-BAC3-FBAE31A60060}" dt="2023-03-01T05:22:56.581" v="243"/>
          <ac:spMkLst>
            <pc:docMk/>
            <pc:sldMk cId="2836765081" sldId="517"/>
            <ac:spMk id="3" creationId="{06986C0D-438F-5181-5826-7110037E3723}"/>
          </ac:spMkLst>
        </pc:spChg>
        <pc:spChg chg="add mod">
          <ac:chgData name="Pinar Ucar" userId="a2cce09a-5a87-4d5e-a280-33674b7581fc" providerId="ADAL" clId="{274A48D1-9EB0-4101-BAC3-FBAE31A60060}" dt="2023-03-01T05:23:21.908" v="246" actId="14100"/>
          <ac:spMkLst>
            <pc:docMk/>
            <pc:sldMk cId="2836765081" sldId="517"/>
            <ac:spMk id="4" creationId="{F21BAA27-C360-1BB5-FC0D-AE7849F91C79}"/>
          </ac:spMkLst>
        </pc:spChg>
        <pc:picChg chg="mod">
          <ac:chgData name="Pinar Ucar" userId="a2cce09a-5a87-4d5e-a280-33674b7581fc" providerId="ADAL" clId="{274A48D1-9EB0-4101-BAC3-FBAE31A60060}" dt="2023-03-01T05:22:53.655" v="241" actId="14100"/>
          <ac:picMkLst>
            <pc:docMk/>
            <pc:sldMk cId="2836765081" sldId="517"/>
            <ac:picMk id="5" creationId="{D80B1BD4-34E9-BDE1-3C9F-3FC3B96E65A4}"/>
          </ac:picMkLst>
        </pc:picChg>
      </pc:sldChg>
      <pc:sldChg chg="addSp modSp mod modNotesTx">
        <pc:chgData name="Pinar Ucar" userId="a2cce09a-5a87-4d5e-a280-33674b7581fc" providerId="ADAL" clId="{274A48D1-9EB0-4101-BAC3-FBAE31A60060}" dt="2023-03-01T06:17:08.792" v="593" actId="113"/>
        <pc:sldMkLst>
          <pc:docMk/>
          <pc:sldMk cId="476533603" sldId="518"/>
        </pc:sldMkLst>
        <pc:spChg chg="mod">
          <ac:chgData name="Pinar Ucar" userId="a2cce09a-5a87-4d5e-a280-33674b7581fc" providerId="ADAL" clId="{274A48D1-9EB0-4101-BAC3-FBAE31A60060}" dt="2023-03-01T06:17:08.792" v="593" actId="113"/>
          <ac:spMkLst>
            <pc:docMk/>
            <pc:sldMk cId="476533603" sldId="518"/>
            <ac:spMk id="2" creationId="{2F917066-1959-1050-E527-36F9C36BCC4E}"/>
          </ac:spMkLst>
        </pc:spChg>
        <pc:spChg chg="add mod">
          <ac:chgData name="Pinar Ucar" userId="a2cce09a-5a87-4d5e-a280-33674b7581fc" providerId="ADAL" clId="{274A48D1-9EB0-4101-BAC3-FBAE31A60060}" dt="2023-03-01T05:22:26.732" v="235"/>
          <ac:spMkLst>
            <pc:docMk/>
            <pc:sldMk cId="476533603" sldId="518"/>
            <ac:spMk id="3" creationId="{0C157E80-20A3-8691-6EFB-BB2F6FA94B60}"/>
          </ac:spMkLst>
        </pc:spChg>
      </pc:sldChg>
      <pc:sldChg chg="addSp modSp mod modNotesTx">
        <pc:chgData name="Pinar Ucar" userId="a2cce09a-5a87-4d5e-a280-33674b7581fc" providerId="ADAL" clId="{274A48D1-9EB0-4101-BAC3-FBAE31A60060}" dt="2023-03-01T06:34:58.050" v="937" actId="207"/>
        <pc:sldMkLst>
          <pc:docMk/>
          <pc:sldMk cId="1103868115" sldId="519"/>
        </pc:sldMkLst>
        <pc:spChg chg="mod">
          <ac:chgData name="Pinar Ucar" userId="a2cce09a-5a87-4d5e-a280-33674b7581fc" providerId="ADAL" clId="{274A48D1-9EB0-4101-BAC3-FBAE31A60060}" dt="2023-03-01T06:34:58.050" v="937" actId="207"/>
          <ac:spMkLst>
            <pc:docMk/>
            <pc:sldMk cId="1103868115" sldId="519"/>
            <ac:spMk id="2" creationId="{EF39C0A3-E9B3-0131-374A-E59461F18AE2}"/>
          </ac:spMkLst>
        </pc:spChg>
        <pc:spChg chg="add mod">
          <ac:chgData name="Pinar Ucar" userId="a2cce09a-5a87-4d5e-a280-33674b7581fc" providerId="ADAL" clId="{274A48D1-9EB0-4101-BAC3-FBAE31A60060}" dt="2023-03-01T05:12:06.752" v="215" actId="1076"/>
          <ac:spMkLst>
            <pc:docMk/>
            <pc:sldMk cId="1103868115" sldId="519"/>
            <ac:spMk id="3" creationId="{4370BAA2-F58E-BCC4-FF49-EB434CF51BBB}"/>
          </ac:spMkLst>
        </pc:spChg>
        <pc:picChg chg="mod modCrop">
          <ac:chgData name="Pinar Ucar" userId="a2cce09a-5a87-4d5e-a280-33674b7581fc" providerId="ADAL" clId="{274A48D1-9EB0-4101-BAC3-FBAE31A60060}" dt="2023-03-01T05:12:02.036" v="213" actId="1076"/>
          <ac:picMkLst>
            <pc:docMk/>
            <pc:sldMk cId="1103868115" sldId="519"/>
            <ac:picMk id="5" creationId="{535F9BEE-C6A2-FAE9-E6EC-DE9996E3004D}"/>
          </ac:picMkLst>
        </pc:picChg>
      </pc:sldChg>
      <pc:sldChg chg="addSp modSp mod modNotesTx">
        <pc:chgData name="Pinar Ucar" userId="a2cce09a-5a87-4d5e-a280-33674b7581fc" providerId="ADAL" clId="{274A48D1-9EB0-4101-BAC3-FBAE31A60060}" dt="2023-03-01T05:55:42.945" v="394"/>
        <pc:sldMkLst>
          <pc:docMk/>
          <pc:sldMk cId="764474765" sldId="520"/>
        </pc:sldMkLst>
        <pc:spChg chg="add mod">
          <ac:chgData name="Pinar Ucar" userId="a2cce09a-5a87-4d5e-a280-33674b7581fc" providerId="ADAL" clId="{274A48D1-9EB0-4101-BAC3-FBAE31A60060}" dt="2023-03-01T05:11:21.398" v="209" actId="1076"/>
          <ac:spMkLst>
            <pc:docMk/>
            <pc:sldMk cId="764474765" sldId="520"/>
            <ac:spMk id="3" creationId="{77E39E94-306E-1A7F-1B6B-4A553E0AAA4A}"/>
          </ac:spMkLst>
        </pc:spChg>
        <pc:picChg chg="mod">
          <ac:chgData name="Pinar Ucar" userId="a2cce09a-5a87-4d5e-a280-33674b7581fc" providerId="ADAL" clId="{274A48D1-9EB0-4101-BAC3-FBAE31A60060}" dt="2023-03-01T05:11:15.399" v="207" actId="1037"/>
          <ac:picMkLst>
            <pc:docMk/>
            <pc:sldMk cId="764474765" sldId="520"/>
            <ac:picMk id="5" creationId="{6AA60E17-C7DF-C905-F691-8F5E259EEF08}"/>
          </ac:picMkLst>
        </pc:picChg>
      </pc:sldChg>
      <pc:sldChg chg="addSp modSp mod modNotesTx">
        <pc:chgData name="Pinar Ucar" userId="a2cce09a-5a87-4d5e-a280-33674b7581fc" providerId="ADAL" clId="{274A48D1-9EB0-4101-BAC3-FBAE31A60060}" dt="2023-03-01T06:15:13.591" v="575" actId="1076"/>
        <pc:sldMkLst>
          <pc:docMk/>
          <pc:sldMk cId="3329637829" sldId="522"/>
        </pc:sldMkLst>
        <pc:spChg chg="mod">
          <ac:chgData name="Pinar Ucar" userId="a2cce09a-5a87-4d5e-a280-33674b7581fc" providerId="ADAL" clId="{274A48D1-9EB0-4101-BAC3-FBAE31A60060}" dt="2023-02-23T09:41:00.850" v="41" actId="20577"/>
          <ac:spMkLst>
            <pc:docMk/>
            <pc:sldMk cId="3329637829" sldId="522"/>
            <ac:spMk id="2" creationId="{EE93E623-1050-94FD-CCB7-7463BC881E1B}"/>
          </ac:spMkLst>
        </pc:spChg>
        <pc:spChg chg="add mod">
          <ac:chgData name="Pinar Ucar" userId="a2cce09a-5a87-4d5e-a280-33674b7581fc" providerId="ADAL" clId="{274A48D1-9EB0-4101-BAC3-FBAE31A60060}" dt="2023-03-01T06:15:13.591" v="575" actId="1076"/>
          <ac:spMkLst>
            <pc:docMk/>
            <pc:sldMk cId="3329637829" sldId="522"/>
            <ac:spMk id="3" creationId="{4DD11F3E-FCE5-A6AA-F78B-C61ADBF66DF4}"/>
          </ac:spMkLst>
        </pc:spChg>
        <pc:picChg chg="mod modCrop">
          <ac:chgData name="Pinar Ucar" userId="a2cce09a-5a87-4d5e-a280-33674b7581fc" providerId="ADAL" clId="{274A48D1-9EB0-4101-BAC3-FBAE31A60060}" dt="2023-03-01T06:14:27.677" v="565" actId="1035"/>
          <ac:picMkLst>
            <pc:docMk/>
            <pc:sldMk cId="3329637829" sldId="522"/>
            <ac:picMk id="5" creationId="{F7FA067E-1C32-88AF-6283-E5F9C24B5342}"/>
          </ac:picMkLst>
        </pc:picChg>
      </pc:sldChg>
      <pc:sldChg chg="addSp modSp modNotesTx">
        <pc:chgData name="Pinar Ucar" userId="a2cce09a-5a87-4d5e-a280-33674b7581fc" providerId="ADAL" clId="{274A48D1-9EB0-4101-BAC3-FBAE31A60060}" dt="2023-03-01T06:15:24.667" v="577" actId="20577"/>
        <pc:sldMkLst>
          <pc:docMk/>
          <pc:sldMk cId="3558846777" sldId="524"/>
        </pc:sldMkLst>
        <pc:spChg chg="add mod">
          <ac:chgData name="Pinar Ucar" userId="a2cce09a-5a87-4d5e-a280-33674b7581fc" providerId="ADAL" clId="{274A48D1-9EB0-4101-BAC3-FBAE31A60060}" dt="2023-03-01T06:15:20.032" v="576"/>
          <ac:spMkLst>
            <pc:docMk/>
            <pc:sldMk cId="3558846777" sldId="524"/>
            <ac:spMk id="3" creationId="{A8C9CAB0-BD7B-601D-D2B4-3550855674C6}"/>
          </ac:spMkLst>
        </pc:spChg>
      </pc:sldChg>
      <pc:sldChg chg="addSp modSp mod modNotesTx">
        <pc:chgData name="Pinar Ucar" userId="a2cce09a-5a87-4d5e-a280-33674b7581fc" providerId="ADAL" clId="{274A48D1-9EB0-4101-BAC3-FBAE31A60060}" dt="2023-03-01T06:16:09.537" v="589" actId="20577"/>
        <pc:sldMkLst>
          <pc:docMk/>
          <pc:sldMk cId="3053629768" sldId="525"/>
        </pc:sldMkLst>
        <pc:spChg chg="add mod">
          <ac:chgData name="Pinar Ucar" userId="a2cce09a-5a87-4d5e-a280-33674b7581fc" providerId="ADAL" clId="{274A48D1-9EB0-4101-BAC3-FBAE31A60060}" dt="2023-03-01T06:15:54.955" v="586" actId="1076"/>
          <ac:spMkLst>
            <pc:docMk/>
            <pc:sldMk cId="3053629768" sldId="525"/>
            <ac:spMk id="3" creationId="{F9E071CE-2060-E405-34F1-43A4883CC328}"/>
          </ac:spMkLst>
        </pc:spChg>
      </pc:sldChg>
      <pc:sldChg chg="addSp modSp modNotesTx">
        <pc:chgData name="Pinar Ucar" userId="a2cce09a-5a87-4d5e-a280-33674b7581fc" providerId="ADAL" clId="{274A48D1-9EB0-4101-BAC3-FBAE31A60060}" dt="2023-03-01T06:16:03.988" v="588" actId="20577"/>
        <pc:sldMkLst>
          <pc:docMk/>
          <pc:sldMk cId="257146477" sldId="526"/>
        </pc:sldMkLst>
        <pc:spChg chg="add mod">
          <ac:chgData name="Pinar Ucar" userId="a2cce09a-5a87-4d5e-a280-33674b7581fc" providerId="ADAL" clId="{274A48D1-9EB0-4101-BAC3-FBAE31A60060}" dt="2023-03-01T06:15:59.684" v="587"/>
          <ac:spMkLst>
            <pc:docMk/>
            <pc:sldMk cId="257146477" sldId="526"/>
            <ac:spMk id="3" creationId="{B832D40C-4B96-6C2B-A17F-C2F77D527484}"/>
          </ac:spMkLst>
        </pc:spChg>
      </pc:sldChg>
      <pc:sldChg chg="modNotesTx">
        <pc:chgData name="Pinar Ucar" userId="a2cce09a-5a87-4d5e-a280-33674b7581fc" providerId="ADAL" clId="{274A48D1-9EB0-4101-BAC3-FBAE31A60060}" dt="2023-03-01T06:04:05.520" v="464"/>
        <pc:sldMkLst>
          <pc:docMk/>
          <pc:sldMk cId="1890308220" sldId="527"/>
        </pc:sldMkLst>
      </pc:sldChg>
      <pc:sldChg chg="addSp delSp modSp mod modNotesTx">
        <pc:chgData name="Pinar Ucar" userId="a2cce09a-5a87-4d5e-a280-33674b7581fc" providerId="ADAL" clId="{274A48D1-9EB0-4101-BAC3-FBAE31A60060}" dt="2023-03-01T06:35:24.844" v="939" actId="113"/>
        <pc:sldMkLst>
          <pc:docMk/>
          <pc:sldMk cId="2858952466" sldId="531"/>
        </pc:sldMkLst>
        <pc:spChg chg="mod">
          <ac:chgData name="Pinar Ucar" userId="a2cce09a-5a87-4d5e-a280-33674b7581fc" providerId="ADAL" clId="{274A48D1-9EB0-4101-BAC3-FBAE31A60060}" dt="2023-03-01T06:35:24.844" v="939" actId="113"/>
          <ac:spMkLst>
            <pc:docMk/>
            <pc:sldMk cId="2858952466" sldId="531"/>
            <ac:spMk id="2" creationId="{2B3D38F8-2FDE-ED32-4322-DB7D18F2B301}"/>
          </ac:spMkLst>
        </pc:spChg>
        <pc:spChg chg="add del mod">
          <ac:chgData name="Pinar Ucar" userId="a2cce09a-5a87-4d5e-a280-33674b7581fc" providerId="ADAL" clId="{274A48D1-9EB0-4101-BAC3-FBAE31A60060}" dt="2023-03-01T06:05:22.845" v="477" actId="20577"/>
          <ac:spMkLst>
            <pc:docMk/>
            <pc:sldMk cId="2858952466" sldId="531"/>
            <ac:spMk id="4" creationId="{AB384BF1-EC1B-3A43-816F-974A204DE240}"/>
          </ac:spMkLst>
        </pc:spChg>
      </pc:sldChg>
      <pc:sldChg chg="del">
        <pc:chgData name="Pinar Ucar" userId="a2cce09a-5a87-4d5e-a280-33674b7581fc" providerId="ADAL" clId="{274A48D1-9EB0-4101-BAC3-FBAE31A60060}" dt="2023-02-23T09:36:53.691" v="21" actId="47"/>
        <pc:sldMkLst>
          <pc:docMk/>
          <pc:sldMk cId="1771193039" sldId="532"/>
        </pc:sldMkLst>
      </pc:sldChg>
      <pc:sldChg chg="modSp del mod modNotesTx">
        <pc:chgData name="Pinar Ucar" userId="a2cce09a-5a87-4d5e-a280-33674b7581fc" providerId="ADAL" clId="{274A48D1-9EB0-4101-BAC3-FBAE31A60060}" dt="2023-03-01T05:04:43.630" v="103" actId="47"/>
        <pc:sldMkLst>
          <pc:docMk/>
          <pc:sldMk cId="697085456" sldId="533"/>
        </pc:sldMkLst>
        <pc:picChg chg="mod modCrop">
          <ac:chgData name="Pinar Ucar" userId="a2cce09a-5a87-4d5e-a280-33674b7581fc" providerId="ADAL" clId="{274A48D1-9EB0-4101-BAC3-FBAE31A60060}" dt="2023-03-01T05:03:51.061" v="95" actId="732"/>
          <ac:picMkLst>
            <pc:docMk/>
            <pc:sldMk cId="697085456" sldId="533"/>
            <ac:picMk id="10" creationId="{39231EDA-8354-8D7E-10DF-A05ECE5D7D85}"/>
          </ac:picMkLst>
        </pc:picChg>
      </pc:sldChg>
      <pc:sldChg chg="addSp delSp modSp mod modNotesTx">
        <pc:chgData name="Pinar Ucar" userId="a2cce09a-5a87-4d5e-a280-33674b7581fc" providerId="ADAL" clId="{274A48D1-9EB0-4101-BAC3-FBAE31A60060}" dt="2023-03-01T06:35:36.797" v="941" actId="207"/>
        <pc:sldMkLst>
          <pc:docMk/>
          <pc:sldMk cId="2954474878" sldId="534"/>
        </pc:sldMkLst>
        <pc:spChg chg="mod">
          <ac:chgData name="Pinar Ucar" userId="a2cce09a-5a87-4d5e-a280-33674b7581fc" providerId="ADAL" clId="{274A48D1-9EB0-4101-BAC3-FBAE31A60060}" dt="2023-03-01T06:35:36.797" v="941" actId="207"/>
          <ac:spMkLst>
            <pc:docMk/>
            <pc:sldMk cId="2954474878" sldId="534"/>
            <ac:spMk id="2" creationId="{2B3D38F8-2FDE-ED32-4322-DB7D18F2B301}"/>
          </ac:spMkLst>
        </pc:spChg>
        <pc:spChg chg="mod">
          <ac:chgData name="Pinar Ucar" userId="a2cce09a-5a87-4d5e-a280-33674b7581fc" providerId="ADAL" clId="{274A48D1-9EB0-4101-BAC3-FBAE31A60060}" dt="2023-03-01T06:06:19.590" v="490" actId="5793"/>
          <ac:spMkLst>
            <pc:docMk/>
            <pc:sldMk cId="2954474878" sldId="534"/>
            <ac:spMk id="3" creationId="{E343B39A-FD91-4EBB-DD5A-4E959BFC5F16}"/>
          </ac:spMkLst>
        </pc:spChg>
        <pc:spChg chg="del mod">
          <ac:chgData name="Pinar Ucar" userId="a2cce09a-5a87-4d5e-a280-33674b7581fc" providerId="ADAL" clId="{274A48D1-9EB0-4101-BAC3-FBAE31A60060}" dt="2023-03-01T06:04:32.296" v="469"/>
          <ac:spMkLst>
            <pc:docMk/>
            <pc:sldMk cId="2954474878" sldId="534"/>
            <ac:spMk id="4" creationId="{AB384BF1-EC1B-3A43-816F-974A204DE240}"/>
          </ac:spMkLst>
        </pc:spChg>
        <pc:spChg chg="add mod">
          <ac:chgData name="Pinar Ucar" userId="a2cce09a-5a87-4d5e-a280-33674b7581fc" providerId="ADAL" clId="{274A48D1-9EB0-4101-BAC3-FBAE31A60060}" dt="2023-03-01T06:06:37.954" v="520" actId="1038"/>
          <ac:spMkLst>
            <pc:docMk/>
            <pc:sldMk cId="2954474878" sldId="534"/>
            <ac:spMk id="5" creationId="{CB6EE942-FA60-7D3C-773D-CEAE3C6C0862}"/>
          </ac:spMkLst>
        </pc:spChg>
      </pc:sldChg>
      <pc:sldChg chg="del">
        <pc:chgData name="Pinar Ucar" userId="a2cce09a-5a87-4d5e-a280-33674b7581fc" providerId="ADAL" clId="{274A48D1-9EB0-4101-BAC3-FBAE31A60060}" dt="2023-02-23T09:38:01.843" v="22" actId="47"/>
        <pc:sldMkLst>
          <pc:docMk/>
          <pc:sldMk cId="2115621413" sldId="535"/>
        </pc:sldMkLst>
      </pc:sldChg>
      <pc:sldChg chg="del">
        <pc:chgData name="Pinar Ucar" userId="a2cce09a-5a87-4d5e-a280-33674b7581fc" providerId="ADAL" clId="{274A48D1-9EB0-4101-BAC3-FBAE31A60060}" dt="2023-02-23T09:38:06.873" v="24" actId="47"/>
        <pc:sldMkLst>
          <pc:docMk/>
          <pc:sldMk cId="890797630" sldId="1062"/>
        </pc:sldMkLst>
      </pc:sldChg>
      <pc:sldChg chg="del">
        <pc:chgData name="Pinar Ucar" userId="a2cce09a-5a87-4d5e-a280-33674b7581fc" providerId="ADAL" clId="{274A48D1-9EB0-4101-BAC3-FBAE31A60060}" dt="2023-02-23T09:38:05.793" v="23" actId="47"/>
        <pc:sldMkLst>
          <pc:docMk/>
          <pc:sldMk cId="704011040" sldId="1063"/>
        </pc:sldMkLst>
      </pc:sldChg>
      <pc:sldChg chg="modSp del mod modNotesTx">
        <pc:chgData name="Pinar Ucar" userId="a2cce09a-5a87-4d5e-a280-33674b7581fc" providerId="ADAL" clId="{274A48D1-9EB0-4101-BAC3-FBAE31A60060}" dt="2023-03-01T05:06:50.253" v="149" actId="47"/>
        <pc:sldMkLst>
          <pc:docMk/>
          <pc:sldMk cId="293473289" sldId="1064"/>
        </pc:sldMkLst>
        <pc:picChg chg="mod modCrop">
          <ac:chgData name="Pinar Ucar" userId="a2cce09a-5a87-4d5e-a280-33674b7581fc" providerId="ADAL" clId="{274A48D1-9EB0-4101-BAC3-FBAE31A60060}" dt="2023-03-01T05:06:18.742" v="143" actId="732"/>
          <ac:picMkLst>
            <pc:docMk/>
            <pc:sldMk cId="293473289" sldId="1064"/>
            <ac:picMk id="5" creationId="{12A0834C-D0A4-D5CC-A213-0BB62A5CCDE6}"/>
          </ac:picMkLst>
        </pc:picChg>
      </pc:sldChg>
      <pc:sldChg chg="addSp modSp mod modNotesTx">
        <pc:chgData name="Pinar Ucar" userId="a2cce09a-5a87-4d5e-a280-33674b7581fc" providerId="ADAL" clId="{274A48D1-9EB0-4101-BAC3-FBAE31A60060}" dt="2023-03-01T05:45:54.921" v="354" actId="20577"/>
        <pc:sldMkLst>
          <pc:docMk/>
          <pc:sldMk cId="1771795125" sldId="1065"/>
        </pc:sldMkLst>
        <pc:spChg chg="add mod">
          <ac:chgData name="Pinar Ucar" userId="a2cce09a-5a87-4d5e-a280-33674b7581fc" providerId="ADAL" clId="{274A48D1-9EB0-4101-BAC3-FBAE31A60060}" dt="2023-03-01T05:25:46.074" v="321" actId="1037"/>
          <ac:spMkLst>
            <pc:docMk/>
            <pc:sldMk cId="1771795125" sldId="1065"/>
            <ac:spMk id="2" creationId="{90C42F38-BD20-7132-4EAB-4D31A57E2CAB}"/>
          </ac:spMkLst>
        </pc:spChg>
        <pc:picChg chg="mod">
          <ac:chgData name="Pinar Ucar" userId="a2cce09a-5a87-4d5e-a280-33674b7581fc" providerId="ADAL" clId="{274A48D1-9EB0-4101-BAC3-FBAE31A60060}" dt="2023-03-01T05:25:40.086" v="309" actId="1037"/>
          <ac:picMkLst>
            <pc:docMk/>
            <pc:sldMk cId="1771795125" sldId="1065"/>
            <ac:picMk id="5" creationId="{8811F181-AE3F-7BC7-C856-DC956B821282}"/>
          </ac:picMkLst>
        </pc:picChg>
      </pc:sldChg>
      <pc:sldChg chg="modSp mod ord modNotesTx">
        <pc:chgData name="Pinar Ucar" userId="a2cce09a-5a87-4d5e-a280-33674b7581fc" providerId="ADAL" clId="{274A48D1-9EB0-4101-BAC3-FBAE31A60060}" dt="2023-03-01T06:33:40.707" v="933" actId="14100"/>
        <pc:sldMkLst>
          <pc:docMk/>
          <pc:sldMk cId="661526927" sldId="1066"/>
        </pc:sldMkLst>
        <pc:picChg chg="mod">
          <ac:chgData name="Pinar Ucar" userId="a2cce09a-5a87-4d5e-a280-33674b7581fc" providerId="ADAL" clId="{274A48D1-9EB0-4101-BAC3-FBAE31A60060}" dt="2023-03-01T06:33:40.707" v="933" actId="14100"/>
          <ac:picMkLst>
            <pc:docMk/>
            <pc:sldMk cId="661526927" sldId="1066"/>
            <ac:picMk id="5" creationId="{E91CFCEB-FEF5-E78A-9C1F-5904DE40D962}"/>
          </ac:picMkLst>
        </pc:picChg>
      </pc:sldChg>
      <pc:sldChg chg="modSp mod modNotesTx">
        <pc:chgData name="Pinar Ucar" userId="a2cce09a-5a87-4d5e-a280-33674b7581fc" providerId="ADAL" clId="{274A48D1-9EB0-4101-BAC3-FBAE31A60060}" dt="2023-03-01T06:33:50.496" v="934" actId="14100"/>
        <pc:sldMkLst>
          <pc:docMk/>
          <pc:sldMk cId="1827875710" sldId="1067"/>
        </pc:sldMkLst>
        <pc:picChg chg="mod">
          <ac:chgData name="Pinar Ucar" userId="a2cce09a-5a87-4d5e-a280-33674b7581fc" providerId="ADAL" clId="{274A48D1-9EB0-4101-BAC3-FBAE31A60060}" dt="2023-03-01T06:33:50.496" v="934" actId="14100"/>
          <ac:picMkLst>
            <pc:docMk/>
            <pc:sldMk cId="1827875710" sldId="1067"/>
            <ac:picMk id="5" creationId="{228ED8B0-3748-F24F-18B2-0F77242E0F6A}"/>
          </ac:picMkLst>
        </pc:picChg>
      </pc:sldChg>
      <pc:sldChg chg="modSp mod modNotesTx">
        <pc:chgData name="Pinar Ucar" userId="a2cce09a-5a87-4d5e-a280-33674b7581fc" providerId="ADAL" clId="{274A48D1-9EB0-4101-BAC3-FBAE31A60060}" dt="2023-03-01T06:09:15.749" v="526"/>
        <pc:sldMkLst>
          <pc:docMk/>
          <pc:sldMk cId="1332260449" sldId="1068"/>
        </pc:sldMkLst>
        <pc:spChg chg="mod">
          <ac:chgData name="Pinar Ucar" userId="a2cce09a-5a87-4d5e-a280-33674b7581fc" providerId="ADAL" clId="{274A48D1-9EB0-4101-BAC3-FBAE31A60060}" dt="2023-03-01T05:17:29.634" v="232" actId="122"/>
          <ac:spMkLst>
            <pc:docMk/>
            <pc:sldMk cId="1332260449" sldId="1068"/>
            <ac:spMk id="2" creationId="{13F82F9A-09F7-79E5-89C1-99080FB28594}"/>
          </ac:spMkLst>
        </pc:spChg>
      </pc:sldChg>
      <pc:sldChg chg="addSp modSp mod modNotesTx">
        <pc:chgData name="Pinar Ucar" userId="a2cce09a-5a87-4d5e-a280-33674b7581fc" providerId="ADAL" clId="{274A48D1-9EB0-4101-BAC3-FBAE31A60060}" dt="2023-03-01T05:56:37.020" v="396"/>
        <pc:sldMkLst>
          <pc:docMk/>
          <pc:sldMk cId="1088381322" sldId="1070"/>
        </pc:sldMkLst>
        <pc:spChg chg="add mod">
          <ac:chgData name="Pinar Ucar" userId="a2cce09a-5a87-4d5e-a280-33674b7581fc" providerId="ADAL" clId="{274A48D1-9EB0-4101-BAC3-FBAE31A60060}" dt="2023-03-01T05:10:46.271" v="158" actId="1076"/>
          <ac:spMkLst>
            <pc:docMk/>
            <pc:sldMk cId="1088381322" sldId="1070"/>
            <ac:spMk id="2" creationId="{98038D57-A1D3-2CF4-910D-2F9D02942BB7}"/>
          </ac:spMkLst>
        </pc:spChg>
      </pc:sldChg>
      <pc:sldChg chg="modSp mod modNotesTx">
        <pc:chgData name="Pinar Ucar" userId="a2cce09a-5a87-4d5e-a280-33674b7581fc" providerId="ADAL" clId="{274A48D1-9EB0-4101-BAC3-FBAE31A60060}" dt="2023-03-01T06:11:14.492" v="529"/>
        <pc:sldMkLst>
          <pc:docMk/>
          <pc:sldMk cId="85984486" sldId="1071"/>
        </pc:sldMkLst>
        <pc:spChg chg="mod">
          <ac:chgData name="Pinar Ucar" userId="a2cce09a-5a87-4d5e-a280-33674b7581fc" providerId="ADAL" clId="{274A48D1-9EB0-4101-BAC3-FBAE31A60060}" dt="2023-03-01T05:11:48.246" v="211" actId="114"/>
          <ac:spMkLst>
            <pc:docMk/>
            <pc:sldMk cId="85984486" sldId="1071"/>
            <ac:spMk id="2" creationId="{773FB59C-0E98-9772-82D0-81C22CA9EEB0}"/>
          </ac:spMkLst>
        </pc:spChg>
      </pc:sldChg>
      <pc:sldChg chg="modNotesTx">
        <pc:chgData name="Pinar Ucar" userId="a2cce09a-5a87-4d5e-a280-33674b7581fc" providerId="ADAL" clId="{274A48D1-9EB0-4101-BAC3-FBAE31A60060}" dt="2023-03-01T06:11:47.278" v="530"/>
        <pc:sldMkLst>
          <pc:docMk/>
          <pc:sldMk cId="2530456219" sldId="1072"/>
        </pc:sldMkLst>
      </pc:sldChg>
      <pc:sldChg chg="modSp mod modNotesTx">
        <pc:chgData name="Pinar Ucar" userId="a2cce09a-5a87-4d5e-a280-33674b7581fc" providerId="ADAL" clId="{274A48D1-9EB0-4101-BAC3-FBAE31A60060}" dt="2023-03-01T06:11:55.827" v="532"/>
        <pc:sldMkLst>
          <pc:docMk/>
          <pc:sldMk cId="1320266534" sldId="1073"/>
        </pc:sldMkLst>
        <pc:picChg chg="mod modCrop">
          <ac:chgData name="Pinar Ucar" userId="a2cce09a-5a87-4d5e-a280-33674b7581fc" providerId="ADAL" clId="{274A48D1-9EB0-4101-BAC3-FBAE31A60060}" dt="2023-03-01T06:02:12.777" v="455" actId="1037"/>
          <ac:picMkLst>
            <pc:docMk/>
            <pc:sldMk cId="1320266534" sldId="1073"/>
            <ac:picMk id="5" creationId="{6BF2661C-3918-E36B-8572-81AF66EF02AA}"/>
          </ac:picMkLst>
        </pc:picChg>
      </pc:sldChg>
      <pc:sldChg chg="ord modNotesTx">
        <pc:chgData name="Pinar Ucar" userId="a2cce09a-5a87-4d5e-a280-33674b7581fc" providerId="ADAL" clId="{274A48D1-9EB0-4101-BAC3-FBAE31A60060}" dt="2023-03-01T06:11:51.722" v="531"/>
        <pc:sldMkLst>
          <pc:docMk/>
          <pc:sldMk cId="1965825965" sldId="1074"/>
        </pc:sldMkLst>
      </pc:sldChg>
      <pc:sldChg chg="modNotesTx">
        <pc:chgData name="Pinar Ucar" userId="a2cce09a-5a87-4d5e-a280-33674b7581fc" providerId="ADAL" clId="{274A48D1-9EB0-4101-BAC3-FBAE31A60060}" dt="2023-03-01T06:12:02.110" v="533"/>
        <pc:sldMkLst>
          <pc:docMk/>
          <pc:sldMk cId="2475431986" sldId="1075"/>
        </pc:sldMkLst>
      </pc:sldChg>
      <pc:sldChg chg="modSp mod modNotesTx">
        <pc:chgData name="Pinar Ucar" userId="a2cce09a-5a87-4d5e-a280-33674b7581fc" providerId="ADAL" clId="{274A48D1-9EB0-4101-BAC3-FBAE31A60060}" dt="2023-03-01T06:12:06.088" v="534"/>
        <pc:sldMkLst>
          <pc:docMk/>
          <pc:sldMk cId="1962568635" sldId="1076"/>
        </pc:sldMkLst>
        <pc:picChg chg="mod">
          <ac:chgData name="Pinar Ucar" userId="a2cce09a-5a87-4d5e-a280-33674b7581fc" providerId="ADAL" clId="{274A48D1-9EB0-4101-BAC3-FBAE31A60060}" dt="2023-03-01T05:47:57.696" v="392" actId="1038"/>
          <ac:picMkLst>
            <pc:docMk/>
            <pc:sldMk cId="1962568635" sldId="1076"/>
            <ac:picMk id="5" creationId="{E0B9F2D4-A26E-2A7F-4BC7-29D55B98E144}"/>
          </ac:picMkLst>
        </pc:picChg>
      </pc:sldChg>
      <pc:sldChg chg="addSp delSp modSp new mod modNotesTx">
        <pc:chgData name="Pinar Ucar" userId="a2cce09a-5a87-4d5e-a280-33674b7581fc" providerId="ADAL" clId="{274A48D1-9EB0-4101-BAC3-FBAE31A60060}" dt="2023-03-01T06:33:29.319" v="932" actId="14100"/>
        <pc:sldMkLst>
          <pc:docMk/>
          <pc:sldMk cId="1142258567" sldId="1077"/>
        </pc:sldMkLst>
        <pc:spChg chg="mod">
          <ac:chgData name="Pinar Ucar" userId="a2cce09a-5a87-4d5e-a280-33674b7581fc" providerId="ADAL" clId="{274A48D1-9EB0-4101-BAC3-FBAE31A60060}" dt="2023-03-01T06:33:29.319" v="932" actId="14100"/>
          <ac:spMkLst>
            <pc:docMk/>
            <pc:sldMk cId="1142258567" sldId="1077"/>
            <ac:spMk id="2" creationId="{8273786D-89B0-B83B-4B55-E732FF7A2F0E}"/>
          </ac:spMkLst>
        </pc:spChg>
        <pc:spChg chg="del">
          <ac:chgData name="Pinar Ucar" userId="a2cce09a-5a87-4d5e-a280-33674b7581fc" providerId="ADAL" clId="{274A48D1-9EB0-4101-BAC3-FBAE31A60060}" dt="2023-03-01T05:03:58.692" v="96"/>
          <ac:spMkLst>
            <pc:docMk/>
            <pc:sldMk cId="1142258567" sldId="1077"/>
            <ac:spMk id="3" creationId="{46FDA743-93AF-9D05-95D8-4A1AA730FD40}"/>
          </ac:spMkLst>
        </pc:spChg>
        <pc:picChg chg="add mod">
          <ac:chgData name="Pinar Ucar" userId="a2cce09a-5a87-4d5e-a280-33674b7581fc" providerId="ADAL" clId="{274A48D1-9EB0-4101-BAC3-FBAE31A60060}" dt="2023-03-01T06:33:20.038" v="927" actId="14100"/>
          <ac:picMkLst>
            <pc:docMk/>
            <pc:sldMk cId="1142258567" sldId="1077"/>
            <ac:picMk id="4" creationId="{DB54DC2C-EE61-E488-F9E4-73856F7AF246}"/>
          </ac:picMkLst>
        </pc:picChg>
      </pc:sldChg>
      <pc:sldChg chg="addSp delSp modSp new mod modNotesTx">
        <pc:chgData name="Pinar Ucar" userId="a2cce09a-5a87-4d5e-a280-33674b7581fc" providerId="ADAL" clId="{274A48D1-9EB0-4101-BAC3-FBAE31A60060}" dt="2023-03-01T06:08:17.633" v="524"/>
        <pc:sldMkLst>
          <pc:docMk/>
          <pc:sldMk cId="3594654073" sldId="1078"/>
        </pc:sldMkLst>
        <pc:spChg chg="mod">
          <ac:chgData name="Pinar Ucar" userId="a2cce09a-5a87-4d5e-a280-33674b7581fc" providerId="ADAL" clId="{274A48D1-9EB0-4101-BAC3-FBAE31A60060}" dt="2023-03-01T05:31:03.178" v="334" actId="1035"/>
          <ac:spMkLst>
            <pc:docMk/>
            <pc:sldMk cId="3594654073" sldId="1078"/>
            <ac:spMk id="2" creationId="{EA1A8EE9-2562-114B-D1CD-6396C39E6AC7}"/>
          </ac:spMkLst>
        </pc:spChg>
        <pc:spChg chg="del">
          <ac:chgData name="Pinar Ucar" userId="a2cce09a-5a87-4d5e-a280-33674b7581fc" providerId="ADAL" clId="{274A48D1-9EB0-4101-BAC3-FBAE31A60060}" dt="2023-03-01T05:06:30.251" v="144"/>
          <ac:spMkLst>
            <pc:docMk/>
            <pc:sldMk cId="3594654073" sldId="1078"/>
            <ac:spMk id="3" creationId="{56488B37-7362-C364-6250-C3635C212E96}"/>
          </ac:spMkLst>
        </pc:spChg>
        <pc:picChg chg="add mod">
          <ac:chgData name="Pinar Ucar" userId="a2cce09a-5a87-4d5e-a280-33674b7581fc" providerId="ADAL" clId="{274A48D1-9EB0-4101-BAC3-FBAE31A60060}" dt="2023-03-01T05:08:17.679" v="150" actId="14100"/>
          <ac:picMkLst>
            <pc:docMk/>
            <pc:sldMk cId="3594654073" sldId="1078"/>
            <ac:picMk id="4" creationId="{46185C9C-F288-3653-92F7-B1109EB32428}"/>
          </ac:picMkLst>
        </pc:picChg>
      </pc:sldChg>
      <pc:sldChg chg="modSp new del mod">
        <pc:chgData name="Pinar Ucar" userId="a2cce09a-5a87-4d5e-a280-33674b7581fc" providerId="ADAL" clId="{274A48D1-9EB0-4101-BAC3-FBAE31A60060}" dt="2023-03-01T06:18:48.518" v="645" actId="47"/>
        <pc:sldMkLst>
          <pc:docMk/>
          <pc:sldMk cId="2782148157" sldId="1079"/>
        </pc:sldMkLst>
        <pc:spChg chg="mod">
          <ac:chgData name="Pinar Ucar" userId="a2cce09a-5a87-4d5e-a280-33674b7581fc" providerId="ADAL" clId="{274A48D1-9EB0-4101-BAC3-FBAE31A60060}" dt="2023-03-01T05:31:24.910" v="342" actId="20577"/>
          <ac:spMkLst>
            <pc:docMk/>
            <pc:sldMk cId="2782148157" sldId="1079"/>
            <ac:spMk id="2" creationId="{B69B3B49-59FA-5659-387C-C34FAD159FE0}"/>
          </ac:spMkLst>
        </pc:spChg>
      </pc:sldChg>
      <pc:sldChg chg="addSp delSp modSp new mod modNotesTx">
        <pc:chgData name="Pinar Ucar" userId="a2cce09a-5a87-4d5e-a280-33674b7581fc" providerId="ADAL" clId="{274A48D1-9EB0-4101-BAC3-FBAE31A60060}" dt="2023-03-01T06:34:07.319" v="935" actId="14100"/>
        <pc:sldMkLst>
          <pc:docMk/>
          <pc:sldMk cId="1857879468" sldId="1080"/>
        </pc:sldMkLst>
        <pc:spChg chg="mod">
          <ac:chgData name="Pinar Ucar" userId="a2cce09a-5a87-4d5e-a280-33674b7581fc" providerId="ADAL" clId="{274A48D1-9EB0-4101-BAC3-FBAE31A60060}" dt="2023-03-01T06:01:02.495" v="434" actId="14100"/>
          <ac:spMkLst>
            <pc:docMk/>
            <pc:sldMk cId="1857879468" sldId="1080"/>
            <ac:spMk id="2" creationId="{FEABC729-2FB1-69BB-202B-00A759D985AC}"/>
          </ac:spMkLst>
        </pc:spChg>
        <pc:spChg chg="del mod">
          <ac:chgData name="Pinar Ucar" userId="a2cce09a-5a87-4d5e-a280-33674b7581fc" providerId="ADAL" clId="{274A48D1-9EB0-4101-BAC3-FBAE31A60060}" dt="2023-03-01T05:59:50.365" v="420" actId="22"/>
          <ac:spMkLst>
            <pc:docMk/>
            <pc:sldMk cId="1857879468" sldId="1080"/>
            <ac:spMk id="3" creationId="{FDC1E90E-7E7F-7C4A-8AAC-74648DACB02A}"/>
          </ac:spMkLst>
        </pc:spChg>
        <pc:spChg chg="add mod">
          <ac:chgData name="Pinar Ucar" userId="a2cce09a-5a87-4d5e-a280-33674b7581fc" providerId="ADAL" clId="{274A48D1-9EB0-4101-BAC3-FBAE31A60060}" dt="2023-03-01T06:01:17.600" v="436" actId="1076"/>
          <ac:spMkLst>
            <pc:docMk/>
            <pc:sldMk cId="1857879468" sldId="1080"/>
            <ac:spMk id="6" creationId="{9D9A3149-32C6-1913-C80D-08A10F1C74E7}"/>
          </ac:spMkLst>
        </pc:spChg>
        <pc:picChg chg="add mod ord modCrop">
          <ac:chgData name="Pinar Ucar" userId="a2cce09a-5a87-4d5e-a280-33674b7581fc" providerId="ADAL" clId="{274A48D1-9EB0-4101-BAC3-FBAE31A60060}" dt="2023-03-01T06:34:07.319" v="935" actId="14100"/>
          <ac:picMkLst>
            <pc:docMk/>
            <pc:sldMk cId="1857879468" sldId="1080"/>
            <ac:picMk id="5" creationId="{9CFD8319-C009-D2E8-8360-B085D340947E}"/>
          </ac:picMkLst>
        </pc:picChg>
      </pc:sldChg>
      <pc:sldChg chg="modSp add mod">
        <pc:chgData name="Pinar Ucar" userId="a2cce09a-5a87-4d5e-a280-33674b7581fc" providerId="ADAL" clId="{274A48D1-9EB0-4101-BAC3-FBAE31A60060}" dt="2023-03-01T06:32:43.922" v="918" actId="20577"/>
        <pc:sldMkLst>
          <pc:docMk/>
          <pc:sldMk cId="2025164857" sldId="1081"/>
        </pc:sldMkLst>
        <pc:spChg chg="mod">
          <ac:chgData name="Pinar Ucar" userId="a2cce09a-5a87-4d5e-a280-33674b7581fc" providerId="ADAL" clId="{274A48D1-9EB0-4101-BAC3-FBAE31A60060}" dt="2023-03-01T06:32:43.922" v="918" actId="20577"/>
          <ac:spMkLst>
            <pc:docMk/>
            <pc:sldMk cId="2025164857" sldId="1081"/>
            <ac:spMk id="51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E31A0-BB9A-4467-8758-E323687D975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CA90C-6891-4CB8-AB10-C1EED80A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7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Website/statcom/session_53/documents/BG-3n-NationalAccounts-E.pd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33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https://unstats.un.org/unsd/nationalaccount/aeg/2022/M21/M21.asp</a:t>
            </a:r>
          </a:p>
          <a:p>
            <a:r>
              <a:rPr lang="en-US" dirty="0"/>
              <a:t>https://unstats.un.org/unsd/nationalaccount/aeg/2022/M21/M21_1_Project_Manager_Report_Pres.pdf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71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https://unstats.un.org/unsd/nationalaccount/RAConlist.asp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2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51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68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74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33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40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https://unstats.un.org/UNSDWebsite/statcom/54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6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https://unstats.un.org/UNSDWebsite/statcom/54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26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https://unstats.un.org/UNSDWebsite/statcom/session_54/documents/BG-3e-NationalAccounts-E.pdf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3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89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https://unstats.un.org/UNSDWebsite/statcom/session_54/documents/BG-3e-NationalAccounts-E.pdf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6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https://unstats.un.org/UNSDWebsite/statcom/session_54/documents/BG-3e-NationalAccounts-E.pdf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https://unstats.un.org/UNSDWebsite/statcom/session_54/documents/BG-3e-NationalAccounts-E.pdf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2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https://unstats.un.org/UNSDWebsite/statcom/session_54/documents/BG-3e-NationalAccounts-E.pdf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17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https://unstats.un.org/UNSDWebsite/statcom/session_54/documents/BG-3e-NationalAccounts-E.pdf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9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https://unstats.un.org/UNSDWebsite/statcom/session_53/documents/BG-3n-NationalAccounts-E.pdf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84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https://www.unescap.org/events/2021/towards-2025-system-national-accounts-sna-inception-webinar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79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https://www.unescap.org/events/2021/towards-2025-system-national-accounts-sna-inception-webinar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9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https://learning.officialstatistics.org/</a:t>
            </a:r>
          </a:p>
          <a:p>
            <a:r>
              <a:rPr lang="en-US" dirty="0"/>
              <a:t>https://learning.officialstatistics.org/course/index.php?categoryid=4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48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7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4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Priority areas of discussion were: </a:t>
            </a:r>
            <a:r>
              <a:rPr lang="en-US" b="1" dirty="0"/>
              <a:t>Sustainability and Beyond GDP, </a:t>
            </a:r>
            <a:r>
              <a:rPr lang="en-US" b="1" dirty="0" err="1"/>
              <a:t>Digitalisation</a:t>
            </a:r>
            <a:r>
              <a:rPr lang="en-US" b="1" dirty="0"/>
              <a:t>, </a:t>
            </a:r>
            <a:r>
              <a:rPr lang="en-US" b="1" dirty="0" err="1"/>
              <a:t>Globalisation</a:t>
            </a:r>
            <a:r>
              <a:rPr lang="en-US" b="1" dirty="0"/>
              <a:t> and Communication.</a:t>
            </a:r>
          </a:p>
          <a:p>
            <a:r>
              <a:rPr lang="en-US" dirty="0"/>
              <a:t>https://www.statistics4future.eu/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865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0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https://unstats.un.org/unsd/nationalaccount/workshops/2022/China/lod.asp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85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https://unstats.un.org/unsd/nationalaccount/SNAUpdate/Outreach.asp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37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https://unstats.un.org/unsd/nationalaccount/Towards2025.asp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6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https://www.imf.org/en/Data/Statistics/BPM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45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https://unstats.un.org/unsd/nationalaccount/Towards2025.asp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5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https://unstats.un.org/unsd/nationalaccount/SNAUpdate/GuidanceNotes.asp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CA90C-6891-4CB8-AB10-C1EED80AA0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2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416AA-0441-02D9-B89D-595E05199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1E304-9F30-E24B-8652-47410A2F3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B3E8F-33C9-4011-0521-AE3C92AD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11BE-11F5-4E25-C6D3-C4653DC6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30EE4-4574-1FDF-9504-DC44C822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7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3D65-E0B1-D5EE-A683-B398722F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1AC3A-790E-350F-9B72-7261571F5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E79C8-0E26-3836-9F6C-8D93BDC5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4193A-88AC-4314-B543-FF93F1948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E0E7B-7BE6-11DE-8CC8-6D0BF32D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3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EFB02-A394-EE69-5C18-70C018605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36645-A25C-2FC6-D2B9-239CC2944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07F54-59C0-9EE3-999F-C052E655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B4BA6-4175-9634-7D37-DEE1A525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09B24-C82B-6D0B-FD5D-4E2FBF95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4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8550-5C51-3416-6FF8-4CA434E8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66D86-CB02-F3F8-3DD1-AB17CA8B9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4F0F5-64C1-5450-48C2-D40524D1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35CD-303C-A3FE-5D3B-B1066EA31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C1136-125F-C5A7-7382-23F8B894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3EE3A-F93A-B495-0D9A-2158CF83F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87964-A6A0-EA13-B513-ACD85F586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EC4F9-0051-A4CB-FB23-FB208831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ABBDE-A11B-A61A-7E82-BA836CA0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411CB-5A32-E7AD-E27A-3A1633EE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A9B0-F74D-3124-440F-268C219D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6C9B7-4804-4825-6E58-6782CDDE6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320B6-F0AC-615E-D832-933B82C6C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166D0-F29B-31F6-4716-C832BB9C6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F2C78-8E11-B71F-F6CF-6029850D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76213-BC09-5AFD-E98F-509733B5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F6B4-4938-CCBE-2C8F-56E0B00E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651D9-42FB-8123-EA53-78B35A141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7F794-5B40-30EB-D1A6-D44DD47E7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10FFC-1B56-3772-35C8-2E4B76B4A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DD2FD-F3E4-9244-BA35-CF596F230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0B955F-4967-A717-5B06-EA5521AE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83E98-F080-F002-A7CC-14D51D06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DCE57-3633-6467-2F08-22F3245A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6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E5C2-4112-9E54-033D-0AC5C6D98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8A3A0-D755-F8F2-451B-CF7F0BE9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55E8A-AF00-C909-45FB-35E2CF50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5C551-F12E-36F8-32C4-EFAAB1CF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38D397-246B-A463-2249-E73D8DFC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A66334-2DE7-6D8E-BE3E-54BAE060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29663-863D-2371-BEA6-EC5F3566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536A6-8E9E-8611-22EB-9D1906CB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61AAB-DA8B-9E32-83BA-527D08C14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923CF-DA37-A592-18AA-AD6C378FF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5668E-874A-4BDF-F9D8-FD01B3EE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2528B-208A-BE6E-7BB3-635232A0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A4F1E-7434-A3A2-FA5F-8C73C8592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09F5-B339-94C9-B7C8-C940D3A6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E87BA-26EE-9311-AE28-101FD7D72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177AF-8837-C3DF-4C07-164A6A6CA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5E54B-9CD9-1566-57ED-76BB2CB27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B0B68-C23F-4072-5451-D4651722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328D0-9925-EBDC-871F-998379A2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5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3AFC3D-D015-AA83-0C9D-F959C7F2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BE26C-86AE-3BBA-6A0A-C9D00658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FFD1-3AC8-8CC0-7F22-51ABE383B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78680-1537-4CD6-9E75-7A8C1D63BE6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79DCB-3007-172D-C88D-44650BE2B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2D3C6-707D-AD64-3E48-332232792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1990-F5DA-47ED-A046-4822B443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0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/nationalaccount/SNAUpdate/GuidanceNotes.as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/nationalaccount/RAConlist.as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Website/statcom/documents/5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unstats.un.org/UNSDWebsite/statcom/54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Website/statcom/5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unstats.un.org/UNSDWebsite/statcom/documents/54" TargetMode="Externa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Website/statcom/session_54/documents/BG-3e-NationalAccounts-E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Website/statcom/session_53/documents/BG-3n-NationalAccounts-E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scap.org/events/2021/towards-2025-system-national-accounts-sna-inception-webina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VjVReYhC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.officialstatistics.or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learning.officialstatistics.org/course/index.php?categoryid=4" TargetMode="Externa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ics4future.e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/nationalaccount/workshops/2022/China/S3_Progress_2008_Harper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epal.org/sites/default/files/presentations/unsd-sna-2025-updating-economic-statistics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unstats.un.org/unsd/nationalaccount/towards2025.as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/nationalaccount/SNAUpdate/Outreach.as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unsd/nationalaccount/Towards2025.as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f.org/en/Data/Statistics/BP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865F-F958-B50F-4109-CE9469AA2E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Overview:</a:t>
            </a:r>
            <a:br>
              <a:rPr lang="en-US" b="1" dirty="0"/>
            </a:br>
            <a:r>
              <a:rPr lang="en-US" b="1" dirty="0"/>
              <a:t>Towards the 2025 SNA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6429B-11E8-9B7A-96EB-86714331D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" y="275377"/>
            <a:ext cx="4318000" cy="14351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AB41700-5E14-83DA-A392-EAB0755AB998}"/>
              </a:ext>
            </a:extLst>
          </p:cNvPr>
          <p:cNvSpPr txBox="1">
            <a:spLocks/>
          </p:cNvSpPr>
          <p:nvPr/>
        </p:nvSpPr>
        <p:spPr>
          <a:xfrm>
            <a:off x="2986506" y="3782783"/>
            <a:ext cx="5663231" cy="99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Webinar Day 2</a:t>
            </a:r>
          </a:p>
          <a:p>
            <a:r>
              <a:rPr lang="en-US" dirty="0"/>
              <a:t>23 February 2023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0AB8772-D280-CDC9-48BC-62867CDEF154}"/>
              </a:ext>
            </a:extLst>
          </p:cNvPr>
          <p:cNvSpPr txBox="1">
            <a:spLocks/>
          </p:cNvSpPr>
          <p:nvPr/>
        </p:nvSpPr>
        <p:spPr>
          <a:xfrm>
            <a:off x="2999569" y="5023754"/>
            <a:ext cx="5682877" cy="99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Pinar Ucar</a:t>
            </a:r>
          </a:p>
          <a:p>
            <a:r>
              <a:rPr lang="en-US" b="1" dirty="0"/>
              <a:t>SIAP</a:t>
            </a:r>
          </a:p>
        </p:txBody>
      </p:sp>
    </p:spTree>
    <p:extLst>
      <p:ext uri="{BB962C8B-B14F-4D97-AF65-F5344CB8AC3E}">
        <p14:creationId xmlns:p14="http://schemas.microsoft.com/office/powerpoint/2010/main" val="1764630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2F9A-09F7-79E5-89C1-99080FB2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List of Task Teams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4CFE0B-487B-FF38-9131-6DFD0632C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702" t="18843" r="14319" b="21379"/>
          <a:stretch/>
        </p:blipFill>
        <p:spPr>
          <a:xfrm>
            <a:off x="994296" y="1403161"/>
            <a:ext cx="6178860" cy="5241557"/>
          </a:xfrm>
        </p:spPr>
      </p:pic>
    </p:spTree>
    <p:extLst>
      <p:ext uri="{BB962C8B-B14F-4D97-AF65-F5344CB8AC3E}">
        <p14:creationId xmlns:p14="http://schemas.microsoft.com/office/powerpoint/2010/main" val="133226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B1C06-B73A-4789-74E0-8A8688E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07" y="1938744"/>
            <a:ext cx="2429540" cy="1325563"/>
          </a:xfrm>
        </p:spPr>
        <p:txBody>
          <a:bodyPr/>
          <a:lstStyle/>
          <a:p>
            <a:r>
              <a:rPr lang="en-US" dirty="0"/>
              <a:t>List of GNs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6AA60E17-C7DF-C905-F691-8F5E259EE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768" t="5123" r="17094" b="4630"/>
          <a:stretch/>
        </p:blipFill>
        <p:spPr>
          <a:xfrm>
            <a:off x="3012561" y="441268"/>
            <a:ext cx="6358346" cy="5784112"/>
          </a:xfr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77E39E94-306E-1A7F-1B6B-4A553E0AAA4A}"/>
              </a:ext>
            </a:extLst>
          </p:cNvPr>
          <p:cNvSpPr/>
          <p:nvPr/>
        </p:nvSpPr>
        <p:spPr>
          <a:xfrm>
            <a:off x="9859931" y="3444947"/>
            <a:ext cx="1687030" cy="964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764474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B59C-0E98-9772-82D0-81C22CA9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Progress of Guidance notes-AEG meeting</a:t>
            </a:r>
            <a:br>
              <a:rPr lang="en-US" b="1" dirty="0"/>
            </a:br>
            <a:r>
              <a:rPr lang="en-US" sz="3600" i="1" dirty="0">
                <a:effectLst/>
                <a:latin typeface="Arial" panose="020B0604020202020204" pitchFamily="34" charset="0"/>
              </a:rPr>
              <a:t>17 October 2022, Washington</a:t>
            </a:r>
            <a:endParaRPr lang="en-US" sz="36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15DB5-2242-4098-C88D-3F2DA7B26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76138" cy="4351338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65 Guidance Notes</a:t>
            </a:r>
            <a:r>
              <a:rPr lang="en-US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</a:rPr>
              <a:t>  </a:t>
            </a:r>
            <a:r>
              <a:rPr lang="en-US" dirty="0">
                <a:effectLst/>
                <a:latin typeface="Arial" panose="020B0604020202020204" pitchFamily="34" charset="0"/>
              </a:rPr>
              <a:t>33 are finalized or are in the process of being finalized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• </a:t>
            </a:r>
            <a:r>
              <a:rPr lang="en-US" dirty="0">
                <a:effectLst/>
                <a:latin typeface="Arial" panose="020B0604020202020204" pitchFamily="34" charset="0"/>
              </a:rPr>
              <a:t>For a further 24 GNs, Global Consultation has been completed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• </a:t>
            </a:r>
            <a:r>
              <a:rPr lang="en-US" dirty="0">
                <a:effectLst/>
                <a:latin typeface="Arial" panose="020B0604020202020204" pitchFamily="34" charset="0"/>
              </a:rPr>
              <a:t>8 GNs are yet to undergo Global Consultation</a:t>
            </a:r>
            <a:br>
              <a:rPr lang="en-US" dirty="0"/>
            </a:b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5984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C0A3-E9B3-0131-374A-E59461F1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3" y="2286073"/>
            <a:ext cx="2743199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Consultations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535F9BEE-C6A2-FAE9-E6EC-DE9996E30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528" t="4308" r="16985" b="4540"/>
          <a:stretch/>
        </p:blipFill>
        <p:spPr>
          <a:xfrm>
            <a:off x="3623584" y="800986"/>
            <a:ext cx="5981161" cy="5550195"/>
          </a:xfr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4370BAA2-F58E-BCC4-FF49-EB434CF51BBB}"/>
              </a:ext>
            </a:extLst>
          </p:cNvPr>
          <p:cNvSpPr/>
          <p:nvPr/>
        </p:nvSpPr>
        <p:spPr>
          <a:xfrm>
            <a:off x="9973345" y="3607980"/>
            <a:ext cx="1687030" cy="964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1103868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5FF9B2-C4E3-1656-B7E5-42E8FD4C3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73" t="16599" r="15543" b="13015"/>
          <a:stretch/>
        </p:blipFill>
        <p:spPr>
          <a:xfrm>
            <a:off x="1367162" y="393248"/>
            <a:ext cx="9188387" cy="6143399"/>
          </a:xfrm>
        </p:spPr>
      </p:pic>
    </p:spTree>
    <p:extLst>
      <p:ext uri="{BB962C8B-B14F-4D97-AF65-F5344CB8AC3E}">
        <p14:creationId xmlns:p14="http://schemas.microsoft.com/office/powerpoint/2010/main" val="2530456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CB2D18-DABD-40DD-8AD2-6BEF1332D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73" t="14763" r="14183" b="9545"/>
          <a:stretch/>
        </p:blipFill>
        <p:spPr>
          <a:xfrm>
            <a:off x="1003176" y="520624"/>
            <a:ext cx="8886547" cy="6267891"/>
          </a:xfrm>
        </p:spPr>
      </p:pic>
    </p:spTree>
    <p:extLst>
      <p:ext uri="{BB962C8B-B14F-4D97-AF65-F5344CB8AC3E}">
        <p14:creationId xmlns:p14="http://schemas.microsoft.com/office/powerpoint/2010/main" val="1965825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2661C-3918-E36B-8572-81AF66EF0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2" t="20665" r="14415" b="18756"/>
          <a:stretch/>
        </p:blipFill>
        <p:spPr>
          <a:xfrm>
            <a:off x="1216238" y="836427"/>
            <a:ext cx="8877670" cy="50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66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A6C5C8-8B69-C2D9-193E-B01E00E8C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73" t="13334" r="14183" b="18726"/>
          <a:stretch/>
        </p:blipFill>
        <p:spPr>
          <a:xfrm>
            <a:off x="1056443" y="691665"/>
            <a:ext cx="9463596" cy="5991212"/>
          </a:xfrm>
        </p:spPr>
      </p:pic>
    </p:spTree>
    <p:extLst>
      <p:ext uri="{BB962C8B-B14F-4D97-AF65-F5344CB8AC3E}">
        <p14:creationId xmlns:p14="http://schemas.microsoft.com/office/powerpoint/2010/main" val="247543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B9F2D4-A26E-2A7F-4BC7-29D55B98E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546" t="16395" r="15406" b="11177"/>
          <a:stretch/>
        </p:blipFill>
        <p:spPr>
          <a:xfrm>
            <a:off x="992371" y="273718"/>
            <a:ext cx="9265950" cy="6387208"/>
          </a:xfrm>
        </p:spPr>
      </p:pic>
    </p:spTree>
    <p:extLst>
      <p:ext uri="{BB962C8B-B14F-4D97-AF65-F5344CB8AC3E}">
        <p14:creationId xmlns:p14="http://schemas.microsoft.com/office/powerpoint/2010/main" val="1962568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2896BEA3-A64D-053E-81D3-DED1A3F8A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602" r="31962" b="5603"/>
          <a:stretch/>
        </p:blipFill>
        <p:spPr>
          <a:xfrm>
            <a:off x="5375213" y="1040044"/>
            <a:ext cx="5711869" cy="5081550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BAC6CB3-5BCD-2597-6015-41ED60C43786}"/>
              </a:ext>
            </a:extLst>
          </p:cNvPr>
          <p:cNvSpPr/>
          <p:nvPr/>
        </p:nvSpPr>
        <p:spPr>
          <a:xfrm flipH="1">
            <a:off x="8794995" y="4418437"/>
            <a:ext cx="446728" cy="14658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41C58B-5C00-55B4-7375-F7D1E1E07946}"/>
              </a:ext>
            </a:extLst>
          </p:cNvPr>
          <p:cNvCxnSpPr/>
          <p:nvPr/>
        </p:nvCxnSpPr>
        <p:spPr>
          <a:xfrm>
            <a:off x="6680006" y="1584493"/>
            <a:ext cx="55841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5F128F32-0E0E-58A7-4AD4-D171C56E78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3" t="25038" r="32516" b="16743"/>
          <a:stretch/>
        </p:blipFill>
        <p:spPr>
          <a:xfrm>
            <a:off x="307250" y="537470"/>
            <a:ext cx="4423325" cy="2756146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EEA6D3FC-DC09-C9FD-DA4D-29E406DD966A}"/>
              </a:ext>
            </a:extLst>
          </p:cNvPr>
          <p:cNvSpPr/>
          <p:nvPr/>
        </p:nvSpPr>
        <p:spPr>
          <a:xfrm>
            <a:off x="2386147" y="3815453"/>
            <a:ext cx="1463042" cy="22293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139182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3786D-89B0-B83B-4B55-E732FF7A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3"/>
            <a:ext cx="10515600" cy="762342"/>
          </a:xfrm>
        </p:spPr>
        <p:txBody>
          <a:bodyPr/>
          <a:lstStyle/>
          <a:p>
            <a:pPr algn="ctr"/>
            <a:r>
              <a:rPr lang="en-US" b="1" dirty="0"/>
              <a:t>Broad Overview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B54DC2C-EE61-E488-F9E4-73856F7A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295" t="24002" r="14786" b="19431"/>
          <a:stretch/>
        </p:blipFill>
        <p:spPr>
          <a:xfrm>
            <a:off x="2537637" y="905675"/>
            <a:ext cx="6624117" cy="5440108"/>
          </a:xfrm>
        </p:spPr>
      </p:pic>
    </p:spTree>
    <p:extLst>
      <p:ext uri="{BB962C8B-B14F-4D97-AF65-F5344CB8AC3E}">
        <p14:creationId xmlns:p14="http://schemas.microsoft.com/office/powerpoint/2010/main" val="1142258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5F128F32-0E0E-58A7-4AD4-D171C56E78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3" t="25038" r="32516" b="16743"/>
          <a:stretch/>
        </p:blipFill>
        <p:spPr>
          <a:xfrm>
            <a:off x="161089" y="649152"/>
            <a:ext cx="4457803" cy="2777629"/>
          </a:xfrm>
          <a:prstGeom prst="rect">
            <a:avLst/>
          </a:prstGeom>
        </p:spPr>
      </p:pic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0045BFFD-08B6-5BF5-82B0-55DEF67D71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67" r="34824" b="48498"/>
          <a:stretch/>
        </p:blipFill>
        <p:spPr>
          <a:xfrm>
            <a:off x="4843800" y="2101027"/>
            <a:ext cx="6561768" cy="3203889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1D0E726F-7E2F-44B1-3821-6B70D406C28D}"/>
              </a:ext>
            </a:extLst>
          </p:cNvPr>
          <p:cNvSpPr/>
          <p:nvPr/>
        </p:nvSpPr>
        <p:spPr>
          <a:xfrm flipH="1">
            <a:off x="9917634" y="4752321"/>
            <a:ext cx="446728" cy="14658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DEB77F-5A7B-C820-3C60-EF74CFE638BC}"/>
              </a:ext>
            </a:extLst>
          </p:cNvPr>
          <p:cNvCxnSpPr>
            <a:cxnSpLocks/>
          </p:cNvCxnSpPr>
          <p:nvPr/>
        </p:nvCxnSpPr>
        <p:spPr>
          <a:xfrm>
            <a:off x="7418739" y="2742036"/>
            <a:ext cx="90160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Up 1">
            <a:extLst>
              <a:ext uri="{FF2B5EF4-FFF2-40B4-BE49-F238E27FC236}">
                <a16:creationId xmlns:a16="http://schemas.microsoft.com/office/drawing/2014/main" id="{62328B01-BD33-5F92-FB9E-42C6522E975B}"/>
              </a:ext>
            </a:extLst>
          </p:cNvPr>
          <p:cNvSpPr/>
          <p:nvPr/>
        </p:nvSpPr>
        <p:spPr>
          <a:xfrm>
            <a:off x="2386147" y="3708921"/>
            <a:ext cx="1463042" cy="22293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122989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E623-1050-94FD-CCB7-7463BC88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40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</a:rPr>
              <a:t>Table: Proposal for the overall structure of the 2025 SNA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FA067E-1C32-88AF-6283-E5F9C24B5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009" t="20242" r="15790" b="31835"/>
          <a:stretch/>
        </p:blipFill>
        <p:spPr>
          <a:xfrm>
            <a:off x="1405644" y="1376170"/>
            <a:ext cx="9361591" cy="438549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D11F3E-FCE5-A6AA-F78B-C61ADBF66DF4}"/>
              </a:ext>
            </a:extLst>
          </p:cNvPr>
          <p:cNvSpPr txBox="1"/>
          <p:nvPr/>
        </p:nvSpPr>
        <p:spPr>
          <a:xfrm>
            <a:off x="994300" y="6125592"/>
            <a:ext cx="10528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</a:rPr>
              <a:t>New chapters are highlighted in red, while chapters requiring substantial revisions are highlighted in green.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3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E623-1050-94FD-CCB7-7463BC88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401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</a:rPr>
              <a:t>Proposal for the overall structure of the 2025 SNA</a:t>
            </a: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004E05-D42E-C972-F587-1A5F94540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004" t="19459" r="20678" b="28739"/>
          <a:stretch/>
        </p:blipFill>
        <p:spPr>
          <a:xfrm>
            <a:off x="1906772" y="1312297"/>
            <a:ext cx="7491603" cy="443637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C9CAB0-BD7B-601D-D2B4-3550855674C6}"/>
              </a:ext>
            </a:extLst>
          </p:cNvPr>
          <p:cNvSpPr txBox="1"/>
          <p:nvPr/>
        </p:nvSpPr>
        <p:spPr>
          <a:xfrm>
            <a:off x="994300" y="6125592"/>
            <a:ext cx="10528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</a:rPr>
              <a:t>New chapters are highlighted in red, while chapters requiring substantial revisions are highlighted in green.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46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E623-1050-94FD-CCB7-7463BC88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243"/>
            <a:ext cx="10515600" cy="726483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</a:rPr>
              <a:t>Proposal for the overall structure of the 2025 SNA</a:t>
            </a:r>
            <a:endParaRPr lang="en-US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54A52C-6EDD-61DE-B6B1-CE083C6F6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60" t="14676" r="35550" b="46254"/>
          <a:stretch/>
        </p:blipFill>
        <p:spPr>
          <a:xfrm>
            <a:off x="2467992" y="1077430"/>
            <a:ext cx="5965794" cy="5269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071CE-2060-E405-34F1-43A4883CC328}"/>
              </a:ext>
            </a:extLst>
          </p:cNvPr>
          <p:cNvSpPr txBox="1"/>
          <p:nvPr/>
        </p:nvSpPr>
        <p:spPr>
          <a:xfrm>
            <a:off x="8859914" y="4687410"/>
            <a:ext cx="31071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</a:rPr>
              <a:t>New chapters are highlighted in red, while chapters requiring substantial revisions are highlighted in green.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29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E623-1050-94FD-CCB7-7463BC88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243"/>
            <a:ext cx="10515600" cy="726483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</a:rPr>
              <a:t>Proposal for the overall structure of the 2025 SNA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4553F-1566-5A08-0CB4-514A54EEF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50" t="13127" r="36187" b="64031"/>
          <a:stretch/>
        </p:blipFill>
        <p:spPr>
          <a:xfrm>
            <a:off x="482009" y="1538176"/>
            <a:ext cx="5635259" cy="307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F9B76-962E-E1E3-3496-DB11225DF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2" t="50750" r="36062" b="26408"/>
          <a:stretch/>
        </p:blipFill>
        <p:spPr>
          <a:xfrm>
            <a:off x="6152707" y="2523460"/>
            <a:ext cx="5798934" cy="3154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32D40C-4B96-6C2B-A17F-C2F77D527484}"/>
              </a:ext>
            </a:extLst>
          </p:cNvPr>
          <p:cNvSpPr txBox="1"/>
          <p:nvPr/>
        </p:nvSpPr>
        <p:spPr>
          <a:xfrm>
            <a:off x="994300" y="6125592"/>
            <a:ext cx="10528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</a:rPr>
              <a:t>New chapters are highlighted in red, while chapters requiring substantial revisions are highlighted in green.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6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E623-1050-94FD-CCB7-7463BC88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97"/>
            <a:ext cx="10515600" cy="726483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</a:rPr>
              <a:t>Proposal for the overall structure of the 2025 SNA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A8C4D-B833-D377-B86A-C0CFB1C4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7" t="33592" r="22506" b="34057"/>
          <a:stretch/>
        </p:blipFill>
        <p:spPr>
          <a:xfrm>
            <a:off x="1823203" y="1991835"/>
            <a:ext cx="8185577" cy="32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08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38F8-2FDE-ED32-4322-DB7D18F2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256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/>
                <a:latin typeface="Arial" panose="020B0604020202020204" pitchFamily="34" charset="0"/>
              </a:rPr>
              <a:t>Summary of activities during 2022 and expected activities in 2023-Meetings, training seminars, courses, handbooks, </a:t>
            </a:r>
            <a:r>
              <a:rPr lang="en-US" sz="2800" b="1" dirty="0" err="1">
                <a:effectLst/>
                <a:latin typeface="Arial" panose="020B0604020202020204" pitchFamily="34" charset="0"/>
              </a:rPr>
              <a:t>etc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3B39A-FD91-4EBB-DD5A-4E959BFC5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507"/>
            <a:ext cx="10985205" cy="4351338"/>
          </a:xfrm>
        </p:spPr>
        <p:txBody>
          <a:bodyPr>
            <a:normAutofit/>
          </a:bodyPr>
          <a:lstStyle/>
          <a:p>
            <a:r>
              <a:rPr lang="en-US" sz="2200" dirty="0">
                <a:effectLst/>
                <a:latin typeface="Arial" panose="020B0604020202020204" pitchFamily="34" charset="0"/>
              </a:rPr>
              <a:t>Statistical office of the European Union (Eurostat)</a:t>
            </a:r>
            <a:endParaRPr lang="en-US" sz="2200" dirty="0">
              <a:latin typeface="Arial" panose="020B0604020202020204" pitchFamily="34" charset="0"/>
            </a:endParaRP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International Monetary Fund (IMF)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Organization for Economic Cooperation and Development (OECD)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Economic Commission for Africa (ECA)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Economic</a:t>
            </a:r>
            <a:r>
              <a:rPr lang="en-US" sz="2200" dirty="0">
                <a:latin typeface="Arial" panose="020B0604020202020204" pitchFamily="34" charset="0"/>
              </a:rPr>
              <a:t> </a:t>
            </a:r>
            <a:r>
              <a:rPr lang="en-US" sz="2200" dirty="0">
                <a:effectLst/>
                <a:latin typeface="Arial" panose="020B0604020202020204" pitchFamily="34" charset="0"/>
              </a:rPr>
              <a:t>Commission for Europe (ECE)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Economic Commission for Latin America and the Caribbean (ECLAC)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Economic and Social</a:t>
            </a:r>
            <a:r>
              <a:rPr lang="en-US" sz="2200" dirty="0">
                <a:latin typeface="Arial" panose="020B0604020202020204" pitchFamily="34" charset="0"/>
              </a:rPr>
              <a:t> </a:t>
            </a:r>
            <a:r>
              <a:rPr lang="en-US" sz="2200" dirty="0">
                <a:effectLst/>
                <a:latin typeface="Arial" panose="020B0604020202020204" pitchFamily="34" charset="0"/>
              </a:rPr>
              <a:t>Commission for Asia and the Pacific (ESCAP)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Economic and Social Commission for Western Asia (ESCWA)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Statistics Division (UNSD)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World Bank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84BF1-EC1B-3A43-816F-974A204DE240}"/>
              </a:ext>
            </a:extLst>
          </p:cNvPr>
          <p:cNvSpPr txBox="1"/>
          <p:nvPr/>
        </p:nvSpPr>
        <p:spPr>
          <a:xfrm>
            <a:off x="609601" y="6152707"/>
            <a:ext cx="9902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https://unstats.un.org/UNSDWebsite/statcom/session_54/documents/BG-3e-NationalAccounts-E.pdf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52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38F8-2FDE-ED32-4322-DB7D18F2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256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/>
                <a:latin typeface="Arial" panose="020B0604020202020204" pitchFamily="34" charset="0"/>
              </a:rPr>
              <a:t>Summary of activities during 2021 and expected activities in 2022-Meetings, training seminars, courses, handbooks, </a:t>
            </a:r>
            <a:r>
              <a:rPr lang="en-US" sz="2800" b="1" dirty="0" err="1">
                <a:effectLst/>
                <a:latin typeface="Arial" panose="020B0604020202020204" pitchFamily="34" charset="0"/>
              </a:rPr>
              <a:t>etc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3B39A-FD91-4EBB-DD5A-4E959BFC5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507"/>
            <a:ext cx="10985205" cy="4351338"/>
          </a:xfrm>
        </p:spPr>
        <p:txBody>
          <a:bodyPr>
            <a:normAutofit/>
          </a:bodyPr>
          <a:lstStyle/>
          <a:p>
            <a:r>
              <a:rPr lang="en-US" sz="2200" dirty="0">
                <a:effectLst/>
                <a:latin typeface="Arial" panose="020B0604020202020204" pitchFamily="34" charset="0"/>
              </a:rPr>
              <a:t>Statistical office of the European Union (Eurostat)</a:t>
            </a:r>
            <a:endParaRPr lang="en-US" sz="2200" dirty="0">
              <a:latin typeface="Arial" panose="020B0604020202020204" pitchFamily="34" charset="0"/>
            </a:endParaRP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International Monetary Fund (IMF)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Organization for Economic Cooperation and Development (OECD)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Economic Commission for Africa (ECA)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Economic</a:t>
            </a:r>
            <a:r>
              <a:rPr lang="en-US" sz="2200" dirty="0">
                <a:latin typeface="Arial" panose="020B0604020202020204" pitchFamily="34" charset="0"/>
              </a:rPr>
              <a:t> </a:t>
            </a:r>
            <a:r>
              <a:rPr lang="en-US" sz="2200" dirty="0">
                <a:effectLst/>
                <a:latin typeface="Arial" panose="020B0604020202020204" pitchFamily="34" charset="0"/>
              </a:rPr>
              <a:t>Commission for Europe (ECE)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Economic Commission for Latin America and the Caribbean (ECLAC)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Economic and Social</a:t>
            </a:r>
            <a:r>
              <a:rPr lang="en-US" sz="2200" dirty="0">
                <a:latin typeface="Arial" panose="020B0604020202020204" pitchFamily="34" charset="0"/>
              </a:rPr>
              <a:t> </a:t>
            </a:r>
            <a:r>
              <a:rPr lang="en-US" sz="2200" dirty="0">
                <a:effectLst/>
                <a:latin typeface="Arial" panose="020B0604020202020204" pitchFamily="34" charset="0"/>
              </a:rPr>
              <a:t>Commission for Asia and the Pacific (ESCAP) and SIAP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Economic and Social Commission for Western Asia (ESCWA)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United Nations Statistics Division (UNSD)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</a:rPr>
              <a:t>World Bank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EE942-FA60-7D3C-773D-CEAE3C6C0862}"/>
              </a:ext>
            </a:extLst>
          </p:cNvPr>
          <p:cNvSpPr txBox="1"/>
          <p:nvPr/>
        </p:nvSpPr>
        <p:spPr>
          <a:xfrm>
            <a:off x="929198" y="5904130"/>
            <a:ext cx="9902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https://unstats.un.org/UNSDWebsite/statcom/session_53/documents/BG-3n-NationalAccounts-E.pdf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74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7066-1959-1050-E527-36F9C36B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1409" cy="1325563"/>
          </a:xfrm>
        </p:spPr>
        <p:txBody>
          <a:bodyPr/>
          <a:lstStyle/>
          <a:p>
            <a:r>
              <a:rPr lang="en-US" b="1" dirty="0"/>
              <a:t>The Inception Regional Webinar on SNA update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7906CA89-D188-7A3C-8475-11CCEA783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634" b="10494"/>
          <a:stretch/>
        </p:blipFill>
        <p:spPr>
          <a:xfrm>
            <a:off x="1814623" y="1701208"/>
            <a:ext cx="7974419" cy="4512002"/>
          </a:xfr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0C157E80-20A3-8691-6EFB-BB2F6FA94B60}"/>
              </a:ext>
            </a:extLst>
          </p:cNvPr>
          <p:cNvSpPr/>
          <p:nvPr/>
        </p:nvSpPr>
        <p:spPr>
          <a:xfrm>
            <a:off x="9973345" y="3607980"/>
            <a:ext cx="1687030" cy="964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476533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1D1A-2686-5F8C-E92F-CBBFDCC69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ESCAP -Towards the 2025 SNA – Inception </a:t>
            </a:r>
            <a:br>
              <a:rPr lang="en-US" b="1" dirty="0"/>
            </a:br>
            <a:r>
              <a:rPr lang="en-US" b="1" dirty="0"/>
              <a:t>(around 3 hours)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D80B1BD4-34E9-BDE1-3C9F-3FC3B96E6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560" t="29159" b="48095"/>
          <a:stretch/>
        </p:blipFill>
        <p:spPr>
          <a:xfrm>
            <a:off x="1191314" y="2247014"/>
            <a:ext cx="10486693" cy="2027274"/>
          </a:xfr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F21BAA27-C360-1BB5-FC0D-AE7849F91C79}"/>
              </a:ext>
            </a:extLst>
          </p:cNvPr>
          <p:cNvSpPr/>
          <p:nvPr/>
        </p:nvSpPr>
        <p:spPr>
          <a:xfrm>
            <a:off x="4101533" y="4420511"/>
            <a:ext cx="1370690" cy="19802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283676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CFCEB-FEF5-E78A-9C1F-5904DE40D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73" t="12519" r="14456" b="22399"/>
          <a:stretch/>
        </p:blipFill>
        <p:spPr>
          <a:xfrm>
            <a:off x="1128609" y="452760"/>
            <a:ext cx="9870824" cy="6009149"/>
          </a:xfrm>
        </p:spPr>
      </p:pic>
    </p:spTree>
    <p:extLst>
      <p:ext uri="{BB962C8B-B14F-4D97-AF65-F5344CB8AC3E}">
        <p14:creationId xmlns:p14="http://schemas.microsoft.com/office/powerpoint/2010/main" val="661526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239EB-B5AB-4140-46FC-82D1D3EF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727"/>
          </a:xfrm>
        </p:spPr>
        <p:txBody>
          <a:bodyPr/>
          <a:lstStyle/>
          <a:p>
            <a:r>
              <a:rPr lang="en-US" b="1" dirty="0"/>
              <a:t>UN Global Platform-LMS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8B866E45-5706-DB64-9949-9E720BAD1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634" b="4467"/>
          <a:stretch/>
        </p:blipFill>
        <p:spPr>
          <a:xfrm>
            <a:off x="223975" y="1396408"/>
            <a:ext cx="4702251" cy="2849526"/>
          </a:xfrm>
        </p:spPr>
      </p:pic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895E73B6-3CC8-63D5-E363-1B80501F16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80" b="4909"/>
          <a:stretch/>
        </p:blipFill>
        <p:spPr>
          <a:xfrm>
            <a:off x="5109344" y="2041452"/>
            <a:ext cx="7018861" cy="3848986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B27FD98A-762B-A394-D5FA-76161CC6AFF3}"/>
              </a:ext>
            </a:extLst>
          </p:cNvPr>
          <p:cNvSpPr/>
          <p:nvPr/>
        </p:nvSpPr>
        <p:spPr>
          <a:xfrm>
            <a:off x="1982110" y="4505571"/>
            <a:ext cx="1370690" cy="19802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3283679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0274-DBEB-E2D1-7BF7-0E0906C6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8754"/>
          </a:xfrm>
        </p:spPr>
        <p:txBody>
          <a:bodyPr/>
          <a:lstStyle/>
          <a:p>
            <a:r>
              <a:rPr lang="en-US" b="1" dirty="0"/>
              <a:t>UN Global Platform-Towards the 2025 SNA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1EFF29-F5A9-5F70-BE42-DF3127D66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471" b="11797"/>
          <a:stretch/>
        </p:blipFill>
        <p:spPr>
          <a:xfrm>
            <a:off x="1485705" y="1481469"/>
            <a:ext cx="8707373" cy="4860520"/>
          </a:xfrm>
        </p:spPr>
      </p:pic>
    </p:spTree>
    <p:extLst>
      <p:ext uri="{BB962C8B-B14F-4D97-AF65-F5344CB8AC3E}">
        <p14:creationId xmlns:p14="http://schemas.microsoft.com/office/powerpoint/2010/main" val="2117008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CAA52B-2FCF-3350-7658-20DF6B34C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08" b="8377"/>
          <a:stretch/>
        </p:blipFill>
        <p:spPr>
          <a:xfrm>
            <a:off x="1291429" y="729345"/>
            <a:ext cx="9290753" cy="5408143"/>
          </a:xfrm>
        </p:spPr>
      </p:pic>
    </p:spTree>
    <p:extLst>
      <p:ext uri="{BB962C8B-B14F-4D97-AF65-F5344CB8AC3E}">
        <p14:creationId xmlns:p14="http://schemas.microsoft.com/office/powerpoint/2010/main" val="2691877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FB8ADA-CE76-B214-5517-EE9D0740C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45" b="4467"/>
          <a:stretch/>
        </p:blipFill>
        <p:spPr>
          <a:xfrm>
            <a:off x="1772093" y="914399"/>
            <a:ext cx="8832111" cy="5380961"/>
          </a:xfrm>
        </p:spPr>
      </p:pic>
    </p:spTree>
    <p:extLst>
      <p:ext uri="{BB962C8B-B14F-4D97-AF65-F5344CB8AC3E}">
        <p14:creationId xmlns:p14="http://schemas.microsoft.com/office/powerpoint/2010/main" val="1437587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8811F181-AE3F-7BC7-C856-DC956B821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9254"/>
          <a:stretch/>
        </p:blipFill>
        <p:spPr>
          <a:xfrm>
            <a:off x="1093125" y="704163"/>
            <a:ext cx="8150923" cy="4931094"/>
          </a:xfr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90C42F38-BD20-7132-4EAB-4D31A57E2CAB}"/>
              </a:ext>
            </a:extLst>
          </p:cNvPr>
          <p:cNvSpPr/>
          <p:nvPr/>
        </p:nvSpPr>
        <p:spPr>
          <a:xfrm>
            <a:off x="10058407" y="2934585"/>
            <a:ext cx="1687030" cy="964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1771795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1384125" y="401141"/>
            <a:ext cx="7359650" cy="642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/>
              <a:t>Sources</a:t>
            </a:r>
            <a:endParaRPr lang="en-GB" altLang="en-US" b="1" dirty="0"/>
          </a:p>
        </p:txBody>
      </p:sp>
      <p:sp>
        <p:nvSpPr>
          <p:cNvPr id="5123" name="Content Placeholder 2"/>
          <p:cNvSpPr>
            <a:spLocks noGrp="1"/>
          </p:cNvSpPr>
          <p:nvPr>
            <p:ph idx="4294967295"/>
          </p:nvPr>
        </p:nvSpPr>
        <p:spPr>
          <a:xfrm>
            <a:off x="1183115" y="1071153"/>
            <a:ext cx="9834073" cy="5525589"/>
          </a:xfrm>
        </p:spPr>
        <p:txBody>
          <a:bodyPr>
            <a:normAutofit lnSpcReduction="10000"/>
          </a:bodyPr>
          <a:lstStyle/>
          <a:p>
            <a:pPr marL="465138" indent="-465138">
              <a:defRPr/>
            </a:pPr>
            <a:endParaRPr lang="en-US" altLang="en-US" dirty="0"/>
          </a:p>
          <a:p>
            <a:pPr marL="284163" indent="-284163">
              <a:defRPr/>
            </a:pPr>
            <a:r>
              <a:rPr lang="en-US" dirty="0">
                <a:solidFill>
                  <a:srgbClr val="000000"/>
                </a:solidFill>
              </a:rPr>
              <a:t>Harper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., (2022). </a:t>
            </a:r>
            <a:r>
              <a:rPr lang="en-US" dirty="0"/>
              <a:t>Progress of the 2008 SNA update </a:t>
            </a:r>
            <a:r>
              <a:rPr lang="en-US" dirty="0" err="1"/>
              <a:t>programme</a:t>
            </a:r>
            <a:r>
              <a:rPr lang="en-US" dirty="0"/>
              <a:t>. Presented at International Workshop on the Update of the System of National Accounts, 2008</a:t>
            </a:r>
            <a:r>
              <a:rPr lang="en-US" i="0" dirty="0">
                <a:solidFill>
                  <a:srgbClr val="000000"/>
                </a:solidFill>
                <a:effectLst/>
              </a:rPr>
              <a:t>. 6-8 September, </a:t>
            </a:r>
            <a:r>
              <a:rPr lang="en-US" dirty="0">
                <a:solidFill>
                  <a:srgbClr val="000000"/>
                </a:solidFill>
              </a:rPr>
              <a:t>K</a:t>
            </a:r>
            <a:r>
              <a:rPr lang="en-US" i="0" dirty="0">
                <a:solidFill>
                  <a:srgbClr val="000000"/>
                </a:solidFill>
                <a:effectLst/>
              </a:rPr>
              <a:t>unming-China.</a:t>
            </a:r>
          </a:p>
          <a:p>
            <a:pPr>
              <a:defRPr/>
            </a:pPr>
            <a:r>
              <a:rPr lang="en-US" b="0" i="0" dirty="0">
                <a:solidFill>
                  <a:srgbClr val="000000"/>
                </a:solidFill>
                <a:effectLst/>
                <a:hlinkClick r:id="rId3"/>
              </a:rPr>
              <a:t>https://unstats.un.org/unsd/nationalaccount/workshops/2022/China/S3_Progress_2008_Harper.pdf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>
              <a:defRPr/>
            </a:pPr>
            <a:r>
              <a:rPr lang="en-US" b="0" i="0" dirty="0">
                <a:solidFill>
                  <a:srgbClr val="000000"/>
                </a:solidFill>
                <a:effectLst/>
              </a:rPr>
              <a:t>Smith, H., (2022). The 2008 SNA Update</a:t>
            </a:r>
            <a:r>
              <a:rPr lang="en-US" dirty="0"/>
              <a:t>. Presented at National accounts annual seminar for Latin America and the Caribbean: Emerging issues and new challenges in the measurement of economic statistics: an agenda for change,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3-6 October, Virtual meeting.</a:t>
            </a:r>
          </a:p>
          <a:p>
            <a:pPr marL="0" indent="0">
              <a:buNone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hlinkClick r:id="rId4"/>
              </a:rPr>
              <a:t>https://www.cepal.org/sites/default/files/presentations/unsd-sna-2025-updating-economic-statistics.pdf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  <a:defRPr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465138" indent="-465138">
              <a:defRPr/>
            </a:pPr>
            <a:endParaRPr lang="en-US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51648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A8EE9-2562-114B-D1CD-6396C39E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03"/>
            <a:ext cx="10515600" cy="953311"/>
          </a:xfrm>
        </p:spPr>
        <p:txBody>
          <a:bodyPr/>
          <a:lstStyle/>
          <a:p>
            <a:pPr algn="ctr"/>
            <a:r>
              <a:rPr lang="en-US" b="1" dirty="0"/>
              <a:t>Key features of the Update Process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6185C9C-F288-3653-92F7-B1109EB32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178" t="24057" r="14874" b="19341"/>
          <a:stretch/>
        </p:blipFill>
        <p:spPr>
          <a:xfrm>
            <a:off x="2629786" y="1010161"/>
            <a:ext cx="6585098" cy="5528310"/>
          </a:xfrm>
        </p:spPr>
      </p:pic>
    </p:spTree>
    <p:extLst>
      <p:ext uri="{BB962C8B-B14F-4D97-AF65-F5344CB8AC3E}">
        <p14:creationId xmlns:p14="http://schemas.microsoft.com/office/powerpoint/2010/main" val="3594654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8ED8B0-3748-F24F-18B2-0F77242E0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90" t="14150" r="14591" b="17707"/>
          <a:stretch/>
        </p:blipFill>
        <p:spPr>
          <a:xfrm>
            <a:off x="1041559" y="498952"/>
            <a:ext cx="9434091" cy="6094753"/>
          </a:xfrm>
        </p:spPr>
      </p:pic>
    </p:spTree>
    <p:extLst>
      <p:ext uri="{BB962C8B-B14F-4D97-AF65-F5344CB8AC3E}">
        <p14:creationId xmlns:p14="http://schemas.microsoft.com/office/powerpoint/2010/main" val="182787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01C3-92A0-15EA-BB47-A573F1EB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Outreach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E4A1E-9DFD-A1E9-6902-9C6FCAA55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(a) to keep countries informed and updated on the process of updating the 2008 SNA; 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(b) to foster global consultation on recommendations for the update of the 2008 SNA through consultation on the guidance notes, as well as consultation on the draft of the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updated SNA itself; and 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(c) to work with countries on the testing and early implementation of new recommendations arising from the guidance notes. The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outreach is supported by dedicated web pages 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  <a:hlinkClick r:id="rId2"/>
              </a:rPr>
              <a:t>https://unstats.un.org/unsd/nationalaccount/towards2025.asp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3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C729-2FB1-69BB-202B-00A759D98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6649" y="2593420"/>
            <a:ext cx="2973278" cy="1325563"/>
          </a:xfrm>
        </p:spPr>
        <p:txBody>
          <a:bodyPr/>
          <a:lstStyle/>
          <a:p>
            <a:r>
              <a:rPr lang="en-US" dirty="0"/>
              <a:t>Outreach activities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9CFD8319-C009-D2E8-8360-B085D3409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311" t="4797" r="17094" b="13590"/>
          <a:stretch/>
        </p:blipFill>
        <p:spPr>
          <a:xfrm>
            <a:off x="985421" y="384573"/>
            <a:ext cx="7119892" cy="5905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D9A3149-32C6-1913-C80D-08A10F1C74E7}"/>
              </a:ext>
            </a:extLst>
          </p:cNvPr>
          <p:cNvSpPr/>
          <p:nvPr/>
        </p:nvSpPr>
        <p:spPr>
          <a:xfrm>
            <a:off x="8941953" y="4228592"/>
            <a:ext cx="1687030" cy="964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1857879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52710F86-470B-0541-AB6D-85C541671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420" t="8219" r="17420" b="4956"/>
          <a:stretch/>
        </p:blipFill>
        <p:spPr>
          <a:xfrm>
            <a:off x="2324986" y="239375"/>
            <a:ext cx="6939516" cy="6164600"/>
          </a:xfrm>
          <a:ln w="6350">
            <a:solidFill>
              <a:schemeClr val="tx1"/>
            </a:solidFill>
          </a:ln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6C8AD8F2-7C9E-BA55-281F-20F34B5E16DF}"/>
              </a:ext>
            </a:extLst>
          </p:cNvPr>
          <p:cNvSpPr/>
          <p:nvPr/>
        </p:nvSpPr>
        <p:spPr>
          <a:xfrm>
            <a:off x="9718163" y="4047459"/>
            <a:ext cx="1687030" cy="964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122446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9F46CD49-A0D2-082D-48FB-FFB4AA2EB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506" t="8437" r="12414" b="4037"/>
          <a:stretch/>
        </p:blipFill>
        <p:spPr>
          <a:xfrm>
            <a:off x="2041864" y="575071"/>
            <a:ext cx="7590407" cy="5899066"/>
          </a:xfrm>
          <a:ln w="6350">
            <a:solidFill>
              <a:schemeClr val="tx1"/>
            </a:solidFill>
          </a:ln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98038D57-A1D3-2CF4-910D-2F9D02942BB7}"/>
              </a:ext>
            </a:extLst>
          </p:cNvPr>
          <p:cNvSpPr/>
          <p:nvPr/>
        </p:nvSpPr>
        <p:spPr>
          <a:xfrm>
            <a:off x="9874108" y="4033283"/>
            <a:ext cx="1687030" cy="964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click&gt; open link</a:t>
            </a:r>
          </a:p>
        </p:txBody>
      </p:sp>
    </p:spTree>
    <p:extLst>
      <p:ext uri="{BB962C8B-B14F-4D97-AF65-F5344CB8AC3E}">
        <p14:creationId xmlns:p14="http://schemas.microsoft.com/office/powerpoint/2010/main" val="1088381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7184</TotalTime>
  <Words>1389</Words>
  <Application>Microsoft Office PowerPoint</Application>
  <PresentationFormat>Widescreen</PresentationFormat>
  <Paragraphs>136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Office Theme</vt:lpstr>
      <vt:lpstr>Overview: Towards the 2025 SNA</vt:lpstr>
      <vt:lpstr>Broad Overview</vt:lpstr>
      <vt:lpstr>PowerPoint Presentation</vt:lpstr>
      <vt:lpstr>Key features of the Update Process</vt:lpstr>
      <vt:lpstr>PowerPoint Presentation</vt:lpstr>
      <vt:lpstr>Outreach</vt:lpstr>
      <vt:lpstr>Outreach activities</vt:lpstr>
      <vt:lpstr>PowerPoint Presentation</vt:lpstr>
      <vt:lpstr>PowerPoint Presentation</vt:lpstr>
      <vt:lpstr>List of Task Teams</vt:lpstr>
      <vt:lpstr>List of GNs</vt:lpstr>
      <vt:lpstr>Progress of Guidance notes-AEG meeting 17 October 2022, Washington</vt:lpstr>
      <vt:lpstr>Consultations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Table: Proposal for the overall structure of the 2025 SNA</vt:lpstr>
      <vt:lpstr>Proposal for the overall structure of the 2025 SNA</vt:lpstr>
      <vt:lpstr>Proposal for the overall structure of the 2025 SNA</vt:lpstr>
      <vt:lpstr>Proposal for the overall structure of the 2025 SNA</vt:lpstr>
      <vt:lpstr>Proposal for the overall structure of the 2025 SNA</vt:lpstr>
      <vt:lpstr>Summary of activities during 2022 and expected activities in 2023-Meetings, training seminars, courses, handbooks, etc</vt:lpstr>
      <vt:lpstr>Summary of activities during 2021 and expected activities in 2022-Meetings, training seminars, courses, handbooks, etc</vt:lpstr>
      <vt:lpstr>The Inception Regional Webinar on SNA update</vt:lpstr>
      <vt:lpstr>ESCAP -Towards the 2025 SNA – Inception  (around 3 hours)</vt:lpstr>
      <vt:lpstr>UN Global Platform-LMS</vt:lpstr>
      <vt:lpstr>UN Global Platform-Towards the 2025 SNA</vt:lpstr>
      <vt:lpstr>PowerPoint Presentation</vt:lpstr>
      <vt:lpstr>PowerPoint Presentation</vt:lpstr>
      <vt:lpstr>PowerPoint Presentation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Pinar Ucar</dc:creator>
  <cp:lastModifiedBy>Pinar Ucar</cp:lastModifiedBy>
  <cp:revision>8</cp:revision>
  <dcterms:created xsi:type="dcterms:W3CDTF">2023-02-14T13:46:21Z</dcterms:created>
  <dcterms:modified xsi:type="dcterms:W3CDTF">2023-03-02T06:21:44Z</dcterms:modified>
</cp:coreProperties>
</file>