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3"/>
  </p:notesMasterIdLst>
  <p:sldIdLst>
    <p:sldId id="256" r:id="rId2"/>
    <p:sldId id="1259" r:id="rId3"/>
    <p:sldId id="330" r:id="rId4"/>
    <p:sldId id="1260" r:id="rId5"/>
    <p:sldId id="1261" r:id="rId6"/>
    <p:sldId id="1262" r:id="rId7"/>
    <p:sldId id="1267" r:id="rId8"/>
    <p:sldId id="1275" r:id="rId9"/>
    <p:sldId id="1279" r:id="rId10"/>
    <p:sldId id="1280" r:id="rId11"/>
    <p:sldId id="1281" r:id="rId12"/>
    <p:sldId id="1276" r:id="rId13"/>
    <p:sldId id="1277" r:id="rId14"/>
    <p:sldId id="1278" r:id="rId15"/>
    <p:sldId id="285" r:id="rId16"/>
    <p:sldId id="1266" r:id="rId17"/>
    <p:sldId id="286" r:id="rId18"/>
    <p:sldId id="287" r:id="rId19"/>
    <p:sldId id="288" r:id="rId20"/>
    <p:sldId id="291" r:id="rId21"/>
    <p:sldId id="292" r:id="rId22"/>
    <p:sldId id="293" r:id="rId23"/>
    <p:sldId id="294" r:id="rId24"/>
    <p:sldId id="1273" r:id="rId25"/>
    <p:sldId id="1274" r:id="rId26"/>
    <p:sldId id="295" r:id="rId27"/>
    <p:sldId id="296" r:id="rId28"/>
    <p:sldId id="297" r:id="rId29"/>
    <p:sldId id="298" r:id="rId30"/>
    <p:sldId id="300" r:id="rId31"/>
    <p:sldId id="301" r:id="rId32"/>
    <p:sldId id="302" r:id="rId33"/>
    <p:sldId id="303" r:id="rId34"/>
    <p:sldId id="304" r:id="rId35"/>
    <p:sldId id="305" r:id="rId36"/>
    <p:sldId id="306" r:id="rId37"/>
    <p:sldId id="307" r:id="rId38"/>
    <p:sldId id="308" r:id="rId39"/>
    <p:sldId id="309" r:id="rId40"/>
    <p:sldId id="310" r:id="rId41"/>
    <p:sldId id="311" r:id="rId42"/>
    <p:sldId id="312" r:id="rId43"/>
    <p:sldId id="313" r:id="rId44"/>
    <p:sldId id="314" r:id="rId45"/>
    <p:sldId id="315" r:id="rId46"/>
    <p:sldId id="316" r:id="rId47"/>
    <p:sldId id="317" r:id="rId48"/>
    <p:sldId id="318" r:id="rId49"/>
    <p:sldId id="319" r:id="rId50"/>
    <p:sldId id="320" r:id="rId51"/>
    <p:sldId id="321" r:id="rId52"/>
    <p:sldId id="322" r:id="rId53"/>
    <p:sldId id="1271" r:id="rId54"/>
    <p:sldId id="1270" r:id="rId55"/>
    <p:sldId id="1263" r:id="rId56"/>
    <p:sldId id="1264" r:id="rId57"/>
    <p:sldId id="1265" r:id="rId58"/>
    <p:sldId id="1248" r:id="rId59"/>
    <p:sldId id="280" r:id="rId60"/>
    <p:sldId id="283" r:id="rId61"/>
    <p:sldId id="1249" r:id="rId62"/>
    <p:sldId id="1250" r:id="rId63"/>
    <p:sldId id="1251" r:id="rId64"/>
    <p:sldId id="1252" r:id="rId65"/>
    <p:sldId id="1214" r:id="rId66"/>
    <p:sldId id="1253" r:id="rId67"/>
    <p:sldId id="1213" r:id="rId68"/>
    <p:sldId id="1254" r:id="rId69"/>
    <p:sldId id="1255" r:id="rId70"/>
    <p:sldId id="1256" r:id="rId71"/>
    <p:sldId id="1257" r:id="rId72"/>
    <p:sldId id="1258" r:id="rId73"/>
    <p:sldId id="1287" r:id="rId74"/>
    <p:sldId id="271" r:id="rId75"/>
    <p:sldId id="277" r:id="rId76"/>
    <p:sldId id="279" r:id="rId77"/>
    <p:sldId id="272" r:id="rId78"/>
    <p:sldId id="273" r:id="rId79"/>
    <p:sldId id="274" r:id="rId80"/>
    <p:sldId id="275" r:id="rId81"/>
    <p:sldId id="276" r:id="rId82"/>
    <p:sldId id="281" r:id="rId83"/>
    <p:sldId id="282" r:id="rId84"/>
    <p:sldId id="284" r:id="rId85"/>
    <p:sldId id="1282" r:id="rId86"/>
    <p:sldId id="1283" r:id="rId87"/>
    <p:sldId id="1284" r:id="rId88"/>
    <p:sldId id="1285" r:id="rId89"/>
    <p:sldId id="1286" r:id="rId90"/>
    <p:sldId id="289" r:id="rId91"/>
    <p:sldId id="1272" r:id="rId9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 id="3" name="Renz Marion M. Catapang" initials="RC" lastIdx="2" clrIdx="2">
    <p:extLst>
      <p:ext uri="{19B8F6BF-5375-455C-9EA6-DF929625EA0E}">
        <p15:presenceInfo xmlns:p15="http://schemas.microsoft.com/office/powerpoint/2012/main" userId="S::rcatapang.consultant@adb.org::7e300af6-d722-4692-a111-ee417f264a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EE5789-EF2B-4AB1-8A74-054D2E90FFF5}" v="110" dt="2024-03-12T20:20:12.3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447" autoAdjust="0"/>
  </p:normalViewPr>
  <p:slideViewPr>
    <p:cSldViewPr snapToGrid="0">
      <p:cViewPr varScale="1">
        <p:scale>
          <a:sx n="55" d="100"/>
          <a:sy n="55" d="100"/>
        </p:scale>
        <p:origin x="224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commentAuthors" Target="commentAuthors.xml"/><Relationship Id="rId9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 Id="rId9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n Chow" userId="1c617f15-7cb4-4ac3-8adb-f59275d155e8" providerId="ADAL" clId="{9CEE5789-EF2B-4AB1-8A74-054D2E90FFF5}"/>
    <pc:docChg chg="undo redo custSel addSld delSld modSld">
      <pc:chgData name="Julian Chow" userId="1c617f15-7cb4-4ac3-8adb-f59275d155e8" providerId="ADAL" clId="{9CEE5789-EF2B-4AB1-8A74-054D2E90FFF5}" dt="2024-03-12T20:20:12.314" v="2388"/>
      <pc:docMkLst>
        <pc:docMk/>
      </pc:docMkLst>
      <pc:sldChg chg="modSp mod">
        <pc:chgData name="Julian Chow" userId="1c617f15-7cb4-4ac3-8adb-f59275d155e8" providerId="ADAL" clId="{9CEE5789-EF2B-4AB1-8A74-054D2E90FFF5}" dt="2024-03-12T18:59:55.298" v="2122" actId="20577"/>
        <pc:sldMkLst>
          <pc:docMk/>
          <pc:sldMk cId="3865836655" sldId="256"/>
        </pc:sldMkLst>
        <pc:spChg chg="mod">
          <ac:chgData name="Julian Chow" userId="1c617f15-7cb4-4ac3-8adb-f59275d155e8" providerId="ADAL" clId="{9CEE5789-EF2B-4AB1-8A74-054D2E90FFF5}" dt="2024-03-08T20:40:22.412" v="1668" actId="21"/>
          <ac:spMkLst>
            <pc:docMk/>
            <pc:sldMk cId="3865836655" sldId="256"/>
            <ac:spMk id="2" creationId="{00000000-0000-0000-0000-000000000000}"/>
          </ac:spMkLst>
        </pc:spChg>
        <pc:spChg chg="mod">
          <ac:chgData name="Julian Chow" userId="1c617f15-7cb4-4ac3-8adb-f59275d155e8" providerId="ADAL" clId="{9CEE5789-EF2B-4AB1-8A74-054D2E90FFF5}" dt="2024-03-12T18:59:55.298" v="2122" actId="20577"/>
          <ac:spMkLst>
            <pc:docMk/>
            <pc:sldMk cId="3865836655" sldId="256"/>
            <ac:spMk id="3" creationId="{00000000-0000-0000-0000-000000000000}"/>
          </ac:spMkLst>
        </pc:spChg>
      </pc:sldChg>
      <pc:sldChg chg="add del">
        <pc:chgData name="Julian Chow" userId="1c617f15-7cb4-4ac3-8adb-f59275d155e8" providerId="ADAL" clId="{9CEE5789-EF2B-4AB1-8A74-054D2E90FFF5}" dt="2024-03-12T19:54:37.064" v="2257" actId="47"/>
        <pc:sldMkLst>
          <pc:docMk/>
          <pc:sldMk cId="0" sldId="257"/>
        </pc:sldMkLst>
      </pc:sldChg>
      <pc:sldChg chg="del">
        <pc:chgData name="Julian Chow" userId="1c617f15-7cb4-4ac3-8adb-f59275d155e8" providerId="ADAL" clId="{9CEE5789-EF2B-4AB1-8A74-054D2E90FFF5}" dt="2024-03-07T22:02:01.394" v="135" actId="47"/>
        <pc:sldMkLst>
          <pc:docMk/>
          <pc:sldMk cId="1927599760" sldId="257"/>
        </pc:sldMkLst>
      </pc:sldChg>
      <pc:sldChg chg="add del">
        <pc:chgData name="Julian Chow" userId="1c617f15-7cb4-4ac3-8adb-f59275d155e8" providerId="ADAL" clId="{9CEE5789-EF2B-4AB1-8A74-054D2E90FFF5}" dt="2024-03-05T14:42:00.036" v="74" actId="47"/>
        <pc:sldMkLst>
          <pc:docMk/>
          <pc:sldMk cId="0" sldId="258"/>
        </pc:sldMkLst>
      </pc:sldChg>
      <pc:sldChg chg="modSp add mod">
        <pc:chgData name="Julian Chow" userId="1c617f15-7cb4-4ac3-8adb-f59275d155e8" providerId="ADAL" clId="{9CEE5789-EF2B-4AB1-8A74-054D2E90FFF5}" dt="2024-03-12T20:02:04.779" v="2346" actId="20577"/>
        <pc:sldMkLst>
          <pc:docMk/>
          <pc:sldMk cId="0" sldId="271"/>
        </pc:sldMkLst>
        <pc:spChg chg="mod">
          <ac:chgData name="Julian Chow" userId="1c617f15-7cb4-4ac3-8adb-f59275d155e8" providerId="ADAL" clId="{9CEE5789-EF2B-4AB1-8A74-054D2E90FFF5}" dt="2024-03-12T20:02:04.779" v="2346" actId="20577"/>
          <ac:spMkLst>
            <pc:docMk/>
            <pc:sldMk cId="0" sldId="271"/>
            <ac:spMk id="332803" creationId="{AB015C54-F743-7F10-8B49-083F5C633618}"/>
          </ac:spMkLst>
        </pc:spChg>
      </pc:sldChg>
      <pc:sldChg chg="add">
        <pc:chgData name="Julian Chow" userId="1c617f15-7cb4-4ac3-8adb-f59275d155e8" providerId="ADAL" clId="{9CEE5789-EF2B-4AB1-8A74-054D2E90FFF5}" dt="2024-03-12T19:53:44.913" v="2234"/>
        <pc:sldMkLst>
          <pc:docMk/>
          <pc:sldMk cId="0" sldId="272"/>
        </pc:sldMkLst>
      </pc:sldChg>
      <pc:sldChg chg="add">
        <pc:chgData name="Julian Chow" userId="1c617f15-7cb4-4ac3-8adb-f59275d155e8" providerId="ADAL" clId="{9CEE5789-EF2B-4AB1-8A74-054D2E90FFF5}" dt="2024-03-12T19:53:44.913" v="2234"/>
        <pc:sldMkLst>
          <pc:docMk/>
          <pc:sldMk cId="0" sldId="273"/>
        </pc:sldMkLst>
      </pc:sldChg>
      <pc:sldChg chg="add">
        <pc:chgData name="Julian Chow" userId="1c617f15-7cb4-4ac3-8adb-f59275d155e8" providerId="ADAL" clId="{9CEE5789-EF2B-4AB1-8A74-054D2E90FFF5}" dt="2024-03-12T19:53:44.913" v="2234"/>
        <pc:sldMkLst>
          <pc:docMk/>
          <pc:sldMk cId="0" sldId="274"/>
        </pc:sldMkLst>
      </pc:sldChg>
      <pc:sldChg chg="add">
        <pc:chgData name="Julian Chow" userId="1c617f15-7cb4-4ac3-8adb-f59275d155e8" providerId="ADAL" clId="{9CEE5789-EF2B-4AB1-8A74-054D2E90FFF5}" dt="2024-03-12T19:53:44.913" v="2234"/>
        <pc:sldMkLst>
          <pc:docMk/>
          <pc:sldMk cId="0" sldId="275"/>
        </pc:sldMkLst>
      </pc:sldChg>
      <pc:sldChg chg="add">
        <pc:chgData name="Julian Chow" userId="1c617f15-7cb4-4ac3-8adb-f59275d155e8" providerId="ADAL" clId="{9CEE5789-EF2B-4AB1-8A74-054D2E90FFF5}" dt="2024-03-12T19:53:44.913" v="2234"/>
        <pc:sldMkLst>
          <pc:docMk/>
          <pc:sldMk cId="0" sldId="276"/>
        </pc:sldMkLst>
      </pc:sldChg>
      <pc:sldChg chg="modSp add mod">
        <pc:chgData name="Julian Chow" userId="1c617f15-7cb4-4ac3-8adb-f59275d155e8" providerId="ADAL" clId="{9CEE5789-EF2B-4AB1-8A74-054D2E90FFF5}" dt="2024-03-12T19:55:03.623" v="2260" actId="20577"/>
        <pc:sldMkLst>
          <pc:docMk/>
          <pc:sldMk cId="0" sldId="277"/>
        </pc:sldMkLst>
        <pc:spChg chg="mod">
          <ac:chgData name="Julian Chow" userId="1c617f15-7cb4-4ac3-8adb-f59275d155e8" providerId="ADAL" clId="{9CEE5789-EF2B-4AB1-8A74-054D2E90FFF5}" dt="2024-03-12T19:55:03.623" v="2260" actId="20577"/>
          <ac:spMkLst>
            <pc:docMk/>
            <pc:sldMk cId="0" sldId="277"/>
            <ac:spMk id="364547" creationId="{6A319DBE-C884-4759-EEE0-636F44BD4805}"/>
          </ac:spMkLst>
        </pc:spChg>
      </pc:sldChg>
      <pc:sldChg chg="modSp add del mod">
        <pc:chgData name="Julian Chow" userId="1c617f15-7cb4-4ac3-8adb-f59275d155e8" providerId="ADAL" clId="{9CEE5789-EF2B-4AB1-8A74-054D2E90FFF5}" dt="2024-03-12T19:59:29.035" v="2343" actId="47"/>
        <pc:sldMkLst>
          <pc:docMk/>
          <pc:sldMk cId="0" sldId="278"/>
        </pc:sldMkLst>
        <pc:spChg chg="mod">
          <ac:chgData name="Julian Chow" userId="1c617f15-7cb4-4ac3-8adb-f59275d155e8" providerId="ADAL" clId="{9CEE5789-EF2B-4AB1-8A74-054D2E90FFF5}" dt="2024-03-12T19:55:44.544" v="2261" actId="14100"/>
          <ac:spMkLst>
            <pc:docMk/>
            <pc:sldMk cId="0" sldId="278"/>
            <ac:spMk id="368645" creationId="{436AEC9B-9A0E-0347-9E4C-8C77D645E107}"/>
          </ac:spMkLst>
        </pc:spChg>
        <pc:graphicFrameChg chg="mod">
          <ac:chgData name="Julian Chow" userId="1c617f15-7cb4-4ac3-8adb-f59275d155e8" providerId="ADAL" clId="{9CEE5789-EF2B-4AB1-8A74-054D2E90FFF5}" dt="2024-03-12T19:55:59.891" v="2280" actId="1037"/>
          <ac:graphicFrameMkLst>
            <pc:docMk/>
            <pc:sldMk cId="0" sldId="278"/>
            <ac:graphicFrameMk id="368644" creationId="{AB6192D7-1A79-20AF-8A5A-DB745242FC11}"/>
          </ac:graphicFrameMkLst>
        </pc:graphicFrameChg>
      </pc:sldChg>
      <pc:sldChg chg="add">
        <pc:chgData name="Julian Chow" userId="1c617f15-7cb4-4ac3-8adb-f59275d155e8" providerId="ADAL" clId="{9CEE5789-EF2B-4AB1-8A74-054D2E90FFF5}" dt="2024-03-12T19:53:44.913" v="2234"/>
        <pc:sldMkLst>
          <pc:docMk/>
          <pc:sldMk cId="0" sldId="279"/>
        </pc:sldMkLst>
      </pc:sldChg>
      <pc:sldChg chg="modSp add del mod">
        <pc:chgData name="Julian Chow" userId="1c617f15-7cb4-4ac3-8adb-f59275d155e8" providerId="ADAL" clId="{9CEE5789-EF2B-4AB1-8A74-054D2E90FFF5}" dt="2024-03-12T20:04:17.770" v="2348" actId="2696"/>
        <pc:sldMkLst>
          <pc:docMk/>
          <pc:sldMk cId="641294425" sldId="280"/>
        </pc:sldMkLst>
        <pc:spChg chg="mod">
          <ac:chgData name="Julian Chow" userId="1c617f15-7cb4-4ac3-8adb-f59275d155e8" providerId="ADAL" clId="{9CEE5789-EF2B-4AB1-8A74-054D2E90FFF5}" dt="2024-03-08T17:29:39.172" v="498" actId="12"/>
          <ac:spMkLst>
            <pc:docMk/>
            <pc:sldMk cId="641294425" sldId="280"/>
            <ac:spMk id="356355" creationId="{CF51994C-5A0F-A298-963D-CD08429C7DC5}"/>
          </ac:spMkLst>
        </pc:spChg>
      </pc:sldChg>
      <pc:sldChg chg="add">
        <pc:chgData name="Julian Chow" userId="1c617f15-7cb4-4ac3-8adb-f59275d155e8" providerId="ADAL" clId="{9CEE5789-EF2B-4AB1-8A74-054D2E90FFF5}" dt="2024-03-12T20:04:40.322" v="2349"/>
        <pc:sldMkLst>
          <pc:docMk/>
          <pc:sldMk cId="1486228592" sldId="280"/>
        </pc:sldMkLst>
      </pc:sldChg>
      <pc:sldChg chg="modSp add del mod">
        <pc:chgData name="Julian Chow" userId="1c617f15-7cb4-4ac3-8adb-f59275d155e8" providerId="ADAL" clId="{9CEE5789-EF2B-4AB1-8A74-054D2E90FFF5}" dt="2024-03-12T19:53:44.913" v="2234"/>
        <pc:sldMkLst>
          <pc:docMk/>
          <pc:sldMk cId="0" sldId="281"/>
        </pc:sldMkLst>
        <pc:spChg chg="mod">
          <ac:chgData name="Julian Chow" userId="1c617f15-7cb4-4ac3-8adb-f59275d155e8" providerId="ADAL" clId="{9CEE5789-EF2B-4AB1-8A74-054D2E90FFF5}" dt="2024-03-05T14:41:56.926" v="72" actId="27636"/>
          <ac:spMkLst>
            <pc:docMk/>
            <pc:sldMk cId="0" sldId="281"/>
            <ac:spMk id="357379" creationId="{650749F3-5A0F-BEE0-F841-E5889D546D52}"/>
          </ac:spMkLst>
        </pc:spChg>
      </pc:sldChg>
      <pc:sldChg chg="add del">
        <pc:chgData name="Julian Chow" userId="1c617f15-7cb4-4ac3-8adb-f59275d155e8" providerId="ADAL" clId="{9CEE5789-EF2B-4AB1-8A74-054D2E90FFF5}" dt="2024-03-12T19:53:44.913" v="2234"/>
        <pc:sldMkLst>
          <pc:docMk/>
          <pc:sldMk cId="0" sldId="282"/>
        </pc:sldMkLst>
      </pc:sldChg>
      <pc:sldChg chg="add">
        <pc:chgData name="Julian Chow" userId="1c617f15-7cb4-4ac3-8adb-f59275d155e8" providerId="ADAL" clId="{9CEE5789-EF2B-4AB1-8A74-054D2E90FFF5}" dt="2024-03-12T20:04:40.322" v="2349"/>
        <pc:sldMkLst>
          <pc:docMk/>
          <pc:sldMk cId="1048431700" sldId="283"/>
        </pc:sldMkLst>
      </pc:sldChg>
      <pc:sldChg chg="add del">
        <pc:chgData name="Julian Chow" userId="1c617f15-7cb4-4ac3-8adb-f59275d155e8" providerId="ADAL" clId="{9CEE5789-EF2B-4AB1-8A74-054D2E90FFF5}" dt="2024-03-12T20:04:17.770" v="2348" actId="2696"/>
        <pc:sldMkLst>
          <pc:docMk/>
          <pc:sldMk cId="2907057194" sldId="283"/>
        </pc:sldMkLst>
        <pc:spChg chg="mod">
          <ac:chgData name="Julian Chow" userId="1c617f15-7cb4-4ac3-8adb-f59275d155e8" providerId="ADAL" clId="{9CEE5789-EF2B-4AB1-8A74-054D2E90FFF5}" dt="2024-03-07T22:21:35.399" v="482" actId="20577"/>
          <ac:spMkLst>
            <pc:docMk/>
            <pc:sldMk cId="2907057194" sldId="283"/>
            <ac:spMk id="359426" creationId="{93F66A91-409F-A2C4-1B88-C1C449A8EB67}"/>
          </ac:spMkLst>
        </pc:spChg>
        <pc:graphicFrameChg chg="modGraphic">
          <ac:chgData name="Julian Chow" userId="1c617f15-7cb4-4ac3-8adb-f59275d155e8" providerId="ADAL" clId="{9CEE5789-EF2B-4AB1-8A74-054D2E90FFF5}" dt="2024-03-07T22:21:05.518" v="434" actId="20577"/>
          <ac:graphicFrameMkLst>
            <pc:docMk/>
            <pc:sldMk cId="2907057194" sldId="283"/>
            <ac:graphicFrameMk id="359427" creationId="{239C3245-2D1B-957C-6737-8D28E3C8F6E3}"/>
          </ac:graphicFrameMkLst>
        </pc:graphicFrameChg>
      </pc:sldChg>
      <pc:sldChg chg="add">
        <pc:chgData name="Julian Chow" userId="1c617f15-7cb4-4ac3-8adb-f59275d155e8" providerId="ADAL" clId="{9CEE5789-EF2B-4AB1-8A74-054D2E90FFF5}" dt="2024-03-12T19:53:44.913" v="2234"/>
        <pc:sldMkLst>
          <pc:docMk/>
          <pc:sldMk cId="0" sldId="284"/>
        </pc:sldMkLst>
      </pc:sldChg>
      <pc:sldChg chg="add del">
        <pc:chgData name="Julian Chow" userId="1c617f15-7cb4-4ac3-8adb-f59275d155e8" providerId="ADAL" clId="{9CEE5789-EF2B-4AB1-8A74-054D2E90FFF5}" dt="2024-03-10T23:09:58.149" v="2107" actId="47"/>
        <pc:sldMkLst>
          <pc:docMk/>
          <pc:sldMk cId="3525587928" sldId="284"/>
        </pc:sldMkLst>
        <pc:spChg chg="mod">
          <ac:chgData name="Julian Chow" userId="1c617f15-7cb4-4ac3-8adb-f59275d155e8" providerId="ADAL" clId="{9CEE5789-EF2B-4AB1-8A74-054D2E90FFF5}" dt="2024-03-08T17:30:31.417" v="500" actId="12"/>
          <ac:spMkLst>
            <pc:docMk/>
            <pc:sldMk cId="3525587928" sldId="284"/>
            <ac:spMk id="360451" creationId="{3DEB1D06-DB99-45BB-7840-ED29401A731E}"/>
          </ac:spMkLst>
        </pc:spChg>
      </pc:sldChg>
      <pc:sldChg chg="modSp add mod modNotesTx">
        <pc:chgData name="Julian Chow" userId="1c617f15-7cb4-4ac3-8adb-f59275d155e8" providerId="ADAL" clId="{9CEE5789-EF2B-4AB1-8A74-054D2E90FFF5}" dt="2024-03-08T17:44:20.529" v="717" actId="6549"/>
        <pc:sldMkLst>
          <pc:docMk/>
          <pc:sldMk cId="2556344568" sldId="285"/>
        </pc:sldMkLst>
        <pc:spChg chg="mod">
          <ac:chgData name="Julian Chow" userId="1c617f15-7cb4-4ac3-8adb-f59275d155e8" providerId="ADAL" clId="{9CEE5789-EF2B-4AB1-8A74-054D2E90FFF5}" dt="2024-03-08T17:44:20.529" v="717" actId="6549"/>
          <ac:spMkLst>
            <pc:docMk/>
            <pc:sldMk cId="2556344568" sldId="285"/>
            <ac:spMk id="361475" creationId="{312B78E5-EEDA-35E3-F383-C4E3B998725F}"/>
          </ac:spMkLst>
        </pc:spChg>
      </pc:sldChg>
      <pc:sldChg chg="modSp add mod">
        <pc:chgData name="Julian Chow" userId="1c617f15-7cb4-4ac3-8adb-f59275d155e8" providerId="ADAL" clId="{9CEE5789-EF2B-4AB1-8A74-054D2E90FFF5}" dt="2024-03-08T17:44:47.383" v="722" actId="12"/>
        <pc:sldMkLst>
          <pc:docMk/>
          <pc:sldMk cId="1849313462" sldId="286"/>
        </pc:sldMkLst>
        <pc:spChg chg="mod">
          <ac:chgData name="Julian Chow" userId="1c617f15-7cb4-4ac3-8adb-f59275d155e8" providerId="ADAL" clId="{9CEE5789-EF2B-4AB1-8A74-054D2E90FFF5}" dt="2024-03-08T17:44:47.383" v="722" actId="12"/>
          <ac:spMkLst>
            <pc:docMk/>
            <pc:sldMk cId="1849313462" sldId="286"/>
            <ac:spMk id="362499" creationId="{A4DDE4AA-D625-9DAD-771D-70BE20E55560}"/>
          </ac:spMkLst>
        </pc:spChg>
      </pc:sldChg>
      <pc:sldChg chg="modSp add mod">
        <pc:chgData name="Julian Chow" userId="1c617f15-7cb4-4ac3-8adb-f59275d155e8" providerId="ADAL" clId="{9CEE5789-EF2B-4AB1-8A74-054D2E90FFF5}" dt="2024-03-08T17:43:38.285" v="715" actId="12"/>
        <pc:sldMkLst>
          <pc:docMk/>
          <pc:sldMk cId="2374830178" sldId="287"/>
        </pc:sldMkLst>
        <pc:spChg chg="mod">
          <ac:chgData name="Julian Chow" userId="1c617f15-7cb4-4ac3-8adb-f59275d155e8" providerId="ADAL" clId="{9CEE5789-EF2B-4AB1-8A74-054D2E90FFF5}" dt="2024-03-08T17:43:38.285" v="715" actId="12"/>
          <ac:spMkLst>
            <pc:docMk/>
            <pc:sldMk cId="2374830178" sldId="287"/>
            <ac:spMk id="363523" creationId="{E81CF57F-D22E-ADD2-E5DA-06E41363A75D}"/>
          </ac:spMkLst>
        </pc:spChg>
      </pc:sldChg>
      <pc:sldChg chg="modSp add mod">
        <pc:chgData name="Julian Chow" userId="1c617f15-7cb4-4ac3-8adb-f59275d155e8" providerId="ADAL" clId="{9CEE5789-EF2B-4AB1-8A74-054D2E90FFF5}" dt="2024-03-08T17:43:48.342" v="716" actId="12"/>
        <pc:sldMkLst>
          <pc:docMk/>
          <pc:sldMk cId="3325708837" sldId="288"/>
        </pc:sldMkLst>
        <pc:spChg chg="mod">
          <ac:chgData name="Julian Chow" userId="1c617f15-7cb4-4ac3-8adb-f59275d155e8" providerId="ADAL" clId="{9CEE5789-EF2B-4AB1-8A74-054D2E90FFF5}" dt="2024-03-08T17:43:48.342" v="716" actId="12"/>
          <ac:spMkLst>
            <pc:docMk/>
            <pc:sldMk cId="3325708837" sldId="288"/>
            <ac:spMk id="364547" creationId="{24B98EC3-D248-B0FD-B669-EF669F4DD376}"/>
          </ac:spMkLst>
        </pc:spChg>
      </pc:sldChg>
      <pc:sldChg chg="add">
        <pc:chgData name="Julian Chow" userId="1c617f15-7cb4-4ac3-8adb-f59275d155e8" providerId="ADAL" clId="{9CEE5789-EF2B-4AB1-8A74-054D2E90FFF5}" dt="2024-03-12T19:53:44.913" v="2234"/>
        <pc:sldMkLst>
          <pc:docMk/>
          <pc:sldMk cId="0" sldId="289"/>
        </pc:sldMkLst>
      </pc:sldChg>
      <pc:sldChg chg="modSp add mod">
        <pc:chgData name="Julian Chow" userId="1c617f15-7cb4-4ac3-8adb-f59275d155e8" providerId="ADAL" clId="{9CEE5789-EF2B-4AB1-8A74-054D2E90FFF5}" dt="2024-03-08T18:46:33.989" v="732" actId="20577"/>
        <pc:sldMkLst>
          <pc:docMk/>
          <pc:sldMk cId="2057066124" sldId="291"/>
        </pc:sldMkLst>
        <pc:spChg chg="mod">
          <ac:chgData name="Julian Chow" userId="1c617f15-7cb4-4ac3-8adb-f59275d155e8" providerId="ADAL" clId="{9CEE5789-EF2B-4AB1-8A74-054D2E90FFF5}" dt="2024-03-08T18:46:33.989" v="732" actId="20577"/>
          <ac:spMkLst>
            <pc:docMk/>
            <pc:sldMk cId="2057066124" sldId="291"/>
            <ac:spMk id="368643" creationId="{8FABB5A0-C579-916F-EC73-BA13F3C9309C}"/>
          </ac:spMkLst>
        </pc:spChg>
      </pc:sldChg>
      <pc:sldChg chg="add">
        <pc:chgData name="Julian Chow" userId="1c617f15-7cb4-4ac3-8adb-f59275d155e8" providerId="ADAL" clId="{9CEE5789-EF2B-4AB1-8A74-054D2E90FFF5}" dt="2024-03-05T14:41:56.757" v="70"/>
        <pc:sldMkLst>
          <pc:docMk/>
          <pc:sldMk cId="0" sldId="292"/>
        </pc:sldMkLst>
      </pc:sldChg>
      <pc:sldChg chg="modSp add mod">
        <pc:chgData name="Julian Chow" userId="1c617f15-7cb4-4ac3-8adb-f59275d155e8" providerId="ADAL" clId="{9CEE5789-EF2B-4AB1-8A74-054D2E90FFF5}" dt="2024-03-08T20:38:00.010" v="1507" actId="6549"/>
        <pc:sldMkLst>
          <pc:docMk/>
          <pc:sldMk cId="0" sldId="293"/>
        </pc:sldMkLst>
        <pc:spChg chg="mod">
          <ac:chgData name="Julian Chow" userId="1c617f15-7cb4-4ac3-8adb-f59275d155e8" providerId="ADAL" clId="{9CEE5789-EF2B-4AB1-8A74-054D2E90FFF5}" dt="2024-03-08T20:38:00.010" v="1507" actId="6549"/>
          <ac:spMkLst>
            <pc:docMk/>
            <pc:sldMk cId="0" sldId="293"/>
            <ac:spMk id="372739" creationId="{1AF41B15-1E60-3407-50A1-1F1003D0365E}"/>
          </ac:spMkLst>
        </pc:spChg>
      </pc:sldChg>
      <pc:sldChg chg="modSp add mod">
        <pc:chgData name="Julian Chow" userId="1c617f15-7cb4-4ac3-8adb-f59275d155e8" providerId="ADAL" clId="{9CEE5789-EF2B-4AB1-8A74-054D2E90FFF5}" dt="2024-03-08T20:34:06.776" v="1464" actId="27636"/>
        <pc:sldMkLst>
          <pc:docMk/>
          <pc:sldMk cId="0" sldId="294"/>
        </pc:sldMkLst>
        <pc:spChg chg="mod">
          <ac:chgData name="Julian Chow" userId="1c617f15-7cb4-4ac3-8adb-f59275d155e8" providerId="ADAL" clId="{9CEE5789-EF2B-4AB1-8A74-054D2E90FFF5}" dt="2024-03-08T20:14:47.480" v="890" actId="1076"/>
          <ac:spMkLst>
            <pc:docMk/>
            <pc:sldMk cId="0" sldId="294"/>
            <ac:spMk id="374786" creationId="{A8869909-9864-1F0D-428E-14B415F5D51F}"/>
          </ac:spMkLst>
        </pc:spChg>
        <pc:spChg chg="mod">
          <ac:chgData name="Julian Chow" userId="1c617f15-7cb4-4ac3-8adb-f59275d155e8" providerId="ADAL" clId="{9CEE5789-EF2B-4AB1-8A74-054D2E90FFF5}" dt="2024-03-08T20:34:06.776" v="1464" actId="27636"/>
          <ac:spMkLst>
            <pc:docMk/>
            <pc:sldMk cId="0" sldId="294"/>
            <ac:spMk id="374787" creationId="{B0AAF790-0594-BBCB-39DD-458048CCA89C}"/>
          </ac:spMkLst>
        </pc:spChg>
      </pc:sldChg>
      <pc:sldChg chg="add">
        <pc:chgData name="Julian Chow" userId="1c617f15-7cb4-4ac3-8adb-f59275d155e8" providerId="ADAL" clId="{9CEE5789-EF2B-4AB1-8A74-054D2E90FFF5}" dt="2024-03-05T14:41:56.757" v="70"/>
        <pc:sldMkLst>
          <pc:docMk/>
          <pc:sldMk cId="0" sldId="295"/>
        </pc:sldMkLst>
      </pc:sldChg>
      <pc:sldChg chg="modSp add del mod">
        <pc:chgData name="Julian Chow" userId="1c617f15-7cb4-4ac3-8adb-f59275d155e8" providerId="ADAL" clId="{9CEE5789-EF2B-4AB1-8A74-054D2E90FFF5}" dt="2024-03-08T20:19:15.175" v="1346" actId="20577"/>
        <pc:sldMkLst>
          <pc:docMk/>
          <pc:sldMk cId="0" sldId="296"/>
        </pc:sldMkLst>
        <pc:spChg chg="mod">
          <ac:chgData name="Julian Chow" userId="1c617f15-7cb4-4ac3-8adb-f59275d155e8" providerId="ADAL" clId="{9CEE5789-EF2B-4AB1-8A74-054D2E90FFF5}" dt="2024-03-08T20:19:15.175" v="1346" actId="20577"/>
          <ac:spMkLst>
            <pc:docMk/>
            <pc:sldMk cId="0" sldId="296"/>
            <ac:spMk id="378883" creationId="{72B67162-1C44-D6AC-BEC9-69CE2ED7ED6F}"/>
          </ac:spMkLst>
        </pc:spChg>
      </pc:sldChg>
      <pc:sldChg chg="add del">
        <pc:chgData name="Julian Chow" userId="1c617f15-7cb4-4ac3-8adb-f59275d155e8" providerId="ADAL" clId="{9CEE5789-EF2B-4AB1-8A74-054D2E90FFF5}" dt="2024-03-08T18:56:40.342" v="838" actId="47"/>
        <pc:sldMkLst>
          <pc:docMk/>
          <pc:sldMk cId="0" sldId="297"/>
        </pc:sldMkLst>
      </pc:sldChg>
      <pc:sldChg chg="addSp delSp modSp add del mod">
        <pc:chgData name="Julian Chow" userId="1c617f15-7cb4-4ac3-8adb-f59275d155e8" providerId="ADAL" clId="{9CEE5789-EF2B-4AB1-8A74-054D2E90FFF5}" dt="2024-03-08T20:03:23.373" v="889" actId="1076"/>
        <pc:sldMkLst>
          <pc:docMk/>
          <pc:sldMk cId="0" sldId="298"/>
        </pc:sldMkLst>
        <pc:spChg chg="mod">
          <ac:chgData name="Julian Chow" userId="1c617f15-7cb4-4ac3-8adb-f59275d155e8" providerId="ADAL" clId="{9CEE5789-EF2B-4AB1-8A74-054D2E90FFF5}" dt="2024-03-08T19:57:46.440" v="879" actId="1035"/>
          <ac:spMkLst>
            <pc:docMk/>
            <pc:sldMk cId="0" sldId="298"/>
            <ac:spMk id="3" creationId="{436D0E05-1CAD-D437-29E4-7812E76F8FEF}"/>
          </ac:spMkLst>
        </pc:spChg>
        <pc:spChg chg="mod">
          <ac:chgData name="Julian Chow" userId="1c617f15-7cb4-4ac3-8adb-f59275d155e8" providerId="ADAL" clId="{9CEE5789-EF2B-4AB1-8A74-054D2E90FFF5}" dt="2024-03-08T19:57:46.440" v="879" actId="1035"/>
          <ac:spMkLst>
            <pc:docMk/>
            <pc:sldMk cId="0" sldId="298"/>
            <ac:spMk id="4" creationId="{674B7D0C-0AD7-6066-D2C8-9BAAA59B3826}"/>
          </ac:spMkLst>
        </pc:spChg>
        <pc:spChg chg="mod">
          <ac:chgData name="Julian Chow" userId="1c617f15-7cb4-4ac3-8adb-f59275d155e8" providerId="ADAL" clId="{9CEE5789-EF2B-4AB1-8A74-054D2E90FFF5}" dt="2024-03-08T19:57:46.440" v="879" actId="1035"/>
          <ac:spMkLst>
            <pc:docMk/>
            <pc:sldMk cId="0" sldId="298"/>
            <ac:spMk id="5" creationId="{76C923E4-39B0-A8AA-CEB7-1FA3C1B58A01}"/>
          </ac:spMkLst>
        </pc:spChg>
        <pc:spChg chg="mod">
          <ac:chgData name="Julian Chow" userId="1c617f15-7cb4-4ac3-8adb-f59275d155e8" providerId="ADAL" clId="{9CEE5789-EF2B-4AB1-8A74-054D2E90FFF5}" dt="2024-03-08T19:57:46.440" v="879" actId="1035"/>
          <ac:spMkLst>
            <pc:docMk/>
            <pc:sldMk cId="0" sldId="298"/>
            <ac:spMk id="6" creationId="{5B933C0B-0078-EAD3-6D8D-3DFBF7724D29}"/>
          </ac:spMkLst>
        </pc:spChg>
        <pc:spChg chg="mod">
          <ac:chgData name="Julian Chow" userId="1c617f15-7cb4-4ac3-8adb-f59275d155e8" providerId="ADAL" clId="{9CEE5789-EF2B-4AB1-8A74-054D2E90FFF5}" dt="2024-03-08T19:57:46.440" v="879" actId="1035"/>
          <ac:spMkLst>
            <pc:docMk/>
            <pc:sldMk cId="0" sldId="298"/>
            <ac:spMk id="7" creationId="{24641AAD-2851-A9AA-8B89-EFC334204CA7}"/>
          </ac:spMkLst>
        </pc:spChg>
        <pc:spChg chg="mod">
          <ac:chgData name="Julian Chow" userId="1c617f15-7cb4-4ac3-8adb-f59275d155e8" providerId="ADAL" clId="{9CEE5789-EF2B-4AB1-8A74-054D2E90FFF5}" dt="2024-03-08T19:57:46.440" v="879" actId="1035"/>
          <ac:spMkLst>
            <pc:docMk/>
            <pc:sldMk cId="0" sldId="298"/>
            <ac:spMk id="8" creationId="{BD6A53FA-FAE4-6007-6DDA-6FFBE7294E0C}"/>
          </ac:spMkLst>
        </pc:spChg>
        <pc:spChg chg="add del mod">
          <ac:chgData name="Julian Chow" userId="1c617f15-7cb4-4ac3-8adb-f59275d155e8" providerId="ADAL" clId="{9CEE5789-EF2B-4AB1-8A74-054D2E90FFF5}" dt="2024-03-08T19:57:47.168" v="880"/>
          <ac:spMkLst>
            <pc:docMk/>
            <pc:sldMk cId="0" sldId="298"/>
            <ac:spMk id="9" creationId="{3D3727F3-101A-E746-4BED-6A61D0A804CC}"/>
          </ac:spMkLst>
        </pc:spChg>
        <pc:spChg chg="mod">
          <ac:chgData name="Julian Chow" userId="1c617f15-7cb4-4ac3-8adb-f59275d155e8" providerId="ADAL" clId="{9CEE5789-EF2B-4AB1-8A74-054D2E90FFF5}" dt="2024-03-08T19:57:46.440" v="879" actId="1035"/>
          <ac:spMkLst>
            <pc:docMk/>
            <pc:sldMk cId="0" sldId="298"/>
            <ac:spMk id="11" creationId="{E89B4748-A806-C69E-3374-DBC7D014BD00}"/>
          </ac:spMkLst>
        </pc:spChg>
        <pc:spChg chg="mod">
          <ac:chgData name="Julian Chow" userId="1c617f15-7cb4-4ac3-8adb-f59275d155e8" providerId="ADAL" clId="{9CEE5789-EF2B-4AB1-8A74-054D2E90FFF5}" dt="2024-03-08T19:57:46.440" v="879" actId="1035"/>
          <ac:spMkLst>
            <pc:docMk/>
            <pc:sldMk cId="0" sldId="298"/>
            <ac:spMk id="12" creationId="{EA242ECE-1DC3-2D39-CCDC-FC4131C09FA6}"/>
          </ac:spMkLst>
        </pc:spChg>
        <pc:spChg chg="mod">
          <ac:chgData name="Julian Chow" userId="1c617f15-7cb4-4ac3-8adb-f59275d155e8" providerId="ADAL" clId="{9CEE5789-EF2B-4AB1-8A74-054D2E90FFF5}" dt="2024-03-08T19:57:46.440" v="879" actId="1035"/>
          <ac:spMkLst>
            <pc:docMk/>
            <pc:sldMk cId="0" sldId="298"/>
            <ac:spMk id="13" creationId="{496A05F5-82AA-C1DF-EF2D-E31A860DF201}"/>
          </ac:spMkLst>
        </pc:spChg>
        <pc:spChg chg="mod">
          <ac:chgData name="Julian Chow" userId="1c617f15-7cb4-4ac3-8adb-f59275d155e8" providerId="ADAL" clId="{9CEE5789-EF2B-4AB1-8A74-054D2E90FFF5}" dt="2024-03-08T19:57:46.440" v="879" actId="1035"/>
          <ac:spMkLst>
            <pc:docMk/>
            <pc:sldMk cId="0" sldId="298"/>
            <ac:spMk id="14" creationId="{0C104366-DDE5-F346-95B2-A81C6FEF3F00}"/>
          </ac:spMkLst>
        </pc:spChg>
        <pc:spChg chg="mod">
          <ac:chgData name="Julian Chow" userId="1c617f15-7cb4-4ac3-8adb-f59275d155e8" providerId="ADAL" clId="{9CEE5789-EF2B-4AB1-8A74-054D2E90FFF5}" dt="2024-03-08T19:57:46.440" v="879" actId="1035"/>
          <ac:spMkLst>
            <pc:docMk/>
            <pc:sldMk cId="0" sldId="298"/>
            <ac:spMk id="16" creationId="{8C15A26F-3CEF-EE16-62D7-B4BF34259333}"/>
          </ac:spMkLst>
        </pc:spChg>
        <pc:spChg chg="mod">
          <ac:chgData name="Julian Chow" userId="1c617f15-7cb4-4ac3-8adb-f59275d155e8" providerId="ADAL" clId="{9CEE5789-EF2B-4AB1-8A74-054D2E90FFF5}" dt="2024-03-08T19:57:46.440" v="879" actId="1035"/>
          <ac:spMkLst>
            <pc:docMk/>
            <pc:sldMk cId="0" sldId="298"/>
            <ac:spMk id="17" creationId="{312334C7-3EC7-5E83-CF2A-EDC1B9ADD623}"/>
          </ac:spMkLst>
        </pc:spChg>
        <pc:spChg chg="mod">
          <ac:chgData name="Julian Chow" userId="1c617f15-7cb4-4ac3-8adb-f59275d155e8" providerId="ADAL" clId="{9CEE5789-EF2B-4AB1-8A74-054D2E90FFF5}" dt="2024-03-08T19:57:46.440" v="879" actId="1035"/>
          <ac:spMkLst>
            <pc:docMk/>
            <pc:sldMk cId="0" sldId="298"/>
            <ac:spMk id="18" creationId="{01CBC7F5-275A-27FE-06E4-D0954DA8F48E}"/>
          </ac:spMkLst>
        </pc:spChg>
        <pc:spChg chg="mod">
          <ac:chgData name="Julian Chow" userId="1c617f15-7cb4-4ac3-8adb-f59275d155e8" providerId="ADAL" clId="{9CEE5789-EF2B-4AB1-8A74-054D2E90FFF5}" dt="2024-03-08T19:57:46.440" v="879" actId="1035"/>
          <ac:spMkLst>
            <pc:docMk/>
            <pc:sldMk cId="0" sldId="298"/>
            <ac:spMk id="19" creationId="{E1EA89DC-34B4-4471-9649-9D8CD1D1D25B}"/>
          </ac:spMkLst>
        </pc:spChg>
        <pc:spChg chg="mod">
          <ac:chgData name="Julian Chow" userId="1c617f15-7cb4-4ac3-8adb-f59275d155e8" providerId="ADAL" clId="{9CEE5789-EF2B-4AB1-8A74-054D2E90FFF5}" dt="2024-03-08T19:57:46.440" v="879" actId="1035"/>
          <ac:spMkLst>
            <pc:docMk/>
            <pc:sldMk cId="0" sldId="298"/>
            <ac:spMk id="21" creationId="{927B566C-EEA5-3EB8-39AF-81BB40D009E7}"/>
          </ac:spMkLst>
        </pc:spChg>
        <pc:spChg chg="mod">
          <ac:chgData name="Julian Chow" userId="1c617f15-7cb4-4ac3-8adb-f59275d155e8" providerId="ADAL" clId="{9CEE5789-EF2B-4AB1-8A74-054D2E90FFF5}" dt="2024-03-08T19:57:46.440" v="879" actId="1035"/>
          <ac:spMkLst>
            <pc:docMk/>
            <pc:sldMk cId="0" sldId="298"/>
            <ac:spMk id="22" creationId="{64242BD7-3FD6-A7ED-D4E6-18141F823593}"/>
          </ac:spMkLst>
        </pc:spChg>
        <pc:spChg chg="mod">
          <ac:chgData name="Julian Chow" userId="1c617f15-7cb4-4ac3-8adb-f59275d155e8" providerId="ADAL" clId="{9CEE5789-EF2B-4AB1-8A74-054D2E90FFF5}" dt="2024-03-08T19:57:46.440" v="879" actId="1035"/>
          <ac:spMkLst>
            <pc:docMk/>
            <pc:sldMk cId="0" sldId="298"/>
            <ac:spMk id="23" creationId="{EB81086A-AC57-6E17-5725-67CCB782B87B}"/>
          </ac:spMkLst>
        </pc:spChg>
        <pc:spChg chg="mod">
          <ac:chgData name="Julian Chow" userId="1c617f15-7cb4-4ac3-8adb-f59275d155e8" providerId="ADAL" clId="{9CEE5789-EF2B-4AB1-8A74-054D2E90FFF5}" dt="2024-03-08T19:57:46.440" v="879" actId="1035"/>
          <ac:spMkLst>
            <pc:docMk/>
            <pc:sldMk cId="0" sldId="298"/>
            <ac:spMk id="24" creationId="{BA88E451-22DC-78AE-7F3E-752360BF9197}"/>
          </ac:spMkLst>
        </pc:spChg>
        <pc:spChg chg="mod">
          <ac:chgData name="Julian Chow" userId="1c617f15-7cb4-4ac3-8adb-f59275d155e8" providerId="ADAL" clId="{9CEE5789-EF2B-4AB1-8A74-054D2E90FFF5}" dt="2024-03-08T19:57:46.440" v="879" actId="1035"/>
          <ac:spMkLst>
            <pc:docMk/>
            <pc:sldMk cId="0" sldId="298"/>
            <ac:spMk id="25" creationId="{32DE4654-D7E9-7912-39D3-532ECE452CC9}"/>
          </ac:spMkLst>
        </pc:spChg>
        <pc:spChg chg="mod">
          <ac:chgData name="Julian Chow" userId="1c617f15-7cb4-4ac3-8adb-f59275d155e8" providerId="ADAL" clId="{9CEE5789-EF2B-4AB1-8A74-054D2E90FFF5}" dt="2024-03-08T19:57:46.440" v="879" actId="1035"/>
          <ac:spMkLst>
            <pc:docMk/>
            <pc:sldMk cId="0" sldId="298"/>
            <ac:spMk id="26" creationId="{F573CE5F-FC61-62CC-ECA2-22A3D4587937}"/>
          </ac:spMkLst>
        </pc:spChg>
        <pc:spChg chg="mod">
          <ac:chgData name="Julian Chow" userId="1c617f15-7cb4-4ac3-8adb-f59275d155e8" providerId="ADAL" clId="{9CEE5789-EF2B-4AB1-8A74-054D2E90FFF5}" dt="2024-03-08T19:57:46.440" v="879" actId="1035"/>
          <ac:spMkLst>
            <pc:docMk/>
            <pc:sldMk cId="0" sldId="298"/>
            <ac:spMk id="27" creationId="{8BD09EBA-C611-4AA2-C2F9-8CC12679E681}"/>
          </ac:spMkLst>
        </pc:spChg>
        <pc:spChg chg="mod">
          <ac:chgData name="Julian Chow" userId="1c617f15-7cb4-4ac3-8adb-f59275d155e8" providerId="ADAL" clId="{9CEE5789-EF2B-4AB1-8A74-054D2E90FFF5}" dt="2024-03-08T19:57:46.440" v="879" actId="1035"/>
          <ac:spMkLst>
            <pc:docMk/>
            <pc:sldMk cId="0" sldId="298"/>
            <ac:spMk id="28" creationId="{86332DB6-D573-2AB2-B7D9-F8E1E1173AE6}"/>
          </ac:spMkLst>
        </pc:spChg>
        <pc:spChg chg="mod">
          <ac:chgData name="Julian Chow" userId="1c617f15-7cb4-4ac3-8adb-f59275d155e8" providerId="ADAL" clId="{9CEE5789-EF2B-4AB1-8A74-054D2E90FFF5}" dt="2024-03-08T19:57:46.440" v="879" actId="1035"/>
          <ac:spMkLst>
            <pc:docMk/>
            <pc:sldMk cId="0" sldId="298"/>
            <ac:spMk id="29" creationId="{11678BD6-4B6C-FFB7-F573-26A0EC4B1310}"/>
          </ac:spMkLst>
        </pc:spChg>
        <pc:spChg chg="mod">
          <ac:chgData name="Julian Chow" userId="1c617f15-7cb4-4ac3-8adb-f59275d155e8" providerId="ADAL" clId="{9CEE5789-EF2B-4AB1-8A74-054D2E90FFF5}" dt="2024-03-08T19:57:46.440" v="879" actId="1035"/>
          <ac:spMkLst>
            <pc:docMk/>
            <pc:sldMk cId="0" sldId="298"/>
            <ac:spMk id="30" creationId="{489D72C7-5145-944E-DA0A-54F746CAAC1E}"/>
          </ac:spMkLst>
        </pc:spChg>
        <pc:spChg chg="mod">
          <ac:chgData name="Julian Chow" userId="1c617f15-7cb4-4ac3-8adb-f59275d155e8" providerId="ADAL" clId="{9CEE5789-EF2B-4AB1-8A74-054D2E90FFF5}" dt="2024-03-08T19:57:46.440" v="879" actId="1035"/>
          <ac:spMkLst>
            <pc:docMk/>
            <pc:sldMk cId="0" sldId="298"/>
            <ac:spMk id="31" creationId="{3F15FCCB-88E8-74F3-F09B-051CD04110B6}"/>
          </ac:spMkLst>
        </pc:spChg>
        <pc:spChg chg="mod">
          <ac:chgData name="Julian Chow" userId="1c617f15-7cb4-4ac3-8adb-f59275d155e8" providerId="ADAL" clId="{9CEE5789-EF2B-4AB1-8A74-054D2E90FFF5}" dt="2024-03-08T19:57:46.440" v="879" actId="1035"/>
          <ac:spMkLst>
            <pc:docMk/>
            <pc:sldMk cId="0" sldId="298"/>
            <ac:spMk id="32" creationId="{0C1E846E-A451-253C-084B-6F831A9B6C46}"/>
          </ac:spMkLst>
        </pc:spChg>
        <pc:spChg chg="mod">
          <ac:chgData name="Julian Chow" userId="1c617f15-7cb4-4ac3-8adb-f59275d155e8" providerId="ADAL" clId="{9CEE5789-EF2B-4AB1-8A74-054D2E90FFF5}" dt="2024-03-08T19:57:46.440" v="879" actId="1035"/>
          <ac:spMkLst>
            <pc:docMk/>
            <pc:sldMk cId="0" sldId="298"/>
            <ac:spMk id="33" creationId="{A584BA69-83D6-6D2E-2F0E-4C8A53CD7AD4}"/>
          </ac:spMkLst>
        </pc:spChg>
        <pc:spChg chg="mod">
          <ac:chgData name="Julian Chow" userId="1c617f15-7cb4-4ac3-8adb-f59275d155e8" providerId="ADAL" clId="{9CEE5789-EF2B-4AB1-8A74-054D2E90FFF5}" dt="2024-03-08T19:57:46.440" v="879" actId="1035"/>
          <ac:spMkLst>
            <pc:docMk/>
            <pc:sldMk cId="0" sldId="298"/>
            <ac:spMk id="34" creationId="{070FB2C2-B8EF-F2C3-BF79-AB89BC317E5D}"/>
          </ac:spMkLst>
        </pc:spChg>
        <pc:spChg chg="mod">
          <ac:chgData name="Julian Chow" userId="1c617f15-7cb4-4ac3-8adb-f59275d155e8" providerId="ADAL" clId="{9CEE5789-EF2B-4AB1-8A74-054D2E90FFF5}" dt="2024-03-08T19:57:46.440" v="879" actId="1035"/>
          <ac:spMkLst>
            <pc:docMk/>
            <pc:sldMk cId="0" sldId="298"/>
            <ac:spMk id="35" creationId="{BAC57BD6-0A9B-4BF2-FE86-F2177BD250E0}"/>
          </ac:spMkLst>
        </pc:spChg>
        <pc:spChg chg="mod">
          <ac:chgData name="Julian Chow" userId="1c617f15-7cb4-4ac3-8adb-f59275d155e8" providerId="ADAL" clId="{9CEE5789-EF2B-4AB1-8A74-054D2E90FFF5}" dt="2024-03-08T19:57:46.440" v="879" actId="1035"/>
          <ac:spMkLst>
            <pc:docMk/>
            <pc:sldMk cId="0" sldId="298"/>
            <ac:spMk id="36" creationId="{775EA1BD-8EFC-EBF0-FA99-E35750968A87}"/>
          </ac:spMkLst>
        </pc:spChg>
        <pc:spChg chg="mod">
          <ac:chgData name="Julian Chow" userId="1c617f15-7cb4-4ac3-8adb-f59275d155e8" providerId="ADAL" clId="{9CEE5789-EF2B-4AB1-8A74-054D2E90FFF5}" dt="2024-03-08T19:57:46.440" v="879" actId="1035"/>
          <ac:spMkLst>
            <pc:docMk/>
            <pc:sldMk cId="0" sldId="298"/>
            <ac:spMk id="37" creationId="{06C8A7CE-FF5C-8CD1-E5EB-B7ED01776521}"/>
          </ac:spMkLst>
        </pc:spChg>
        <pc:spChg chg="add del mod">
          <ac:chgData name="Julian Chow" userId="1c617f15-7cb4-4ac3-8adb-f59275d155e8" providerId="ADAL" clId="{9CEE5789-EF2B-4AB1-8A74-054D2E90FFF5}" dt="2024-03-08T19:57:47.168" v="880"/>
          <ac:spMkLst>
            <pc:docMk/>
            <pc:sldMk cId="0" sldId="298"/>
            <ac:spMk id="40" creationId="{3D5926D5-FBBF-0BAF-5F1D-BC05ECAA7B4D}"/>
          </ac:spMkLst>
        </pc:spChg>
        <pc:spChg chg="add del mod">
          <ac:chgData name="Julian Chow" userId="1c617f15-7cb4-4ac3-8adb-f59275d155e8" providerId="ADAL" clId="{9CEE5789-EF2B-4AB1-8A74-054D2E90FFF5}" dt="2024-03-08T19:57:47.168" v="880"/>
          <ac:spMkLst>
            <pc:docMk/>
            <pc:sldMk cId="0" sldId="298"/>
            <ac:spMk id="41" creationId="{1E2D52D1-77A7-2DBB-5C8E-D3F7C6E024E1}"/>
          </ac:spMkLst>
        </pc:spChg>
        <pc:spChg chg="add del mod">
          <ac:chgData name="Julian Chow" userId="1c617f15-7cb4-4ac3-8adb-f59275d155e8" providerId="ADAL" clId="{9CEE5789-EF2B-4AB1-8A74-054D2E90FFF5}" dt="2024-03-08T19:57:47.168" v="880"/>
          <ac:spMkLst>
            <pc:docMk/>
            <pc:sldMk cId="0" sldId="298"/>
            <ac:spMk id="42" creationId="{310FD056-FBF4-BA4D-F9A2-C045D572B227}"/>
          </ac:spMkLst>
        </pc:spChg>
        <pc:spChg chg="add del mod">
          <ac:chgData name="Julian Chow" userId="1c617f15-7cb4-4ac3-8adb-f59275d155e8" providerId="ADAL" clId="{9CEE5789-EF2B-4AB1-8A74-054D2E90FFF5}" dt="2024-03-08T19:57:47.168" v="880"/>
          <ac:spMkLst>
            <pc:docMk/>
            <pc:sldMk cId="0" sldId="298"/>
            <ac:spMk id="43" creationId="{B149B5B8-5A26-49BE-6362-264B2CD22250}"/>
          </ac:spMkLst>
        </pc:spChg>
        <pc:spChg chg="add del">
          <ac:chgData name="Julian Chow" userId="1c617f15-7cb4-4ac3-8adb-f59275d155e8" providerId="ADAL" clId="{9CEE5789-EF2B-4AB1-8A74-054D2E90FFF5}" dt="2024-03-08T20:02:30.203" v="882"/>
          <ac:spMkLst>
            <pc:docMk/>
            <pc:sldMk cId="0" sldId="298"/>
            <ac:spMk id="51" creationId="{9814A2F5-AF18-B416-869A-AA708BCD2E6C}"/>
          </ac:spMkLst>
        </pc:spChg>
        <pc:spChg chg="add del">
          <ac:chgData name="Julian Chow" userId="1c617f15-7cb4-4ac3-8adb-f59275d155e8" providerId="ADAL" clId="{9CEE5789-EF2B-4AB1-8A74-054D2E90FFF5}" dt="2024-03-08T20:02:30.203" v="882"/>
          <ac:spMkLst>
            <pc:docMk/>
            <pc:sldMk cId="0" sldId="298"/>
            <ac:spMk id="382996" creationId="{7F130612-8742-E7D3-F9D0-8BC058E1FAC7}"/>
          </ac:spMkLst>
        </pc:spChg>
        <pc:spChg chg="add del">
          <ac:chgData name="Julian Chow" userId="1c617f15-7cb4-4ac3-8adb-f59275d155e8" providerId="ADAL" clId="{9CEE5789-EF2B-4AB1-8A74-054D2E90FFF5}" dt="2024-03-08T20:02:30.203" v="882"/>
          <ac:spMkLst>
            <pc:docMk/>
            <pc:sldMk cId="0" sldId="298"/>
            <ac:spMk id="382997" creationId="{809D77C7-DB53-F2C7-3449-85C4D038618B}"/>
          </ac:spMkLst>
        </pc:spChg>
        <pc:spChg chg="add del">
          <ac:chgData name="Julian Chow" userId="1c617f15-7cb4-4ac3-8adb-f59275d155e8" providerId="ADAL" clId="{9CEE5789-EF2B-4AB1-8A74-054D2E90FFF5}" dt="2024-03-08T20:02:30.203" v="882"/>
          <ac:spMkLst>
            <pc:docMk/>
            <pc:sldMk cId="0" sldId="298"/>
            <ac:spMk id="382998" creationId="{10726A58-0DD0-D12A-BA7D-69EF502B3222}"/>
          </ac:spMkLst>
        </pc:spChg>
        <pc:spChg chg="add del">
          <ac:chgData name="Julian Chow" userId="1c617f15-7cb4-4ac3-8adb-f59275d155e8" providerId="ADAL" clId="{9CEE5789-EF2B-4AB1-8A74-054D2E90FFF5}" dt="2024-03-08T20:02:30.203" v="882"/>
          <ac:spMkLst>
            <pc:docMk/>
            <pc:sldMk cId="0" sldId="298"/>
            <ac:spMk id="382999" creationId="{7EDD433D-EE98-CE09-C2D3-0D134B1991E7}"/>
          </ac:spMkLst>
        </pc:spChg>
        <pc:grpChg chg="add del mod">
          <ac:chgData name="Julian Chow" userId="1c617f15-7cb4-4ac3-8adb-f59275d155e8" providerId="ADAL" clId="{9CEE5789-EF2B-4AB1-8A74-054D2E90FFF5}" dt="2024-03-08T19:57:47.168" v="880"/>
          <ac:grpSpMkLst>
            <pc:docMk/>
            <pc:sldMk cId="0" sldId="298"/>
            <ac:grpSpMk id="2" creationId="{E807F72A-434A-E683-4166-9F14F177488E}"/>
          </ac:grpSpMkLst>
        </pc:grpChg>
        <pc:grpChg chg="add del mod">
          <ac:chgData name="Julian Chow" userId="1c617f15-7cb4-4ac3-8adb-f59275d155e8" providerId="ADAL" clId="{9CEE5789-EF2B-4AB1-8A74-054D2E90FFF5}" dt="2024-03-08T19:57:47.168" v="880"/>
          <ac:grpSpMkLst>
            <pc:docMk/>
            <pc:sldMk cId="0" sldId="298"/>
            <ac:grpSpMk id="10" creationId="{BBB36E03-3CEE-737F-1C18-6B0792F1CBBC}"/>
          </ac:grpSpMkLst>
        </pc:grpChg>
        <pc:grpChg chg="add del mod">
          <ac:chgData name="Julian Chow" userId="1c617f15-7cb4-4ac3-8adb-f59275d155e8" providerId="ADAL" clId="{9CEE5789-EF2B-4AB1-8A74-054D2E90FFF5}" dt="2024-03-08T19:57:47.168" v="880"/>
          <ac:grpSpMkLst>
            <pc:docMk/>
            <pc:sldMk cId="0" sldId="298"/>
            <ac:grpSpMk id="15" creationId="{5048EE88-5E25-E055-FB8A-75F97556231C}"/>
          </ac:grpSpMkLst>
        </pc:grpChg>
        <pc:grpChg chg="add del mod">
          <ac:chgData name="Julian Chow" userId="1c617f15-7cb4-4ac3-8adb-f59275d155e8" providerId="ADAL" clId="{9CEE5789-EF2B-4AB1-8A74-054D2E90FFF5}" dt="2024-03-08T19:57:47.168" v="880"/>
          <ac:grpSpMkLst>
            <pc:docMk/>
            <pc:sldMk cId="0" sldId="298"/>
            <ac:grpSpMk id="20" creationId="{BFC6E58A-9CBF-74B0-2A00-C003404E19F9}"/>
          </ac:grpSpMkLst>
        </pc:grpChg>
        <pc:grpChg chg="add del">
          <ac:chgData name="Julian Chow" userId="1c617f15-7cb4-4ac3-8adb-f59275d155e8" providerId="ADAL" clId="{9CEE5789-EF2B-4AB1-8A74-054D2E90FFF5}" dt="2024-03-08T20:02:30.203" v="882"/>
          <ac:grpSpMkLst>
            <pc:docMk/>
            <pc:sldMk cId="0" sldId="298"/>
            <ac:grpSpMk id="44" creationId="{C10B3555-2EEC-2764-49E4-B584C07086E4}"/>
          </ac:grpSpMkLst>
        </pc:grpChg>
        <pc:grpChg chg="add del">
          <ac:chgData name="Julian Chow" userId="1c617f15-7cb4-4ac3-8adb-f59275d155e8" providerId="ADAL" clId="{9CEE5789-EF2B-4AB1-8A74-054D2E90FFF5}" dt="2024-03-08T20:02:30.203" v="882"/>
          <ac:grpSpMkLst>
            <pc:docMk/>
            <pc:sldMk cId="0" sldId="298"/>
            <ac:grpSpMk id="52" creationId="{46A3359B-8A42-E0E8-EE51-9CB810EDAC48}"/>
          </ac:grpSpMkLst>
        </pc:grpChg>
        <pc:grpChg chg="add del">
          <ac:chgData name="Julian Chow" userId="1c617f15-7cb4-4ac3-8adb-f59275d155e8" providerId="ADAL" clId="{9CEE5789-EF2B-4AB1-8A74-054D2E90FFF5}" dt="2024-03-08T20:02:30.203" v="882"/>
          <ac:grpSpMkLst>
            <pc:docMk/>
            <pc:sldMk cId="0" sldId="298"/>
            <ac:grpSpMk id="57" creationId="{37260DDA-2765-481A-9257-D6CA80D7BB25}"/>
          </ac:grpSpMkLst>
        </pc:grpChg>
        <pc:grpChg chg="add del">
          <ac:chgData name="Julian Chow" userId="1c617f15-7cb4-4ac3-8adb-f59275d155e8" providerId="ADAL" clId="{9CEE5789-EF2B-4AB1-8A74-054D2E90FFF5}" dt="2024-03-08T20:02:30.203" v="882"/>
          <ac:grpSpMkLst>
            <pc:docMk/>
            <pc:sldMk cId="0" sldId="298"/>
            <ac:grpSpMk id="62" creationId="{13A1E641-DA03-33EB-54DB-C0DF50BD724F}"/>
          </ac:grpSpMkLst>
        </pc:grpChg>
        <pc:picChg chg="del">
          <ac:chgData name="Julian Chow" userId="1c617f15-7cb4-4ac3-8adb-f59275d155e8" providerId="ADAL" clId="{9CEE5789-EF2B-4AB1-8A74-054D2E90FFF5}" dt="2024-03-08T19:57:36.721" v="841" actId="478"/>
          <ac:picMkLst>
            <pc:docMk/>
            <pc:sldMk cId="0" sldId="298"/>
            <ac:picMk id="382979" creationId="{47FBFE43-1C7B-662A-B1A1-54363411879C}"/>
          </ac:picMkLst>
        </pc:picChg>
        <pc:picChg chg="add del">
          <ac:chgData name="Julian Chow" userId="1c617f15-7cb4-4ac3-8adb-f59275d155e8" providerId="ADAL" clId="{9CEE5789-EF2B-4AB1-8A74-054D2E90FFF5}" dt="2024-03-08T20:03:14.272" v="884" actId="22"/>
          <ac:picMkLst>
            <pc:docMk/>
            <pc:sldMk cId="0" sldId="298"/>
            <ac:picMk id="383001" creationId="{B037CF64-3F81-093C-3F74-9E8307F4D05B}"/>
          </ac:picMkLst>
        </pc:picChg>
        <pc:picChg chg="add mod">
          <ac:chgData name="Julian Chow" userId="1c617f15-7cb4-4ac3-8adb-f59275d155e8" providerId="ADAL" clId="{9CEE5789-EF2B-4AB1-8A74-054D2E90FFF5}" dt="2024-03-08T20:03:23.373" v="889" actId="1076"/>
          <ac:picMkLst>
            <pc:docMk/>
            <pc:sldMk cId="0" sldId="298"/>
            <ac:picMk id="383003" creationId="{430E10B4-C146-EAA3-3026-F3FEDE808EDC}"/>
          </ac:picMkLst>
        </pc:picChg>
        <pc:cxnChg chg="mod">
          <ac:chgData name="Julian Chow" userId="1c617f15-7cb4-4ac3-8adb-f59275d155e8" providerId="ADAL" clId="{9CEE5789-EF2B-4AB1-8A74-054D2E90FFF5}" dt="2024-03-08T19:57:46.440" v="879" actId="1035"/>
          <ac:cxnSpMkLst>
            <pc:docMk/>
            <pc:sldMk cId="0" sldId="298"/>
            <ac:cxnSpMk id="38" creationId="{C583D08D-0821-D870-CC7A-3A3F432481B5}"/>
          </ac:cxnSpMkLst>
        </pc:cxnChg>
        <pc:cxnChg chg="mod">
          <ac:chgData name="Julian Chow" userId="1c617f15-7cb4-4ac3-8adb-f59275d155e8" providerId="ADAL" clId="{9CEE5789-EF2B-4AB1-8A74-054D2E90FFF5}" dt="2024-03-08T19:57:46.440" v="879" actId="1035"/>
          <ac:cxnSpMkLst>
            <pc:docMk/>
            <pc:sldMk cId="0" sldId="298"/>
            <ac:cxnSpMk id="39" creationId="{D9C9D585-C3BF-2B6E-800C-0B6155FED90D}"/>
          </ac:cxnSpMkLst>
        </pc:cxnChg>
      </pc:sldChg>
      <pc:sldChg chg="add del">
        <pc:chgData name="Julian Chow" userId="1c617f15-7cb4-4ac3-8adb-f59275d155e8" providerId="ADAL" clId="{9CEE5789-EF2B-4AB1-8A74-054D2E90FFF5}" dt="2024-03-08T20:19:51.418" v="1379" actId="47"/>
        <pc:sldMkLst>
          <pc:docMk/>
          <pc:sldMk cId="0" sldId="299"/>
        </pc:sldMkLst>
      </pc:sldChg>
      <pc:sldChg chg="add del">
        <pc:chgData name="Julian Chow" userId="1c617f15-7cb4-4ac3-8adb-f59275d155e8" providerId="ADAL" clId="{9CEE5789-EF2B-4AB1-8A74-054D2E90FFF5}" dt="2024-03-08T18:56:38.507" v="835" actId="47"/>
        <pc:sldMkLst>
          <pc:docMk/>
          <pc:sldMk cId="0" sldId="300"/>
        </pc:sldMkLst>
      </pc:sldChg>
      <pc:sldChg chg="modSp add del mod">
        <pc:chgData name="Julian Chow" userId="1c617f15-7cb4-4ac3-8adb-f59275d155e8" providerId="ADAL" clId="{9CEE5789-EF2B-4AB1-8A74-054D2E90FFF5}" dt="2024-03-08T20:20:21.245" v="1381" actId="20577"/>
        <pc:sldMkLst>
          <pc:docMk/>
          <pc:sldMk cId="0" sldId="301"/>
        </pc:sldMkLst>
        <pc:spChg chg="mod">
          <ac:chgData name="Julian Chow" userId="1c617f15-7cb4-4ac3-8adb-f59275d155e8" providerId="ADAL" clId="{9CEE5789-EF2B-4AB1-8A74-054D2E90FFF5}" dt="2024-03-08T20:20:21.245" v="1381" actId="20577"/>
          <ac:spMkLst>
            <pc:docMk/>
            <pc:sldMk cId="0" sldId="301"/>
            <ac:spMk id="389123" creationId="{CB005CF6-1ABD-E294-D3D3-0AC8326FBB6A}"/>
          </ac:spMkLst>
        </pc:spChg>
      </pc:sldChg>
      <pc:sldChg chg="add">
        <pc:chgData name="Julian Chow" userId="1c617f15-7cb4-4ac3-8adb-f59275d155e8" providerId="ADAL" clId="{9CEE5789-EF2B-4AB1-8A74-054D2E90FFF5}" dt="2024-03-05T14:41:56.757" v="70"/>
        <pc:sldMkLst>
          <pc:docMk/>
          <pc:sldMk cId="0" sldId="302"/>
        </pc:sldMkLst>
      </pc:sldChg>
      <pc:sldChg chg="add">
        <pc:chgData name="Julian Chow" userId="1c617f15-7cb4-4ac3-8adb-f59275d155e8" providerId="ADAL" clId="{9CEE5789-EF2B-4AB1-8A74-054D2E90FFF5}" dt="2024-03-05T14:41:56.757" v="70"/>
        <pc:sldMkLst>
          <pc:docMk/>
          <pc:sldMk cId="0" sldId="303"/>
        </pc:sldMkLst>
      </pc:sldChg>
      <pc:sldChg chg="modSp add mod">
        <pc:chgData name="Julian Chow" userId="1c617f15-7cb4-4ac3-8adb-f59275d155e8" providerId="ADAL" clId="{9CEE5789-EF2B-4AB1-8A74-054D2E90FFF5}" dt="2024-03-08T20:22:40.584" v="1383" actId="20577"/>
        <pc:sldMkLst>
          <pc:docMk/>
          <pc:sldMk cId="0" sldId="304"/>
        </pc:sldMkLst>
        <pc:spChg chg="mod">
          <ac:chgData name="Julian Chow" userId="1c617f15-7cb4-4ac3-8adb-f59275d155e8" providerId="ADAL" clId="{9CEE5789-EF2B-4AB1-8A74-054D2E90FFF5}" dt="2024-03-08T20:22:40.584" v="1383" actId="20577"/>
          <ac:spMkLst>
            <pc:docMk/>
            <pc:sldMk cId="0" sldId="304"/>
            <ac:spMk id="395267" creationId="{EC867CAA-61B7-B777-E650-3880514D5854}"/>
          </ac:spMkLst>
        </pc:spChg>
      </pc:sldChg>
      <pc:sldChg chg="add">
        <pc:chgData name="Julian Chow" userId="1c617f15-7cb4-4ac3-8adb-f59275d155e8" providerId="ADAL" clId="{9CEE5789-EF2B-4AB1-8A74-054D2E90FFF5}" dt="2024-03-05T14:41:56.757" v="70"/>
        <pc:sldMkLst>
          <pc:docMk/>
          <pc:sldMk cId="0" sldId="305"/>
        </pc:sldMkLst>
      </pc:sldChg>
      <pc:sldChg chg="add">
        <pc:chgData name="Julian Chow" userId="1c617f15-7cb4-4ac3-8adb-f59275d155e8" providerId="ADAL" clId="{9CEE5789-EF2B-4AB1-8A74-054D2E90FFF5}" dt="2024-03-05T14:41:56.757" v="70"/>
        <pc:sldMkLst>
          <pc:docMk/>
          <pc:sldMk cId="0" sldId="306"/>
        </pc:sldMkLst>
      </pc:sldChg>
      <pc:sldChg chg="add">
        <pc:chgData name="Julian Chow" userId="1c617f15-7cb4-4ac3-8adb-f59275d155e8" providerId="ADAL" clId="{9CEE5789-EF2B-4AB1-8A74-054D2E90FFF5}" dt="2024-03-05T14:41:56.757" v="70"/>
        <pc:sldMkLst>
          <pc:docMk/>
          <pc:sldMk cId="0" sldId="307"/>
        </pc:sldMkLst>
      </pc:sldChg>
      <pc:sldChg chg="add">
        <pc:chgData name="Julian Chow" userId="1c617f15-7cb4-4ac3-8adb-f59275d155e8" providerId="ADAL" clId="{9CEE5789-EF2B-4AB1-8A74-054D2E90FFF5}" dt="2024-03-05T14:41:56.757" v="70"/>
        <pc:sldMkLst>
          <pc:docMk/>
          <pc:sldMk cId="0" sldId="308"/>
        </pc:sldMkLst>
      </pc:sldChg>
      <pc:sldChg chg="add">
        <pc:chgData name="Julian Chow" userId="1c617f15-7cb4-4ac3-8adb-f59275d155e8" providerId="ADAL" clId="{9CEE5789-EF2B-4AB1-8A74-054D2E90FFF5}" dt="2024-03-05T14:41:56.757" v="70"/>
        <pc:sldMkLst>
          <pc:docMk/>
          <pc:sldMk cId="0" sldId="309"/>
        </pc:sldMkLst>
      </pc:sldChg>
      <pc:sldChg chg="add">
        <pc:chgData name="Julian Chow" userId="1c617f15-7cb4-4ac3-8adb-f59275d155e8" providerId="ADAL" clId="{9CEE5789-EF2B-4AB1-8A74-054D2E90FFF5}" dt="2024-03-05T14:41:56.757" v="70"/>
        <pc:sldMkLst>
          <pc:docMk/>
          <pc:sldMk cId="0" sldId="310"/>
        </pc:sldMkLst>
      </pc:sldChg>
      <pc:sldChg chg="add">
        <pc:chgData name="Julian Chow" userId="1c617f15-7cb4-4ac3-8adb-f59275d155e8" providerId="ADAL" clId="{9CEE5789-EF2B-4AB1-8A74-054D2E90FFF5}" dt="2024-03-05T14:41:56.757" v="70"/>
        <pc:sldMkLst>
          <pc:docMk/>
          <pc:sldMk cId="0" sldId="311"/>
        </pc:sldMkLst>
      </pc:sldChg>
      <pc:sldChg chg="add">
        <pc:chgData name="Julian Chow" userId="1c617f15-7cb4-4ac3-8adb-f59275d155e8" providerId="ADAL" clId="{9CEE5789-EF2B-4AB1-8A74-054D2E90FFF5}" dt="2024-03-05T14:41:56.757" v="70"/>
        <pc:sldMkLst>
          <pc:docMk/>
          <pc:sldMk cId="0" sldId="312"/>
        </pc:sldMkLst>
      </pc:sldChg>
      <pc:sldChg chg="add">
        <pc:chgData name="Julian Chow" userId="1c617f15-7cb4-4ac3-8adb-f59275d155e8" providerId="ADAL" clId="{9CEE5789-EF2B-4AB1-8A74-054D2E90FFF5}" dt="2024-03-05T14:41:56.757" v="70"/>
        <pc:sldMkLst>
          <pc:docMk/>
          <pc:sldMk cId="0" sldId="313"/>
        </pc:sldMkLst>
      </pc:sldChg>
      <pc:sldChg chg="add">
        <pc:chgData name="Julian Chow" userId="1c617f15-7cb4-4ac3-8adb-f59275d155e8" providerId="ADAL" clId="{9CEE5789-EF2B-4AB1-8A74-054D2E90FFF5}" dt="2024-03-05T14:41:56.757" v="70"/>
        <pc:sldMkLst>
          <pc:docMk/>
          <pc:sldMk cId="0" sldId="314"/>
        </pc:sldMkLst>
      </pc:sldChg>
      <pc:sldChg chg="add">
        <pc:chgData name="Julian Chow" userId="1c617f15-7cb4-4ac3-8adb-f59275d155e8" providerId="ADAL" clId="{9CEE5789-EF2B-4AB1-8A74-054D2E90FFF5}" dt="2024-03-05T14:41:56.757" v="70"/>
        <pc:sldMkLst>
          <pc:docMk/>
          <pc:sldMk cId="0" sldId="315"/>
        </pc:sldMkLst>
      </pc:sldChg>
      <pc:sldChg chg="add">
        <pc:chgData name="Julian Chow" userId="1c617f15-7cb4-4ac3-8adb-f59275d155e8" providerId="ADAL" clId="{9CEE5789-EF2B-4AB1-8A74-054D2E90FFF5}" dt="2024-03-05T14:41:56.757" v="70"/>
        <pc:sldMkLst>
          <pc:docMk/>
          <pc:sldMk cId="0" sldId="316"/>
        </pc:sldMkLst>
      </pc:sldChg>
      <pc:sldChg chg="add">
        <pc:chgData name="Julian Chow" userId="1c617f15-7cb4-4ac3-8adb-f59275d155e8" providerId="ADAL" clId="{9CEE5789-EF2B-4AB1-8A74-054D2E90FFF5}" dt="2024-03-05T14:41:56.757" v="70"/>
        <pc:sldMkLst>
          <pc:docMk/>
          <pc:sldMk cId="0" sldId="317"/>
        </pc:sldMkLst>
      </pc:sldChg>
      <pc:sldChg chg="add">
        <pc:chgData name="Julian Chow" userId="1c617f15-7cb4-4ac3-8adb-f59275d155e8" providerId="ADAL" clId="{9CEE5789-EF2B-4AB1-8A74-054D2E90FFF5}" dt="2024-03-05T14:41:56.757" v="70"/>
        <pc:sldMkLst>
          <pc:docMk/>
          <pc:sldMk cId="0" sldId="318"/>
        </pc:sldMkLst>
      </pc:sldChg>
      <pc:sldChg chg="add">
        <pc:chgData name="Julian Chow" userId="1c617f15-7cb4-4ac3-8adb-f59275d155e8" providerId="ADAL" clId="{9CEE5789-EF2B-4AB1-8A74-054D2E90FFF5}" dt="2024-03-05T14:41:56.757" v="70"/>
        <pc:sldMkLst>
          <pc:docMk/>
          <pc:sldMk cId="0" sldId="319"/>
        </pc:sldMkLst>
      </pc:sldChg>
      <pc:sldChg chg="add">
        <pc:chgData name="Julian Chow" userId="1c617f15-7cb4-4ac3-8adb-f59275d155e8" providerId="ADAL" clId="{9CEE5789-EF2B-4AB1-8A74-054D2E90FFF5}" dt="2024-03-05T14:41:56.757" v="70"/>
        <pc:sldMkLst>
          <pc:docMk/>
          <pc:sldMk cId="0" sldId="320"/>
        </pc:sldMkLst>
      </pc:sldChg>
      <pc:sldChg chg="modSp add mod">
        <pc:chgData name="Julian Chow" userId="1c617f15-7cb4-4ac3-8adb-f59275d155e8" providerId="ADAL" clId="{9CEE5789-EF2B-4AB1-8A74-054D2E90FFF5}" dt="2024-03-05T14:41:57.005" v="73" actId="27636"/>
        <pc:sldMkLst>
          <pc:docMk/>
          <pc:sldMk cId="0" sldId="321"/>
        </pc:sldMkLst>
        <pc:spChg chg="mod">
          <ac:chgData name="Julian Chow" userId="1c617f15-7cb4-4ac3-8adb-f59275d155e8" providerId="ADAL" clId="{9CEE5789-EF2B-4AB1-8A74-054D2E90FFF5}" dt="2024-03-05T14:41:57.005" v="73" actId="27636"/>
          <ac:spMkLst>
            <pc:docMk/>
            <pc:sldMk cId="0" sldId="321"/>
            <ac:spMk id="430083" creationId="{64251018-379C-A859-21C8-8D46E1BE8EF8}"/>
          </ac:spMkLst>
        </pc:spChg>
      </pc:sldChg>
      <pc:sldChg chg="add">
        <pc:chgData name="Julian Chow" userId="1c617f15-7cb4-4ac3-8adb-f59275d155e8" providerId="ADAL" clId="{9CEE5789-EF2B-4AB1-8A74-054D2E90FFF5}" dt="2024-03-05T14:41:56.757" v="70"/>
        <pc:sldMkLst>
          <pc:docMk/>
          <pc:sldMk cId="0" sldId="322"/>
        </pc:sldMkLst>
      </pc:sldChg>
      <pc:sldChg chg="add">
        <pc:chgData name="Julian Chow" userId="1c617f15-7cb4-4ac3-8adb-f59275d155e8" providerId="ADAL" clId="{9CEE5789-EF2B-4AB1-8A74-054D2E90FFF5}" dt="2024-03-07T22:09:21.199" v="327"/>
        <pc:sldMkLst>
          <pc:docMk/>
          <pc:sldMk cId="1348002892" sldId="330"/>
        </pc:sldMkLst>
      </pc:sldChg>
      <pc:sldChg chg="delSp add del mod">
        <pc:chgData name="Julian Chow" userId="1c617f15-7cb4-4ac3-8adb-f59275d155e8" providerId="ADAL" clId="{9CEE5789-EF2B-4AB1-8A74-054D2E90FFF5}" dt="2024-03-07T22:09:17.943" v="326" actId="2696"/>
        <pc:sldMkLst>
          <pc:docMk/>
          <pc:sldMk cId="2793526415" sldId="330"/>
        </pc:sldMkLst>
        <pc:spChg chg="del">
          <ac:chgData name="Julian Chow" userId="1c617f15-7cb4-4ac3-8adb-f59275d155e8" providerId="ADAL" clId="{9CEE5789-EF2B-4AB1-8A74-054D2E90FFF5}" dt="2024-03-05T15:27:11.986" v="83" actId="478"/>
          <ac:spMkLst>
            <pc:docMk/>
            <pc:sldMk cId="2793526415" sldId="330"/>
            <ac:spMk id="6" creationId="{B18D43B1-6BB4-43A9-88BB-9F45ADB54AA8}"/>
          </ac:spMkLst>
        </pc:spChg>
      </pc:sldChg>
      <pc:sldChg chg="add">
        <pc:chgData name="Julian Chow" userId="1c617f15-7cb4-4ac3-8adb-f59275d155e8" providerId="ADAL" clId="{9CEE5789-EF2B-4AB1-8A74-054D2E90FFF5}" dt="2024-03-12T20:04:40.322" v="2349"/>
        <pc:sldMkLst>
          <pc:docMk/>
          <pc:sldMk cId="1506181642" sldId="1213"/>
        </pc:sldMkLst>
      </pc:sldChg>
      <pc:sldChg chg="modSp add del mod">
        <pc:chgData name="Julian Chow" userId="1c617f15-7cb4-4ac3-8adb-f59275d155e8" providerId="ADAL" clId="{9CEE5789-EF2B-4AB1-8A74-054D2E90FFF5}" dt="2024-03-12T20:04:17.770" v="2348" actId="2696"/>
        <pc:sldMkLst>
          <pc:docMk/>
          <pc:sldMk cId="2901357617" sldId="1213"/>
        </pc:sldMkLst>
        <pc:spChg chg="mod">
          <ac:chgData name="Julian Chow" userId="1c617f15-7cb4-4ac3-8adb-f59275d155e8" providerId="ADAL" clId="{9CEE5789-EF2B-4AB1-8A74-054D2E90FFF5}" dt="2024-03-12T19:16:28.020" v="2227" actId="255"/>
          <ac:spMkLst>
            <pc:docMk/>
            <pc:sldMk cId="2901357617" sldId="1213"/>
            <ac:spMk id="3" creationId="{7FF5B83C-689C-4F31-C43E-5612564B38E1}"/>
          </ac:spMkLst>
        </pc:spChg>
      </pc:sldChg>
      <pc:sldChg chg="add del">
        <pc:chgData name="Julian Chow" userId="1c617f15-7cb4-4ac3-8adb-f59275d155e8" providerId="ADAL" clId="{9CEE5789-EF2B-4AB1-8A74-054D2E90FFF5}" dt="2024-03-08T18:47:52.900" v="733" actId="2696"/>
        <pc:sldMkLst>
          <pc:docMk/>
          <pc:sldMk cId="3268210600" sldId="1213"/>
        </pc:sldMkLst>
      </pc:sldChg>
      <pc:sldChg chg="add del">
        <pc:chgData name="Julian Chow" userId="1c617f15-7cb4-4ac3-8adb-f59275d155e8" providerId="ADAL" clId="{9CEE5789-EF2B-4AB1-8A74-054D2E90FFF5}" dt="2024-03-08T18:47:52.900" v="733" actId="2696"/>
        <pc:sldMkLst>
          <pc:docMk/>
          <pc:sldMk cId="158028554" sldId="1214"/>
        </pc:sldMkLst>
      </pc:sldChg>
      <pc:sldChg chg="add">
        <pc:chgData name="Julian Chow" userId="1c617f15-7cb4-4ac3-8adb-f59275d155e8" providerId="ADAL" clId="{9CEE5789-EF2B-4AB1-8A74-054D2E90FFF5}" dt="2024-03-12T20:04:40.322" v="2349"/>
        <pc:sldMkLst>
          <pc:docMk/>
          <pc:sldMk cId="2346369465" sldId="1214"/>
        </pc:sldMkLst>
      </pc:sldChg>
      <pc:sldChg chg="modSp add del mod">
        <pc:chgData name="Julian Chow" userId="1c617f15-7cb4-4ac3-8adb-f59275d155e8" providerId="ADAL" clId="{9CEE5789-EF2B-4AB1-8A74-054D2E90FFF5}" dt="2024-03-12T20:04:17.770" v="2348" actId="2696"/>
        <pc:sldMkLst>
          <pc:docMk/>
          <pc:sldMk cId="3262970092" sldId="1214"/>
        </pc:sldMkLst>
        <pc:spChg chg="mod">
          <ac:chgData name="Julian Chow" userId="1c617f15-7cb4-4ac3-8adb-f59275d155e8" providerId="ADAL" clId="{9CEE5789-EF2B-4AB1-8A74-054D2E90FFF5}" dt="2024-03-12T19:16:17.835" v="2225" actId="207"/>
          <ac:spMkLst>
            <pc:docMk/>
            <pc:sldMk cId="3262970092" sldId="1214"/>
            <ac:spMk id="3" creationId="{A7F84ACD-BF7D-4360-193B-FE0E63275CE1}"/>
          </ac:spMkLst>
        </pc:spChg>
      </pc:sldChg>
      <pc:sldChg chg="add del">
        <pc:chgData name="Julian Chow" userId="1c617f15-7cb4-4ac3-8adb-f59275d155e8" providerId="ADAL" clId="{9CEE5789-EF2B-4AB1-8A74-054D2E90FFF5}" dt="2024-03-12T20:04:17.770" v="2348" actId="2696"/>
        <pc:sldMkLst>
          <pc:docMk/>
          <pc:sldMk cId="10481434" sldId="1248"/>
        </pc:sldMkLst>
      </pc:sldChg>
      <pc:sldChg chg="add del">
        <pc:chgData name="Julian Chow" userId="1c617f15-7cb4-4ac3-8adb-f59275d155e8" providerId="ADAL" clId="{9CEE5789-EF2B-4AB1-8A74-054D2E90FFF5}" dt="2024-03-08T18:45:38.821" v="723" actId="2696"/>
        <pc:sldMkLst>
          <pc:docMk/>
          <pc:sldMk cId="295834251" sldId="1248"/>
        </pc:sldMkLst>
      </pc:sldChg>
      <pc:sldChg chg="add">
        <pc:chgData name="Julian Chow" userId="1c617f15-7cb4-4ac3-8adb-f59275d155e8" providerId="ADAL" clId="{9CEE5789-EF2B-4AB1-8A74-054D2E90FFF5}" dt="2024-03-12T20:04:40.322" v="2349"/>
        <pc:sldMkLst>
          <pc:docMk/>
          <pc:sldMk cId="1367600140" sldId="1248"/>
        </pc:sldMkLst>
      </pc:sldChg>
      <pc:sldChg chg="add">
        <pc:chgData name="Julian Chow" userId="1c617f15-7cb4-4ac3-8adb-f59275d155e8" providerId="ADAL" clId="{9CEE5789-EF2B-4AB1-8A74-054D2E90FFF5}" dt="2024-03-12T20:04:40.322" v="2349"/>
        <pc:sldMkLst>
          <pc:docMk/>
          <pc:sldMk cId="1668853635" sldId="1249"/>
        </pc:sldMkLst>
      </pc:sldChg>
      <pc:sldChg chg="modSp add del mod">
        <pc:chgData name="Julian Chow" userId="1c617f15-7cb4-4ac3-8adb-f59275d155e8" providerId="ADAL" clId="{9CEE5789-EF2B-4AB1-8A74-054D2E90FFF5}" dt="2024-03-12T20:04:17.770" v="2348" actId="2696"/>
        <pc:sldMkLst>
          <pc:docMk/>
          <pc:sldMk cId="1834940148" sldId="1249"/>
        </pc:sldMkLst>
        <pc:spChg chg="mod">
          <ac:chgData name="Julian Chow" userId="1c617f15-7cb4-4ac3-8adb-f59275d155e8" providerId="ADAL" clId="{9CEE5789-EF2B-4AB1-8A74-054D2E90FFF5}" dt="2024-03-12T19:15:31.898" v="2216" actId="14100"/>
          <ac:spMkLst>
            <pc:docMk/>
            <pc:sldMk cId="1834940148" sldId="1249"/>
            <ac:spMk id="2" creationId="{751D58FC-DAAF-8428-AA19-4FCCFDF76875}"/>
          </ac:spMkLst>
        </pc:spChg>
        <pc:spChg chg="mod">
          <ac:chgData name="Julian Chow" userId="1c617f15-7cb4-4ac3-8adb-f59275d155e8" providerId="ADAL" clId="{9CEE5789-EF2B-4AB1-8A74-054D2E90FFF5}" dt="2024-03-12T19:15:24.838" v="2214" actId="1035"/>
          <ac:spMkLst>
            <pc:docMk/>
            <pc:sldMk cId="1834940148" sldId="1249"/>
            <ac:spMk id="3" creationId="{53534464-B330-7F0F-3F3D-5AF1D6571135}"/>
          </ac:spMkLst>
        </pc:spChg>
      </pc:sldChg>
      <pc:sldChg chg="add del">
        <pc:chgData name="Julian Chow" userId="1c617f15-7cb4-4ac3-8adb-f59275d155e8" providerId="ADAL" clId="{9CEE5789-EF2B-4AB1-8A74-054D2E90FFF5}" dt="2024-03-08T18:47:52.900" v="733" actId="2696"/>
        <pc:sldMkLst>
          <pc:docMk/>
          <pc:sldMk cId="4196255088" sldId="1249"/>
        </pc:sldMkLst>
      </pc:sldChg>
      <pc:sldChg chg="modSp add del mod">
        <pc:chgData name="Julian Chow" userId="1c617f15-7cb4-4ac3-8adb-f59275d155e8" providerId="ADAL" clId="{9CEE5789-EF2B-4AB1-8A74-054D2E90FFF5}" dt="2024-03-12T20:04:17.770" v="2348" actId="2696"/>
        <pc:sldMkLst>
          <pc:docMk/>
          <pc:sldMk cId="1093123746" sldId="1250"/>
        </pc:sldMkLst>
        <pc:spChg chg="mod">
          <ac:chgData name="Julian Chow" userId="1c617f15-7cb4-4ac3-8adb-f59275d155e8" providerId="ADAL" clId="{9CEE5789-EF2B-4AB1-8A74-054D2E90FFF5}" dt="2024-03-12T19:13:59.676" v="2198" actId="1035"/>
          <ac:spMkLst>
            <pc:docMk/>
            <pc:sldMk cId="1093123746" sldId="1250"/>
            <ac:spMk id="2" creationId="{AF48C91E-571B-936B-97AF-8772AF67BD08}"/>
          </ac:spMkLst>
        </pc:spChg>
        <pc:spChg chg="mod">
          <ac:chgData name="Julian Chow" userId="1c617f15-7cb4-4ac3-8adb-f59275d155e8" providerId="ADAL" clId="{9CEE5789-EF2B-4AB1-8A74-054D2E90FFF5}" dt="2024-03-12T19:15:39.158" v="2217" actId="207"/>
          <ac:spMkLst>
            <pc:docMk/>
            <pc:sldMk cId="1093123746" sldId="1250"/>
            <ac:spMk id="3" creationId="{7FF5B83C-689C-4F31-C43E-5612564B38E1}"/>
          </ac:spMkLst>
        </pc:spChg>
      </pc:sldChg>
      <pc:sldChg chg="modSp add del mod">
        <pc:chgData name="Julian Chow" userId="1c617f15-7cb4-4ac3-8adb-f59275d155e8" providerId="ADAL" clId="{9CEE5789-EF2B-4AB1-8A74-054D2E90FFF5}" dt="2024-03-08T18:47:52.900" v="733" actId="2696"/>
        <pc:sldMkLst>
          <pc:docMk/>
          <pc:sldMk cId="2660080480" sldId="1250"/>
        </pc:sldMkLst>
        <pc:spChg chg="mod">
          <ac:chgData name="Julian Chow" userId="1c617f15-7cb4-4ac3-8adb-f59275d155e8" providerId="ADAL" clId="{9CEE5789-EF2B-4AB1-8A74-054D2E90FFF5}" dt="2024-03-05T14:43:57.120" v="78" actId="27636"/>
          <ac:spMkLst>
            <pc:docMk/>
            <pc:sldMk cId="2660080480" sldId="1250"/>
            <ac:spMk id="2" creationId="{AF48C91E-571B-936B-97AF-8772AF67BD08}"/>
          </ac:spMkLst>
        </pc:spChg>
      </pc:sldChg>
      <pc:sldChg chg="add">
        <pc:chgData name="Julian Chow" userId="1c617f15-7cb4-4ac3-8adb-f59275d155e8" providerId="ADAL" clId="{9CEE5789-EF2B-4AB1-8A74-054D2E90FFF5}" dt="2024-03-12T20:04:40.322" v="2349"/>
        <pc:sldMkLst>
          <pc:docMk/>
          <pc:sldMk cId="3780258731" sldId="1250"/>
        </pc:sldMkLst>
      </pc:sldChg>
      <pc:sldChg chg="modSp add del mod">
        <pc:chgData name="Julian Chow" userId="1c617f15-7cb4-4ac3-8adb-f59275d155e8" providerId="ADAL" clId="{9CEE5789-EF2B-4AB1-8A74-054D2E90FFF5}" dt="2024-03-08T18:47:52.900" v="733" actId="2696"/>
        <pc:sldMkLst>
          <pc:docMk/>
          <pc:sldMk cId="1559139737" sldId="1251"/>
        </pc:sldMkLst>
        <pc:spChg chg="mod">
          <ac:chgData name="Julian Chow" userId="1c617f15-7cb4-4ac3-8adb-f59275d155e8" providerId="ADAL" clId="{9CEE5789-EF2B-4AB1-8A74-054D2E90FFF5}" dt="2024-03-05T14:43:57.127" v="79" actId="27636"/>
          <ac:spMkLst>
            <pc:docMk/>
            <pc:sldMk cId="1559139737" sldId="1251"/>
            <ac:spMk id="3" creationId="{C1CC4D8E-1058-8C6B-876E-6DE1ED70719D}"/>
          </ac:spMkLst>
        </pc:spChg>
      </pc:sldChg>
      <pc:sldChg chg="add">
        <pc:chgData name="Julian Chow" userId="1c617f15-7cb4-4ac3-8adb-f59275d155e8" providerId="ADAL" clId="{9CEE5789-EF2B-4AB1-8A74-054D2E90FFF5}" dt="2024-03-12T20:04:40.322" v="2349"/>
        <pc:sldMkLst>
          <pc:docMk/>
          <pc:sldMk cId="2259871784" sldId="1251"/>
        </pc:sldMkLst>
      </pc:sldChg>
      <pc:sldChg chg="modSp add del mod">
        <pc:chgData name="Julian Chow" userId="1c617f15-7cb4-4ac3-8adb-f59275d155e8" providerId="ADAL" clId="{9CEE5789-EF2B-4AB1-8A74-054D2E90FFF5}" dt="2024-03-12T20:04:17.770" v="2348" actId="2696"/>
        <pc:sldMkLst>
          <pc:docMk/>
          <pc:sldMk cId="2663477306" sldId="1251"/>
        </pc:sldMkLst>
        <pc:spChg chg="mod">
          <ac:chgData name="Julian Chow" userId="1c617f15-7cb4-4ac3-8adb-f59275d155e8" providerId="ADAL" clId="{9CEE5789-EF2B-4AB1-8A74-054D2E90FFF5}" dt="2024-03-12T19:15:55.240" v="2222" actId="14100"/>
          <ac:spMkLst>
            <pc:docMk/>
            <pc:sldMk cId="2663477306" sldId="1251"/>
            <ac:spMk id="3" creationId="{C1CC4D8E-1058-8C6B-876E-6DE1ED70719D}"/>
          </ac:spMkLst>
        </pc:spChg>
      </pc:sldChg>
      <pc:sldChg chg="modSp add del mod">
        <pc:chgData name="Julian Chow" userId="1c617f15-7cb4-4ac3-8adb-f59275d155e8" providerId="ADAL" clId="{9CEE5789-EF2B-4AB1-8A74-054D2E90FFF5}" dt="2024-03-12T20:04:17.770" v="2348" actId="2696"/>
        <pc:sldMkLst>
          <pc:docMk/>
          <pc:sldMk cId="901317358" sldId="1252"/>
        </pc:sldMkLst>
        <pc:spChg chg="mod">
          <ac:chgData name="Julian Chow" userId="1c617f15-7cb4-4ac3-8adb-f59275d155e8" providerId="ADAL" clId="{9CEE5789-EF2B-4AB1-8A74-054D2E90FFF5}" dt="2024-03-12T19:16:03.782" v="2223" actId="207"/>
          <ac:spMkLst>
            <pc:docMk/>
            <pc:sldMk cId="901317358" sldId="1252"/>
            <ac:spMk id="3" creationId="{A7F84ACD-BF7D-4360-193B-FE0E63275CE1}"/>
          </ac:spMkLst>
        </pc:spChg>
      </pc:sldChg>
      <pc:sldChg chg="add">
        <pc:chgData name="Julian Chow" userId="1c617f15-7cb4-4ac3-8adb-f59275d155e8" providerId="ADAL" clId="{9CEE5789-EF2B-4AB1-8A74-054D2E90FFF5}" dt="2024-03-12T20:04:40.322" v="2349"/>
        <pc:sldMkLst>
          <pc:docMk/>
          <pc:sldMk cId="1802524533" sldId="1252"/>
        </pc:sldMkLst>
      </pc:sldChg>
      <pc:sldChg chg="add del">
        <pc:chgData name="Julian Chow" userId="1c617f15-7cb4-4ac3-8adb-f59275d155e8" providerId="ADAL" clId="{9CEE5789-EF2B-4AB1-8A74-054D2E90FFF5}" dt="2024-03-08T18:47:52.900" v="733" actId="2696"/>
        <pc:sldMkLst>
          <pc:docMk/>
          <pc:sldMk cId="3529455211" sldId="1252"/>
        </pc:sldMkLst>
      </pc:sldChg>
      <pc:sldChg chg="add">
        <pc:chgData name="Julian Chow" userId="1c617f15-7cb4-4ac3-8adb-f59275d155e8" providerId="ADAL" clId="{9CEE5789-EF2B-4AB1-8A74-054D2E90FFF5}" dt="2024-03-12T20:04:40.322" v="2349"/>
        <pc:sldMkLst>
          <pc:docMk/>
          <pc:sldMk cId="838406972" sldId="1253"/>
        </pc:sldMkLst>
      </pc:sldChg>
      <pc:sldChg chg="modSp add del mod">
        <pc:chgData name="Julian Chow" userId="1c617f15-7cb4-4ac3-8adb-f59275d155e8" providerId="ADAL" clId="{9CEE5789-EF2B-4AB1-8A74-054D2E90FFF5}" dt="2024-03-12T20:04:17.770" v="2348" actId="2696"/>
        <pc:sldMkLst>
          <pc:docMk/>
          <pc:sldMk cId="1374324637" sldId="1253"/>
        </pc:sldMkLst>
        <pc:spChg chg="mod">
          <ac:chgData name="Julian Chow" userId="1c617f15-7cb4-4ac3-8adb-f59275d155e8" providerId="ADAL" clId="{9CEE5789-EF2B-4AB1-8A74-054D2E90FFF5}" dt="2024-03-12T19:16:36.413" v="2228" actId="255"/>
          <ac:spMkLst>
            <pc:docMk/>
            <pc:sldMk cId="1374324637" sldId="1253"/>
            <ac:spMk id="3" creationId="{CC3AD79E-4CF3-BCAE-5659-183420809F0C}"/>
          </ac:spMkLst>
        </pc:spChg>
      </pc:sldChg>
      <pc:sldChg chg="add del">
        <pc:chgData name="Julian Chow" userId="1c617f15-7cb4-4ac3-8adb-f59275d155e8" providerId="ADAL" clId="{9CEE5789-EF2B-4AB1-8A74-054D2E90FFF5}" dt="2024-03-08T18:47:52.900" v="733" actId="2696"/>
        <pc:sldMkLst>
          <pc:docMk/>
          <pc:sldMk cId="1886065940" sldId="1253"/>
        </pc:sldMkLst>
      </pc:sldChg>
      <pc:sldChg chg="add">
        <pc:chgData name="Julian Chow" userId="1c617f15-7cb4-4ac3-8adb-f59275d155e8" providerId="ADAL" clId="{9CEE5789-EF2B-4AB1-8A74-054D2E90FFF5}" dt="2024-03-12T20:04:40.322" v="2349"/>
        <pc:sldMkLst>
          <pc:docMk/>
          <pc:sldMk cId="2350280198" sldId="1254"/>
        </pc:sldMkLst>
      </pc:sldChg>
      <pc:sldChg chg="modSp add del mod">
        <pc:chgData name="Julian Chow" userId="1c617f15-7cb4-4ac3-8adb-f59275d155e8" providerId="ADAL" clId="{9CEE5789-EF2B-4AB1-8A74-054D2E90FFF5}" dt="2024-03-12T20:04:17.770" v="2348" actId="2696"/>
        <pc:sldMkLst>
          <pc:docMk/>
          <pc:sldMk cId="2840231593" sldId="1254"/>
        </pc:sldMkLst>
        <pc:spChg chg="mod">
          <ac:chgData name="Julian Chow" userId="1c617f15-7cb4-4ac3-8adb-f59275d155e8" providerId="ADAL" clId="{9CEE5789-EF2B-4AB1-8A74-054D2E90FFF5}" dt="2024-03-12T19:16:43.888" v="2229" actId="207"/>
          <ac:spMkLst>
            <pc:docMk/>
            <pc:sldMk cId="2840231593" sldId="1254"/>
            <ac:spMk id="3" creationId="{7FF5B83C-689C-4F31-C43E-5612564B38E1}"/>
          </ac:spMkLst>
        </pc:spChg>
      </pc:sldChg>
      <pc:sldChg chg="add del">
        <pc:chgData name="Julian Chow" userId="1c617f15-7cb4-4ac3-8adb-f59275d155e8" providerId="ADAL" clId="{9CEE5789-EF2B-4AB1-8A74-054D2E90FFF5}" dt="2024-03-08T18:47:52.900" v="733" actId="2696"/>
        <pc:sldMkLst>
          <pc:docMk/>
          <pc:sldMk cId="3288103537" sldId="1254"/>
        </pc:sldMkLst>
      </pc:sldChg>
      <pc:sldChg chg="add">
        <pc:chgData name="Julian Chow" userId="1c617f15-7cb4-4ac3-8adb-f59275d155e8" providerId="ADAL" clId="{9CEE5789-EF2B-4AB1-8A74-054D2E90FFF5}" dt="2024-03-12T20:04:40.322" v="2349"/>
        <pc:sldMkLst>
          <pc:docMk/>
          <pc:sldMk cId="1142634603" sldId="1255"/>
        </pc:sldMkLst>
      </pc:sldChg>
      <pc:sldChg chg="modSp add del mod">
        <pc:chgData name="Julian Chow" userId="1c617f15-7cb4-4ac3-8adb-f59275d155e8" providerId="ADAL" clId="{9CEE5789-EF2B-4AB1-8A74-054D2E90FFF5}" dt="2024-03-12T20:04:17.770" v="2348" actId="2696"/>
        <pc:sldMkLst>
          <pc:docMk/>
          <pc:sldMk cId="3741371475" sldId="1255"/>
        </pc:sldMkLst>
        <pc:spChg chg="mod">
          <ac:chgData name="Julian Chow" userId="1c617f15-7cb4-4ac3-8adb-f59275d155e8" providerId="ADAL" clId="{9CEE5789-EF2B-4AB1-8A74-054D2E90FFF5}" dt="2024-03-08T18:49:21.834" v="736" actId="207"/>
          <ac:spMkLst>
            <pc:docMk/>
            <pc:sldMk cId="3741371475" sldId="1255"/>
            <ac:spMk id="2" creationId="{AF48C91E-571B-936B-97AF-8772AF67BD08}"/>
          </ac:spMkLst>
        </pc:spChg>
        <pc:spChg chg="mod">
          <ac:chgData name="Julian Chow" userId="1c617f15-7cb4-4ac3-8adb-f59275d155e8" providerId="ADAL" clId="{9CEE5789-EF2B-4AB1-8A74-054D2E90FFF5}" dt="2024-03-12T19:16:50.681" v="2230" actId="207"/>
          <ac:spMkLst>
            <pc:docMk/>
            <pc:sldMk cId="3741371475" sldId="1255"/>
            <ac:spMk id="3" creationId="{7FF5B83C-689C-4F31-C43E-5612564B38E1}"/>
          </ac:spMkLst>
        </pc:spChg>
      </pc:sldChg>
      <pc:sldChg chg="add del">
        <pc:chgData name="Julian Chow" userId="1c617f15-7cb4-4ac3-8adb-f59275d155e8" providerId="ADAL" clId="{9CEE5789-EF2B-4AB1-8A74-054D2E90FFF5}" dt="2024-03-08T18:47:52.900" v="733" actId="2696"/>
        <pc:sldMkLst>
          <pc:docMk/>
          <pc:sldMk cId="4277422506" sldId="1255"/>
        </pc:sldMkLst>
      </pc:sldChg>
      <pc:sldChg chg="add del">
        <pc:chgData name="Julian Chow" userId="1c617f15-7cb4-4ac3-8adb-f59275d155e8" providerId="ADAL" clId="{9CEE5789-EF2B-4AB1-8A74-054D2E90FFF5}" dt="2024-03-08T18:47:52.900" v="733" actId="2696"/>
        <pc:sldMkLst>
          <pc:docMk/>
          <pc:sldMk cId="471052351" sldId="1256"/>
        </pc:sldMkLst>
      </pc:sldChg>
      <pc:sldChg chg="add">
        <pc:chgData name="Julian Chow" userId="1c617f15-7cb4-4ac3-8adb-f59275d155e8" providerId="ADAL" clId="{9CEE5789-EF2B-4AB1-8A74-054D2E90FFF5}" dt="2024-03-12T20:04:40.322" v="2349"/>
        <pc:sldMkLst>
          <pc:docMk/>
          <pc:sldMk cId="2129988504" sldId="1256"/>
        </pc:sldMkLst>
      </pc:sldChg>
      <pc:sldChg chg="add del">
        <pc:chgData name="Julian Chow" userId="1c617f15-7cb4-4ac3-8adb-f59275d155e8" providerId="ADAL" clId="{9CEE5789-EF2B-4AB1-8A74-054D2E90FFF5}" dt="2024-03-12T20:04:17.770" v="2348" actId="2696"/>
        <pc:sldMkLst>
          <pc:docMk/>
          <pc:sldMk cId="2365759168" sldId="1256"/>
        </pc:sldMkLst>
      </pc:sldChg>
      <pc:sldChg chg="modSp add del mod">
        <pc:chgData name="Julian Chow" userId="1c617f15-7cb4-4ac3-8adb-f59275d155e8" providerId="ADAL" clId="{9CEE5789-EF2B-4AB1-8A74-054D2E90FFF5}" dt="2024-03-08T18:47:52.900" v="733" actId="2696"/>
        <pc:sldMkLst>
          <pc:docMk/>
          <pc:sldMk cId="2350068972" sldId="1257"/>
        </pc:sldMkLst>
        <pc:spChg chg="mod">
          <ac:chgData name="Julian Chow" userId="1c617f15-7cb4-4ac3-8adb-f59275d155e8" providerId="ADAL" clId="{9CEE5789-EF2B-4AB1-8A74-054D2E90FFF5}" dt="2024-03-05T14:43:57.177" v="80" actId="27636"/>
          <ac:spMkLst>
            <pc:docMk/>
            <pc:sldMk cId="2350068972" sldId="1257"/>
            <ac:spMk id="2" creationId="{B99D22FE-D5FF-9E99-F9A0-81AB031DE73D}"/>
          </ac:spMkLst>
        </pc:spChg>
      </pc:sldChg>
      <pc:sldChg chg="add">
        <pc:chgData name="Julian Chow" userId="1c617f15-7cb4-4ac3-8adb-f59275d155e8" providerId="ADAL" clId="{9CEE5789-EF2B-4AB1-8A74-054D2E90FFF5}" dt="2024-03-12T20:04:40.322" v="2349"/>
        <pc:sldMkLst>
          <pc:docMk/>
          <pc:sldMk cId="2647396929" sldId="1257"/>
        </pc:sldMkLst>
      </pc:sldChg>
      <pc:sldChg chg="modSp add del mod">
        <pc:chgData name="Julian Chow" userId="1c617f15-7cb4-4ac3-8adb-f59275d155e8" providerId="ADAL" clId="{9CEE5789-EF2B-4AB1-8A74-054D2E90FFF5}" dt="2024-03-12T20:04:17.770" v="2348" actId="2696"/>
        <pc:sldMkLst>
          <pc:docMk/>
          <pc:sldMk cId="3713123588" sldId="1257"/>
        </pc:sldMkLst>
        <pc:spChg chg="mod">
          <ac:chgData name="Julian Chow" userId="1c617f15-7cb4-4ac3-8adb-f59275d155e8" providerId="ADAL" clId="{9CEE5789-EF2B-4AB1-8A74-054D2E90FFF5}" dt="2024-03-08T20:42:09.108" v="1705" actId="20577"/>
          <ac:spMkLst>
            <pc:docMk/>
            <pc:sldMk cId="3713123588" sldId="1257"/>
            <ac:spMk id="2" creationId="{B99D22FE-D5FF-9E99-F9A0-81AB031DE73D}"/>
          </ac:spMkLst>
        </pc:spChg>
        <pc:spChg chg="mod">
          <ac:chgData name="Julian Chow" userId="1c617f15-7cb4-4ac3-8adb-f59275d155e8" providerId="ADAL" clId="{9CEE5789-EF2B-4AB1-8A74-054D2E90FFF5}" dt="2024-03-12T19:16:58.037" v="2231" actId="207"/>
          <ac:spMkLst>
            <pc:docMk/>
            <pc:sldMk cId="3713123588" sldId="1257"/>
            <ac:spMk id="3" creationId="{AE563CB5-3E91-37B4-93D7-4E8AAE781215}"/>
          </ac:spMkLst>
        </pc:spChg>
      </pc:sldChg>
      <pc:sldChg chg="add del">
        <pc:chgData name="Julian Chow" userId="1c617f15-7cb4-4ac3-8adb-f59275d155e8" providerId="ADAL" clId="{9CEE5789-EF2B-4AB1-8A74-054D2E90FFF5}" dt="2024-03-08T18:47:52.900" v="733" actId="2696"/>
        <pc:sldMkLst>
          <pc:docMk/>
          <pc:sldMk cId="2243282822" sldId="1258"/>
        </pc:sldMkLst>
      </pc:sldChg>
      <pc:sldChg chg="modSp add del mod">
        <pc:chgData name="Julian Chow" userId="1c617f15-7cb4-4ac3-8adb-f59275d155e8" providerId="ADAL" clId="{9CEE5789-EF2B-4AB1-8A74-054D2E90FFF5}" dt="2024-03-12T20:04:17.770" v="2348" actId="2696"/>
        <pc:sldMkLst>
          <pc:docMk/>
          <pc:sldMk cId="3903710498" sldId="1258"/>
        </pc:sldMkLst>
        <pc:spChg chg="mod">
          <ac:chgData name="Julian Chow" userId="1c617f15-7cb4-4ac3-8adb-f59275d155e8" providerId="ADAL" clId="{9CEE5789-EF2B-4AB1-8A74-054D2E90FFF5}" dt="2024-03-08T18:49:41.583" v="739" actId="207"/>
          <ac:spMkLst>
            <pc:docMk/>
            <pc:sldMk cId="3903710498" sldId="1258"/>
            <ac:spMk id="2" creationId="{B99D22FE-D5FF-9E99-F9A0-81AB031DE73D}"/>
          </ac:spMkLst>
        </pc:spChg>
        <pc:spChg chg="mod">
          <ac:chgData name="Julian Chow" userId="1c617f15-7cb4-4ac3-8adb-f59275d155e8" providerId="ADAL" clId="{9CEE5789-EF2B-4AB1-8A74-054D2E90FFF5}" dt="2024-03-12T19:17:07.767" v="2233" actId="255"/>
          <ac:spMkLst>
            <pc:docMk/>
            <pc:sldMk cId="3903710498" sldId="1258"/>
            <ac:spMk id="3" creationId="{AE563CB5-3E91-37B4-93D7-4E8AAE781215}"/>
          </ac:spMkLst>
        </pc:spChg>
      </pc:sldChg>
      <pc:sldChg chg="add">
        <pc:chgData name="Julian Chow" userId="1c617f15-7cb4-4ac3-8adb-f59275d155e8" providerId="ADAL" clId="{9CEE5789-EF2B-4AB1-8A74-054D2E90FFF5}" dt="2024-03-12T20:04:40.322" v="2349"/>
        <pc:sldMkLst>
          <pc:docMk/>
          <pc:sldMk cId="4263777965" sldId="1258"/>
        </pc:sldMkLst>
      </pc:sldChg>
      <pc:sldChg chg="addSp delSp modSp add mod modNotesTx">
        <pc:chgData name="Julian Chow" userId="1c617f15-7cb4-4ac3-8adb-f59275d155e8" providerId="ADAL" clId="{9CEE5789-EF2B-4AB1-8A74-054D2E90FFF5}" dt="2024-03-07T22:01:57.620" v="134" actId="14100"/>
        <pc:sldMkLst>
          <pc:docMk/>
          <pc:sldMk cId="1526167382" sldId="1259"/>
        </pc:sldMkLst>
        <pc:spChg chg="add mod">
          <ac:chgData name="Julian Chow" userId="1c617f15-7cb4-4ac3-8adb-f59275d155e8" providerId="ADAL" clId="{9CEE5789-EF2B-4AB1-8A74-054D2E90FFF5}" dt="2024-03-07T22:01:57.620" v="134" actId="14100"/>
          <ac:spMkLst>
            <pc:docMk/>
            <pc:sldMk cId="1526167382" sldId="1259"/>
            <ac:spMk id="2" creationId="{4A6262CE-72E1-8D46-7D44-E38FDE16E502}"/>
          </ac:spMkLst>
        </pc:spChg>
        <pc:spChg chg="mod">
          <ac:chgData name="Julian Chow" userId="1c617f15-7cb4-4ac3-8adb-f59275d155e8" providerId="ADAL" clId="{9CEE5789-EF2B-4AB1-8A74-054D2E90FFF5}" dt="2024-03-07T22:01:34.211" v="113" actId="1035"/>
          <ac:spMkLst>
            <pc:docMk/>
            <pc:sldMk cId="1526167382" sldId="1259"/>
            <ac:spMk id="7" creationId="{6D8EE74E-4D18-4581-96A0-2AC58336951E}"/>
          </ac:spMkLst>
        </pc:spChg>
        <pc:spChg chg="del">
          <ac:chgData name="Julian Chow" userId="1c617f15-7cb4-4ac3-8adb-f59275d155e8" providerId="ADAL" clId="{9CEE5789-EF2B-4AB1-8A74-054D2E90FFF5}" dt="2024-03-05T15:27:07.343" v="82" actId="478"/>
          <ac:spMkLst>
            <pc:docMk/>
            <pc:sldMk cId="1526167382" sldId="1259"/>
            <ac:spMk id="9" creationId="{8A68C874-9133-4AB1-83AA-C4FCA489A8CD}"/>
          </ac:spMkLst>
        </pc:spChg>
        <pc:spChg chg="mod">
          <ac:chgData name="Julian Chow" userId="1c617f15-7cb4-4ac3-8adb-f59275d155e8" providerId="ADAL" clId="{9CEE5789-EF2B-4AB1-8A74-054D2E90FFF5}" dt="2024-03-07T22:01:42.011" v="130" actId="1035"/>
          <ac:spMkLst>
            <pc:docMk/>
            <pc:sldMk cId="1526167382" sldId="1259"/>
            <ac:spMk id="12" creationId="{95F48296-99CD-4294-AEA8-A5DFFC0D00D4}"/>
          </ac:spMkLst>
        </pc:spChg>
        <pc:graphicFrameChg chg="mod">
          <ac:chgData name="Julian Chow" userId="1c617f15-7cb4-4ac3-8adb-f59275d155e8" providerId="ADAL" clId="{9CEE5789-EF2B-4AB1-8A74-054D2E90FFF5}" dt="2024-03-07T22:01:50.245" v="132" actId="14100"/>
          <ac:graphicFrameMkLst>
            <pc:docMk/>
            <pc:sldMk cId="1526167382" sldId="1259"/>
            <ac:graphicFrameMk id="5" creationId="{1D4C0409-1EE7-4D06-9A79-DBE3312ADB7A}"/>
          </ac:graphicFrameMkLst>
        </pc:graphicFrameChg>
      </pc:sldChg>
      <pc:sldChg chg="delSp add del mod">
        <pc:chgData name="Julian Chow" userId="1c617f15-7cb4-4ac3-8adb-f59275d155e8" providerId="ADAL" clId="{9CEE5789-EF2B-4AB1-8A74-054D2E90FFF5}" dt="2024-03-07T22:09:17.943" v="326" actId="2696"/>
        <pc:sldMkLst>
          <pc:docMk/>
          <pc:sldMk cId="2237159946" sldId="1260"/>
        </pc:sldMkLst>
        <pc:spChg chg="del">
          <ac:chgData name="Julian Chow" userId="1c617f15-7cb4-4ac3-8adb-f59275d155e8" providerId="ADAL" clId="{9CEE5789-EF2B-4AB1-8A74-054D2E90FFF5}" dt="2024-03-05T15:27:16.201" v="84" actId="478"/>
          <ac:spMkLst>
            <pc:docMk/>
            <pc:sldMk cId="2237159946" sldId="1260"/>
            <ac:spMk id="8" creationId="{697BB187-8C87-4E12-8D01-EE2579689E03}"/>
          </ac:spMkLst>
        </pc:spChg>
      </pc:sldChg>
      <pc:sldChg chg="add">
        <pc:chgData name="Julian Chow" userId="1c617f15-7cb4-4ac3-8adb-f59275d155e8" providerId="ADAL" clId="{9CEE5789-EF2B-4AB1-8A74-054D2E90FFF5}" dt="2024-03-07T22:09:21.199" v="327"/>
        <pc:sldMkLst>
          <pc:docMk/>
          <pc:sldMk cId="2993339556" sldId="1260"/>
        </pc:sldMkLst>
      </pc:sldChg>
      <pc:sldChg chg="add del modCm">
        <pc:chgData name="Julian Chow" userId="1c617f15-7cb4-4ac3-8adb-f59275d155e8" providerId="ADAL" clId="{9CEE5789-EF2B-4AB1-8A74-054D2E90FFF5}" dt="2024-03-07T22:09:17.943" v="326" actId="2696"/>
        <pc:sldMkLst>
          <pc:docMk/>
          <pc:sldMk cId="630999344" sldId="1261"/>
        </pc:sldMkLst>
      </pc:sldChg>
      <pc:sldChg chg="addSp modSp add mod">
        <pc:chgData name="Julian Chow" userId="1c617f15-7cb4-4ac3-8adb-f59275d155e8" providerId="ADAL" clId="{9CEE5789-EF2B-4AB1-8A74-054D2E90FFF5}" dt="2024-03-07T22:12:56.036" v="374" actId="14100"/>
        <pc:sldMkLst>
          <pc:docMk/>
          <pc:sldMk cId="3343443791" sldId="1261"/>
        </pc:sldMkLst>
        <pc:spChg chg="add mod">
          <ac:chgData name="Julian Chow" userId="1c617f15-7cb4-4ac3-8adb-f59275d155e8" providerId="ADAL" clId="{9CEE5789-EF2B-4AB1-8A74-054D2E90FFF5}" dt="2024-03-07T22:12:56.036" v="374" actId="14100"/>
          <ac:spMkLst>
            <pc:docMk/>
            <pc:sldMk cId="3343443791" sldId="1261"/>
            <ac:spMk id="3" creationId="{31AD3B09-F654-F80E-1EC5-C4DC2B4FC1D5}"/>
          </ac:spMkLst>
        </pc:spChg>
        <pc:graphicFrameChg chg="mod modGraphic">
          <ac:chgData name="Julian Chow" userId="1c617f15-7cb4-4ac3-8adb-f59275d155e8" providerId="ADAL" clId="{9CEE5789-EF2B-4AB1-8A74-054D2E90FFF5}" dt="2024-03-07T22:12:40.985" v="371" actId="255"/>
          <ac:graphicFrameMkLst>
            <pc:docMk/>
            <pc:sldMk cId="3343443791" sldId="1261"/>
            <ac:graphicFrameMk id="5" creationId="{15B7FF60-69FD-48E3-BAB6-4A25FEBF39BA}"/>
          </ac:graphicFrameMkLst>
        </pc:graphicFrameChg>
      </pc:sldChg>
      <pc:sldChg chg="modSp add mod modNotesTx">
        <pc:chgData name="Julian Chow" userId="1c617f15-7cb4-4ac3-8adb-f59275d155e8" providerId="ADAL" clId="{9CEE5789-EF2B-4AB1-8A74-054D2E90FFF5}" dt="2024-03-07T22:11:39.505" v="366" actId="790"/>
        <pc:sldMkLst>
          <pc:docMk/>
          <pc:sldMk cId="2531975287" sldId="1262"/>
        </pc:sldMkLst>
        <pc:spChg chg="mod">
          <ac:chgData name="Julian Chow" userId="1c617f15-7cb4-4ac3-8adb-f59275d155e8" providerId="ADAL" clId="{9CEE5789-EF2B-4AB1-8A74-054D2E90FFF5}" dt="2024-03-07T22:11:39.505" v="366" actId="790"/>
          <ac:spMkLst>
            <pc:docMk/>
            <pc:sldMk cId="2531975287" sldId="1262"/>
            <ac:spMk id="2" creationId="{00000000-0000-0000-0000-000000000000}"/>
          </ac:spMkLst>
        </pc:spChg>
        <pc:spChg chg="mod">
          <ac:chgData name="Julian Chow" userId="1c617f15-7cb4-4ac3-8adb-f59275d155e8" providerId="ADAL" clId="{9CEE5789-EF2B-4AB1-8A74-054D2E90FFF5}" dt="2024-03-07T22:07:58.650" v="322" actId="20577"/>
          <ac:spMkLst>
            <pc:docMk/>
            <pc:sldMk cId="2531975287" sldId="1262"/>
            <ac:spMk id="3" creationId="{00000000-0000-0000-0000-000000000000}"/>
          </ac:spMkLst>
        </pc:spChg>
      </pc:sldChg>
      <pc:sldChg chg="addSp delSp modSp add del mod">
        <pc:chgData name="Julian Chow" userId="1c617f15-7cb4-4ac3-8adb-f59275d155e8" providerId="ADAL" clId="{9CEE5789-EF2B-4AB1-8A74-054D2E90FFF5}" dt="2024-03-08T20:27:52.049" v="1386" actId="2696"/>
        <pc:sldMkLst>
          <pc:docMk/>
          <pc:sldMk cId="360156875" sldId="1263"/>
        </pc:sldMkLst>
        <pc:spChg chg="mod">
          <ac:chgData name="Julian Chow" userId="1c617f15-7cb4-4ac3-8adb-f59275d155e8" providerId="ADAL" clId="{9CEE5789-EF2B-4AB1-8A74-054D2E90FFF5}" dt="2024-03-07T22:06:38.678" v="266" actId="790"/>
          <ac:spMkLst>
            <pc:docMk/>
            <pc:sldMk cId="360156875" sldId="1263"/>
            <ac:spMk id="2" creationId="{00000000-0000-0000-0000-000000000000}"/>
          </ac:spMkLst>
        </pc:spChg>
        <pc:spChg chg="mod">
          <ac:chgData name="Julian Chow" userId="1c617f15-7cb4-4ac3-8adb-f59275d155e8" providerId="ADAL" clId="{9CEE5789-EF2B-4AB1-8A74-054D2E90FFF5}" dt="2024-03-07T22:06:54.160" v="268" actId="27636"/>
          <ac:spMkLst>
            <pc:docMk/>
            <pc:sldMk cId="360156875" sldId="1263"/>
            <ac:spMk id="3" creationId="{00000000-0000-0000-0000-000000000000}"/>
          </ac:spMkLst>
        </pc:spChg>
        <pc:spChg chg="add del">
          <ac:chgData name="Julian Chow" userId="1c617f15-7cb4-4ac3-8adb-f59275d155e8" providerId="ADAL" clId="{9CEE5789-EF2B-4AB1-8A74-054D2E90FFF5}" dt="2024-03-07T22:08:44.516" v="324" actId="22"/>
          <ac:spMkLst>
            <pc:docMk/>
            <pc:sldMk cId="360156875" sldId="1263"/>
            <ac:spMk id="5" creationId="{127F08B6-4570-72D5-AB49-AB42806069B8}"/>
          </ac:spMkLst>
        </pc:spChg>
      </pc:sldChg>
      <pc:sldChg chg="add">
        <pc:chgData name="Julian Chow" userId="1c617f15-7cb4-4ac3-8adb-f59275d155e8" providerId="ADAL" clId="{9CEE5789-EF2B-4AB1-8A74-054D2E90FFF5}" dt="2024-03-08T20:27:59.597" v="1387"/>
        <pc:sldMkLst>
          <pc:docMk/>
          <pc:sldMk cId="2820067115" sldId="1263"/>
        </pc:sldMkLst>
      </pc:sldChg>
      <pc:sldChg chg="add">
        <pc:chgData name="Julian Chow" userId="1c617f15-7cb4-4ac3-8adb-f59275d155e8" providerId="ADAL" clId="{9CEE5789-EF2B-4AB1-8A74-054D2E90FFF5}" dt="2024-03-08T20:27:59.597" v="1387"/>
        <pc:sldMkLst>
          <pc:docMk/>
          <pc:sldMk cId="696748049" sldId="1264"/>
        </pc:sldMkLst>
      </pc:sldChg>
      <pc:sldChg chg="modSp add del mod modNotesTx">
        <pc:chgData name="Julian Chow" userId="1c617f15-7cb4-4ac3-8adb-f59275d155e8" providerId="ADAL" clId="{9CEE5789-EF2B-4AB1-8A74-054D2E90FFF5}" dt="2024-03-08T20:27:52.049" v="1386" actId="2696"/>
        <pc:sldMkLst>
          <pc:docMk/>
          <pc:sldMk cId="871588687" sldId="1264"/>
        </pc:sldMkLst>
        <pc:spChg chg="mod">
          <ac:chgData name="Julian Chow" userId="1c617f15-7cb4-4ac3-8adb-f59275d155e8" providerId="ADAL" clId="{9CEE5789-EF2B-4AB1-8A74-054D2E90FFF5}" dt="2024-03-07T22:10:02.903" v="350" actId="20577"/>
          <ac:spMkLst>
            <pc:docMk/>
            <pc:sldMk cId="871588687" sldId="1264"/>
            <ac:spMk id="2" creationId="{00000000-0000-0000-0000-000000000000}"/>
          </ac:spMkLst>
        </pc:spChg>
        <pc:spChg chg="mod">
          <ac:chgData name="Julian Chow" userId="1c617f15-7cb4-4ac3-8adb-f59275d155e8" providerId="ADAL" clId="{9CEE5789-EF2B-4AB1-8A74-054D2E90FFF5}" dt="2024-03-07T22:10:38.459" v="354" actId="12"/>
          <ac:spMkLst>
            <pc:docMk/>
            <pc:sldMk cId="871588687" sldId="1264"/>
            <ac:spMk id="3" creationId="{00000000-0000-0000-0000-000000000000}"/>
          </ac:spMkLst>
        </pc:spChg>
      </pc:sldChg>
      <pc:sldChg chg="modSp new del mod">
        <pc:chgData name="Julian Chow" userId="1c617f15-7cb4-4ac3-8adb-f59275d155e8" providerId="ADAL" clId="{9CEE5789-EF2B-4AB1-8A74-054D2E90FFF5}" dt="2024-03-12T20:04:17.770" v="2348" actId="2696"/>
        <pc:sldMkLst>
          <pc:docMk/>
          <pc:sldMk cId="3423810048" sldId="1265"/>
        </pc:sldMkLst>
        <pc:spChg chg="mod">
          <ac:chgData name="Julian Chow" userId="1c617f15-7cb4-4ac3-8adb-f59275d155e8" providerId="ADAL" clId="{9CEE5789-EF2B-4AB1-8A74-054D2E90FFF5}" dt="2024-03-08T18:49:57.939" v="751" actId="20577"/>
          <ac:spMkLst>
            <pc:docMk/>
            <pc:sldMk cId="3423810048" sldId="1265"/>
            <ac:spMk id="2" creationId="{3DA834D8-49BE-11A6-C34E-712246590FD4}"/>
          </ac:spMkLst>
        </pc:spChg>
      </pc:sldChg>
      <pc:sldChg chg="add">
        <pc:chgData name="Julian Chow" userId="1c617f15-7cb4-4ac3-8adb-f59275d155e8" providerId="ADAL" clId="{9CEE5789-EF2B-4AB1-8A74-054D2E90FFF5}" dt="2024-03-12T20:04:40.322" v="2349"/>
        <pc:sldMkLst>
          <pc:docMk/>
          <pc:sldMk cId="3588707488" sldId="1265"/>
        </pc:sldMkLst>
      </pc:sldChg>
      <pc:sldChg chg="modSp add mod">
        <pc:chgData name="Julian Chow" userId="1c617f15-7cb4-4ac3-8adb-f59275d155e8" providerId="ADAL" clId="{9CEE5789-EF2B-4AB1-8A74-054D2E90FFF5}" dt="2024-03-08T17:44:38.090" v="721" actId="255"/>
        <pc:sldMkLst>
          <pc:docMk/>
          <pc:sldMk cId="2469812598" sldId="1266"/>
        </pc:sldMkLst>
        <pc:spChg chg="mod">
          <ac:chgData name="Julian Chow" userId="1c617f15-7cb4-4ac3-8adb-f59275d155e8" providerId="ADAL" clId="{9CEE5789-EF2B-4AB1-8A74-054D2E90FFF5}" dt="2024-03-08T17:42:41.741" v="697" actId="14100"/>
          <ac:spMkLst>
            <pc:docMk/>
            <pc:sldMk cId="2469812598" sldId="1266"/>
            <ac:spMk id="361474" creationId="{ACBC6EE6-1B56-0B70-E1F8-897702D8ED2D}"/>
          </ac:spMkLst>
        </pc:spChg>
        <pc:spChg chg="mod">
          <ac:chgData name="Julian Chow" userId="1c617f15-7cb4-4ac3-8adb-f59275d155e8" providerId="ADAL" clId="{9CEE5789-EF2B-4AB1-8A74-054D2E90FFF5}" dt="2024-03-08T17:44:38.090" v="721" actId="255"/>
          <ac:spMkLst>
            <pc:docMk/>
            <pc:sldMk cId="2469812598" sldId="1266"/>
            <ac:spMk id="361475" creationId="{312B78E5-EEDA-35E3-F383-C4E3B998725F}"/>
          </ac:spMkLst>
        </pc:spChg>
      </pc:sldChg>
      <pc:sldChg chg="modSp add mod">
        <pc:chgData name="Julian Chow" userId="1c617f15-7cb4-4ac3-8adb-f59275d155e8" providerId="ADAL" clId="{9CEE5789-EF2B-4AB1-8A74-054D2E90FFF5}" dt="2024-03-08T20:30:15.583" v="1458" actId="6549"/>
        <pc:sldMkLst>
          <pc:docMk/>
          <pc:sldMk cId="1398443654" sldId="1267"/>
        </pc:sldMkLst>
        <pc:spChg chg="mod">
          <ac:chgData name="Julian Chow" userId="1c617f15-7cb4-4ac3-8adb-f59275d155e8" providerId="ADAL" clId="{9CEE5789-EF2B-4AB1-8A74-054D2E90FFF5}" dt="2024-03-08T20:30:15.583" v="1458" actId="6549"/>
          <ac:spMkLst>
            <pc:docMk/>
            <pc:sldMk cId="1398443654" sldId="1267"/>
            <ac:spMk id="2" creationId="{3DA834D8-49BE-11A6-C34E-712246590FD4}"/>
          </ac:spMkLst>
        </pc:spChg>
      </pc:sldChg>
      <pc:sldChg chg="new del">
        <pc:chgData name="Julian Chow" userId="1c617f15-7cb4-4ac3-8adb-f59275d155e8" providerId="ADAL" clId="{9CEE5789-EF2B-4AB1-8A74-054D2E90FFF5}" dt="2024-03-08T18:51:13.383" v="820" actId="47"/>
        <pc:sldMkLst>
          <pc:docMk/>
          <pc:sldMk cId="828558790" sldId="1268"/>
        </pc:sldMkLst>
      </pc:sldChg>
      <pc:sldChg chg="modSp add del mod">
        <pc:chgData name="Julian Chow" userId="1c617f15-7cb4-4ac3-8adb-f59275d155e8" providerId="ADAL" clId="{9CEE5789-EF2B-4AB1-8A74-054D2E90FFF5}" dt="2024-03-08T20:41:56.625" v="1670" actId="47"/>
        <pc:sldMkLst>
          <pc:docMk/>
          <pc:sldMk cId="3401532386" sldId="1269"/>
        </pc:sldMkLst>
        <pc:spChg chg="mod">
          <ac:chgData name="Julian Chow" userId="1c617f15-7cb4-4ac3-8adb-f59275d155e8" providerId="ADAL" clId="{9CEE5789-EF2B-4AB1-8A74-054D2E90FFF5}" dt="2024-03-08T18:51:27.381" v="825" actId="20577"/>
          <ac:spMkLst>
            <pc:docMk/>
            <pc:sldMk cId="3401532386" sldId="1269"/>
            <ac:spMk id="3" creationId="{AE563CB5-3E91-37B4-93D7-4E8AAE781215}"/>
          </ac:spMkLst>
        </pc:spChg>
      </pc:sldChg>
      <pc:sldChg chg="modSp new mod">
        <pc:chgData name="Julian Chow" userId="1c617f15-7cb4-4ac3-8adb-f59275d155e8" providerId="ADAL" clId="{9CEE5789-EF2B-4AB1-8A74-054D2E90FFF5}" dt="2024-03-08T20:28:19.894" v="1413" actId="20577"/>
        <pc:sldMkLst>
          <pc:docMk/>
          <pc:sldMk cId="3036788607" sldId="1270"/>
        </pc:sldMkLst>
        <pc:spChg chg="mod">
          <ac:chgData name="Julian Chow" userId="1c617f15-7cb4-4ac3-8adb-f59275d155e8" providerId="ADAL" clId="{9CEE5789-EF2B-4AB1-8A74-054D2E90FFF5}" dt="2024-03-08T20:28:19.894" v="1413" actId="20577"/>
          <ac:spMkLst>
            <pc:docMk/>
            <pc:sldMk cId="3036788607" sldId="1270"/>
            <ac:spMk id="2" creationId="{DFABE2D6-9C5C-FF21-5281-3EDE7B3B64B0}"/>
          </ac:spMkLst>
        </pc:spChg>
      </pc:sldChg>
      <pc:sldChg chg="modSp add mod">
        <pc:chgData name="Julian Chow" userId="1c617f15-7cb4-4ac3-8adb-f59275d155e8" providerId="ADAL" clId="{9CEE5789-EF2B-4AB1-8A74-054D2E90FFF5}" dt="2024-03-12T19:13:06.738" v="2163" actId="1035"/>
        <pc:sldMkLst>
          <pc:docMk/>
          <pc:sldMk cId="290556018" sldId="1271"/>
        </pc:sldMkLst>
        <pc:spChg chg="mod">
          <ac:chgData name="Julian Chow" userId="1c617f15-7cb4-4ac3-8adb-f59275d155e8" providerId="ADAL" clId="{9CEE5789-EF2B-4AB1-8A74-054D2E90FFF5}" dt="2024-03-12T19:13:06.738" v="2163" actId="1035"/>
          <ac:spMkLst>
            <pc:docMk/>
            <pc:sldMk cId="290556018" sldId="1271"/>
            <ac:spMk id="2" creationId="{AF48C91E-571B-936B-97AF-8772AF67BD08}"/>
          </ac:spMkLst>
        </pc:spChg>
        <pc:spChg chg="mod">
          <ac:chgData name="Julian Chow" userId="1c617f15-7cb4-4ac3-8adb-f59275d155e8" providerId="ADAL" clId="{9CEE5789-EF2B-4AB1-8A74-054D2E90FFF5}" dt="2024-03-12T19:13:01.454" v="2142" actId="1035"/>
          <ac:spMkLst>
            <pc:docMk/>
            <pc:sldMk cId="290556018" sldId="1271"/>
            <ac:spMk id="3" creationId="{7FF5B83C-689C-4F31-C43E-5612564B38E1}"/>
          </ac:spMkLst>
        </pc:spChg>
      </pc:sldChg>
      <pc:sldChg chg="addSp delSp modSp add mod">
        <pc:chgData name="Julian Chow" userId="1c617f15-7cb4-4ac3-8adb-f59275d155e8" providerId="ADAL" clId="{9CEE5789-EF2B-4AB1-8A74-054D2E90FFF5}" dt="2024-03-08T20:31:48.872" v="1461" actId="478"/>
        <pc:sldMkLst>
          <pc:docMk/>
          <pc:sldMk cId="1533858371" sldId="1272"/>
        </pc:sldMkLst>
        <pc:spChg chg="del">
          <ac:chgData name="Julian Chow" userId="1c617f15-7cb4-4ac3-8adb-f59275d155e8" providerId="ADAL" clId="{9CEE5789-EF2B-4AB1-8A74-054D2E90FFF5}" dt="2024-03-08T20:31:43.356" v="1460" actId="478"/>
          <ac:spMkLst>
            <pc:docMk/>
            <pc:sldMk cId="1533858371" sldId="1272"/>
            <ac:spMk id="2" creationId="{00000000-0000-0000-0000-000000000000}"/>
          </ac:spMkLst>
        </pc:spChg>
        <pc:spChg chg="add del mod">
          <ac:chgData name="Julian Chow" userId="1c617f15-7cb4-4ac3-8adb-f59275d155e8" providerId="ADAL" clId="{9CEE5789-EF2B-4AB1-8A74-054D2E90FFF5}" dt="2024-03-08T20:31:48.872" v="1461" actId="478"/>
          <ac:spMkLst>
            <pc:docMk/>
            <pc:sldMk cId="1533858371" sldId="1272"/>
            <ac:spMk id="6" creationId="{8C78D18B-DC02-DECB-E494-23827BBA16B5}"/>
          </ac:spMkLst>
        </pc:spChg>
      </pc:sldChg>
      <pc:sldChg chg="modSp add mod">
        <pc:chgData name="Julian Chow" userId="1c617f15-7cb4-4ac3-8adb-f59275d155e8" providerId="ADAL" clId="{9CEE5789-EF2B-4AB1-8A74-054D2E90FFF5}" dt="2024-03-08T20:34:48.350" v="1475" actId="27636"/>
        <pc:sldMkLst>
          <pc:docMk/>
          <pc:sldMk cId="3652609783" sldId="1273"/>
        </pc:sldMkLst>
        <pc:spChg chg="mod">
          <ac:chgData name="Julian Chow" userId="1c617f15-7cb4-4ac3-8adb-f59275d155e8" providerId="ADAL" clId="{9CEE5789-EF2B-4AB1-8A74-054D2E90FFF5}" dt="2024-03-08T20:34:48.350" v="1475" actId="27636"/>
          <ac:spMkLst>
            <pc:docMk/>
            <pc:sldMk cId="3652609783" sldId="1273"/>
            <ac:spMk id="374787" creationId="{B0AAF790-0594-BBCB-39DD-458048CCA89C}"/>
          </ac:spMkLst>
        </pc:spChg>
      </pc:sldChg>
      <pc:sldChg chg="addSp delSp modSp new mod setBg">
        <pc:chgData name="Julian Chow" userId="1c617f15-7cb4-4ac3-8adb-f59275d155e8" providerId="ADAL" clId="{9CEE5789-EF2B-4AB1-8A74-054D2E90FFF5}" dt="2024-03-08T20:39:20.132" v="1666" actId="20577"/>
        <pc:sldMkLst>
          <pc:docMk/>
          <pc:sldMk cId="3544332946" sldId="1274"/>
        </pc:sldMkLst>
        <pc:spChg chg="mod">
          <ac:chgData name="Julian Chow" userId="1c617f15-7cb4-4ac3-8adb-f59275d155e8" providerId="ADAL" clId="{9CEE5789-EF2B-4AB1-8A74-054D2E90FFF5}" dt="2024-03-08T20:39:20.132" v="1666" actId="20577"/>
          <ac:spMkLst>
            <pc:docMk/>
            <pc:sldMk cId="3544332946" sldId="1274"/>
            <ac:spMk id="2" creationId="{C7F862A5-E7C9-BF79-F4F8-939103342CEF}"/>
          </ac:spMkLst>
        </pc:spChg>
        <pc:spChg chg="del">
          <ac:chgData name="Julian Chow" userId="1c617f15-7cb4-4ac3-8adb-f59275d155e8" providerId="ADAL" clId="{9CEE5789-EF2B-4AB1-8A74-054D2E90FFF5}" dt="2024-03-08T20:35:32.566" v="1485" actId="478"/>
          <ac:spMkLst>
            <pc:docMk/>
            <pc:sldMk cId="3544332946" sldId="1274"/>
            <ac:spMk id="3" creationId="{C778FB1E-8B97-610F-F773-1426A107874A}"/>
          </ac:spMkLst>
        </pc:spChg>
        <pc:spChg chg="add">
          <ac:chgData name="Julian Chow" userId="1c617f15-7cb4-4ac3-8adb-f59275d155e8" providerId="ADAL" clId="{9CEE5789-EF2B-4AB1-8A74-054D2E90FFF5}" dt="2024-03-08T20:35:39.306" v="1487" actId="26606"/>
          <ac:spMkLst>
            <pc:docMk/>
            <pc:sldMk cId="3544332946" sldId="1274"/>
            <ac:spMk id="9" creationId="{A4AC5506-6312-4701-8D3C-40187889A947}"/>
          </ac:spMkLst>
        </pc:spChg>
        <pc:graphicFrameChg chg="add mod modGraphic">
          <ac:chgData name="Julian Chow" userId="1c617f15-7cb4-4ac3-8adb-f59275d155e8" providerId="ADAL" clId="{9CEE5789-EF2B-4AB1-8A74-054D2E90FFF5}" dt="2024-03-08T20:37:26.705" v="1500"/>
          <ac:graphicFrameMkLst>
            <pc:docMk/>
            <pc:sldMk cId="3544332946" sldId="1274"/>
            <ac:graphicFrameMk id="4" creationId="{D2BF99B2-861B-51F0-776B-83870183E066}"/>
          </ac:graphicFrameMkLst>
        </pc:graphicFrameChg>
      </pc:sldChg>
      <pc:sldChg chg="modSp add del mod">
        <pc:chgData name="Julian Chow" userId="1c617f15-7cb4-4ac3-8adb-f59275d155e8" providerId="ADAL" clId="{9CEE5789-EF2B-4AB1-8A74-054D2E90FFF5}" dt="2024-03-12T20:04:17.770" v="2348" actId="2696"/>
        <pc:sldMkLst>
          <pc:docMk/>
          <pc:sldMk cId="138748170" sldId="1275"/>
        </pc:sldMkLst>
        <pc:spChg chg="mod">
          <ac:chgData name="Julian Chow" userId="1c617f15-7cb4-4ac3-8adb-f59275d155e8" providerId="ADAL" clId="{9CEE5789-EF2B-4AB1-8A74-054D2E90FFF5}" dt="2024-03-08T20:43:18.102" v="1724" actId="20577"/>
          <ac:spMkLst>
            <pc:docMk/>
            <pc:sldMk cId="138748170" sldId="1275"/>
            <ac:spMk id="356354" creationId="{B361D752-480E-571B-DCC2-568D194EF36B}"/>
          </ac:spMkLst>
        </pc:spChg>
        <pc:spChg chg="mod">
          <ac:chgData name="Julian Chow" userId="1c617f15-7cb4-4ac3-8adb-f59275d155e8" providerId="ADAL" clId="{9CEE5789-EF2B-4AB1-8A74-054D2E90FFF5}" dt="2024-03-08T20:45:07.364" v="1877" actId="14100"/>
          <ac:spMkLst>
            <pc:docMk/>
            <pc:sldMk cId="138748170" sldId="1275"/>
            <ac:spMk id="356355" creationId="{CF51994C-5A0F-A298-963D-CD08429C7DC5}"/>
          </ac:spMkLst>
        </pc:spChg>
      </pc:sldChg>
      <pc:sldChg chg="add">
        <pc:chgData name="Julian Chow" userId="1c617f15-7cb4-4ac3-8adb-f59275d155e8" providerId="ADAL" clId="{9CEE5789-EF2B-4AB1-8A74-054D2E90FFF5}" dt="2024-03-12T20:20:12.314" v="2388"/>
        <pc:sldMkLst>
          <pc:docMk/>
          <pc:sldMk cId="2505018963" sldId="1275"/>
        </pc:sldMkLst>
      </pc:sldChg>
      <pc:sldChg chg="add del">
        <pc:chgData name="Julian Chow" userId="1c617f15-7cb4-4ac3-8adb-f59275d155e8" providerId="ADAL" clId="{9CEE5789-EF2B-4AB1-8A74-054D2E90FFF5}" dt="2024-03-12T20:19:58.015" v="2387" actId="2696"/>
        <pc:sldMkLst>
          <pc:docMk/>
          <pc:sldMk cId="2577111081" sldId="1275"/>
        </pc:sldMkLst>
      </pc:sldChg>
      <pc:sldChg chg="new del">
        <pc:chgData name="Julian Chow" userId="1c617f15-7cb4-4ac3-8adb-f59275d155e8" providerId="ADAL" clId="{9CEE5789-EF2B-4AB1-8A74-054D2E90FFF5}" dt="2024-03-08T20:43:06.945" v="1707" actId="47"/>
        <pc:sldMkLst>
          <pc:docMk/>
          <pc:sldMk cId="3795341341" sldId="1275"/>
        </pc:sldMkLst>
      </pc:sldChg>
      <pc:sldChg chg="add">
        <pc:chgData name="Julian Chow" userId="1c617f15-7cb4-4ac3-8adb-f59275d155e8" providerId="ADAL" clId="{9CEE5789-EF2B-4AB1-8A74-054D2E90FFF5}" dt="2024-03-10T22:56:48.027" v="2061"/>
        <pc:sldMkLst>
          <pc:docMk/>
          <pc:sldMk cId="3157342513" sldId="1276"/>
        </pc:sldMkLst>
      </pc:sldChg>
      <pc:sldChg chg="addSp delSp modSp new del mod">
        <pc:chgData name="Julian Chow" userId="1c617f15-7cb4-4ac3-8adb-f59275d155e8" providerId="ADAL" clId="{9CEE5789-EF2B-4AB1-8A74-054D2E90FFF5}" dt="2024-03-10T22:56:42.490" v="2060" actId="2696"/>
        <pc:sldMkLst>
          <pc:docMk/>
          <pc:sldMk cId="4212911938" sldId="1276"/>
        </pc:sldMkLst>
        <pc:spChg chg="mod">
          <ac:chgData name="Julian Chow" userId="1c617f15-7cb4-4ac3-8adb-f59275d155e8" providerId="ADAL" clId="{9CEE5789-EF2B-4AB1-8A74-054D2E90FFF5}" dt="2024-03-10T22:48:58.101" v="1919" actId="20577"/>
          <ac:spMkLst>
            <pc:docMk/>
            <pc:sldMk cId="4212911938" sldId="1276"/>
            <ac:spMk id="2" creationId="{AA0608FF-22F1-9FD1-C347-C6A46DEF8E8B}"/>
          </ac:spMkLst>
        </pc:spChg>
        <pc:spChg chg="del">
          <ac:chgData name="Julian Chow" userId="1c617f15-7cb4-4ac3-8adb-f59275d155e8" providerId="ADAL" clId="{9CEE5789-EF2B-4AB1-8A74-054D2E90FFF5}" dt="2024-03-10T22:48:29.755" v="1879"/>
          <ac:spMkLst>
            <pc:docMk/>
            <pc:sldMk cId="4212911938" sldId="1276"/>
            <ac:spMk id="3" creationId="{3732D831-1258-E5D8-EC6C-3EC47BFDC7C7}"/>
          </ac:spMkLst>
        </pc:spChg>
        <pc:graphicFrameChg chg="add mod modGraphic">
          <ac:chgData name="Julian Chow" userId="1c617f15-7cb4-4ac3-8adb-f59275d155e8" providerId="ADAL" clId="{9CEE5789-EF2B-4AB1-8A74-054D2E90FFF5}" dt="2024-03-10T22:49:29.054" v="1921" actId="255"/>
          <ac:graphicFrameMkLst>
            <pc:docMk/>
            <pc:sldMk cId="4212911938" sldId="1276"/>
            <ac:graphicFrameMk id="4" creationId="{D6FF1C78-CBF9-EF69-23A9-6412020A6941}"/>
          </ac:graphicFrameMkLst>
        </pc:graphicFrameChg>
      </pc:sldChg>
      <pc:sldChg chg="addSp delSp modSp new mod">
        <pc:chgData name="Julian Chow" userId="1c617f15-7cb4-4ac3-8adb-f59275d155e8" providerId="ADAL" clId="{9CEE5789-EF2B-4AB1-8A74-054D2E90FFF5}" dt="2024-03-10T22:50:23.009" v="1982" actId="14100"/>
        <pc:sldMkLst>
          <pc:docMk/>
          <pc:sldMk cId="2169391501" sldId="1277"/>
        </pc:sldMkLst>
        <pc:spChg chg="mod">
          <ac:chgData name="Julian Chow" userId="1c617f15-7cb4-4ac3-8adb-f59275d155e8" providerId="ADAL" clId="{9CEE5789-EF2B-4AB1-8A74-054D2E90FFF5}" dt="2024-03-10T22:50:23.009" v="1982" actId="14100"/>
          <ac:spMkLst>
            <pc:docMk/>
            <pc:sldMk cId="2169391501" sldId="1277"/>
            <ac:spMk id="2" creationId="{08C0063D-95A6-6A7E-D9B1-143A18560906}"/>
          </ac:spMkLst>
        </pc:spChg>
        <pc:spChg chg="del">
          <ac:chgData name="Julian Chow" userId="1c617f15-7cb4-4ac3-8adb-f59275d155e8" providerId="ADAL" clId="{9CEE5789-EF2B-4AB1-8A74-054D2E90FFF5}" dt="2024-03-10T22:49:54.909" v="1923"/>
          <ac:spMkLst>
            <pc:docMk/>
            <pc:sldMk cId="2169391501" sldId="1277"/>
            <ac:spMk id="3" creationId="{7E6FB402-4573-0D7F-5215-8DC137FA58B9}"/>
          </ac:spMkLst>
        </pc:spChg>
        <pc:picChg chg="add mod">
          <ac:chgData name="Julian Chow" userId="1c617f15-7cb4-4ac3-8adb-f59275d155e8" providerId="ADAL" clId="{9CEE5789-EF2B-4AB1-8A74-054D2E90FFF5}" dt="2024-03-10T22:50:01.135" v="1925" actId="1076"/>
          <ac:picMkLst>
            <pc:docMk/>
            <pc:sldMk cId="2169391501" sldId="1277"/>
            <ac:picMk id="4" creationId="{B4A6DE5E-32C0-03C7-5D32-F614353FAFCC}"/>
          </ac:picMkLst>
        </pc:picChg>
      </pc:sldChg>
      <pc:sldChg chg="addSp delSp modSp add mod setBg">
        <pc:chgData name="Julian Chow" userId="1c617f15-7cb4-4ac3-8adb-f59275d155e8" providerId="ADAL" clId="{9CEE5789-EF2B-4AB1-8A74-054D2E90FFF5}" dt="2024-03-10T22:56:36.295" v="2059" actId="14100"/>
        <pc:sldMkLst>
          <pc:docMk/>
          <pc:sldMk cId="230930551" sldId="1278"/>
        </pc:sldMkLst>
        <pc:spChg chg="mod">
          <ac:chgData name="Julian Chow" userId="1c617f15-7cb4-4ac3-8adb-f59275d155e8" providerId="ADAL" clId="{9CEE5789-EF2B-4AB1-8A74-054D2E90FFF5}" dt="2024-03-10T22:56:36.295" v="2059" actId="14100"/>
          <ac:spMkLst>
            <pc:docMk/>
            <pc:sldMk cId="230930551" sldId="1278"/>
            <ac:spMk id="2" creationId="{08C0063D-95A6-6A7E-D9B1-143A18560906}"/>
          </ac:spMkLst>
        </pc:spChg>
        <pc:spChg chg="add del mod">
          <ac:chgData name="Julian Chow" userId="1c617f15-7cb4-4ac3-8adb-f59275d155e8" providerId="ADAL" clId="{9CEE5789-EF2B-4AB1-8A74-054D2E90FFF5}" dt="2024-03-10T22:53:17.479" v="2035" actId="478"/>
          <ac:spMkLst>
            <pc:docMk/>
            <pc:sldMk cId="230930551" sldId="1278"/>
            <ac:spMk id="5" creationId="{574C552A-6134-40C2-1702-9B3B3E0E6F73}"/>
          </ac:spMkLst>
        </pc:spChg>
        <pc:spChg chg="add mod">
          <ac:chgData name="Julian Chow" userId="1c617f15-7cb4-4ac3-8adb-f59275d155e8" providerId="ADAL" clId="{9CEE5789-EF2B-4AB1-8A74-054D2E90FFF5}" dt="2024-03-10T22:54:10.431" v="2055" actId="14100"/>
          <ac:spMkLst>
            <pc:docMk/>
            <pc:sldMk cId="230930551" sldId="1278"/>
            <ac:spMk id="7" creationId="{486B5A0B-A4C5-DB43-A37E-DDC241ADB2D5}"/>
          </ac:spMkLst>
        </pc:spChg>
        <pc:spChg chg="add mod">
          <ac:chgData name="Julian Chow" userId="1c617f15-7cb4-4ac3-8adb-f59275d155e8" providerId="ADAL" clId="{9CEE5789-EF2B-4AB1-8A74-054D2E90FFF5}" dt="2024-03-10T22:54:10.431" v="2055" actId="14100"/>
          <ac:spMkLst>
            <pc:docMk/>
            <pc:sldMk cId="230930551" sldId="1278"/>
            <ac:spMk id="8" creationId="{05D3B033-A4E1-59AD-AAEC-334AAC62D433}"/>
          </ac:spMkLst>
        </pc:spChg>
        <pc:spChg chg="add mod">
          <ac:chgData name="Julian Chow" userId="1c617f15-7cb4-4ac3-8adb-f59275d155e8" providerId="ADAL" clId="{9CEE5789-EF2B-4AB1-8A74-054D2E90FFF5}" dt="2024-03-10T22:54:10.431" v="2055" actId="14100"/>
          <ac:spMkLst>
            <pc:docMk/>
            <pc:sldMk cId="230930551" sldId="1278"/>
            <ac:spMk id="9" creationId="{6EAE5281-DA96-F25F-CA95-0EB3D9815593}"/>
          </ac:spMkLst>
        </pc:spChg>
        <pc:spChg chg="add mod">
          <ac:chgData name="Julian Chow" userId="1c617f15-7cb4-4ac3-8adb-f59275d155e8" providerId="ADAL" clId="{9CEE5789-EF2B-4AB1-8A74-054D2E90FFF5}" dt="2024-03-10T22:54:10.431" v="2055" actId="14100"/>
          <ac:spMkLst>
            <pc:docMk/>
            <pc:sldMk cId="230930551" sldId="1278"/>
            <ac:spMk id="10" creationId="{B7C7F756-0287-87C2-926F-A49815C76BB2}"/>
          </ac:spMkLst>
        </pc:spChg>
        <pc:spChg chg="add mod">
          <ac:chgData name="Julian Chow" userId="1c617f15-7cb4-4ac3-8adb-f59275d155e8" providerId="ADAL" clId="{9CEE5789-EF2B-4AB1-8A74-054D2E90FFF5}" dt="2024-03-10T22:54:10.431" v="2055" actId="14100"/>
          <ac:spMkLst>
            <pc:docMk/>
            <pc:sldMk cId="230930551" sldId="1278"/>
            <ac:spMk id="13" creationId="{41B882B5-169C-0537-9DDA-08E56EF039F4}"/>
          </ac:spMkLst>
        </pc:spChg>
        <pc:spChg chg="add mod">
          <ac:chgData name="Julian Chow" userId="1c617f15-7cb4-4ac3-8adb-f59275d155e8" providerId="ADAL" clId="{9CEE5789-EF2B-4AB1-8A74-054D2E90FFF5}" dt="2024-03-10T22:54:10.431" v="2055" actId="14100"/>
          <ac:spMkLst>
            <pc:docMk/>
            <pc:sldMk cId="230930551" sldId="1278"/>
            <ac:spMk id="16" creationId="{F9BCCB90-808A-F6A4-8784-C9E10FB3A126}"/>
          </ac:spMkLst>
        </pc:spChg>
        <pc:spChg chg="add mod">
          <ac:chgData name="Julian Chow" userId="1c617f15-7cb4-4ac3-8adb-f59275d155e8" providerId="ADAL" clId="{9CEE5789-EF2B-4AB1-8A74-054D2E90FFF5}" dt="2024-03-10T22:54:10.431" v="2055" actId="14100"/>
          <ac:spMkLst>
            <pc:docMk/>
            <pc:sldMk cId="230930551" sldId="1278"/>
            <ac:spMk id="17" creationId="{971C68B4-F4A4-7065-FC91-20E7AA252989}"/>
          </ac:spMkLst>
        </pc:spChg>
        <pc:spChg chg="add mod">
          <ac:chgData name="Julian Chow" userId="1c617f15-7cb4-4ac3-8adb-f59275d155e8" providerId="ADAL" clId="{9CEE5789-EF2B-4AB1-8A74-054D2E90FFF5}" dt="2024-03-10T22:54:10.431" v="2055" actId="14100"/>
          <ac:spMkLst>
            <pc:docMk/>
            <pc:sldMk cId="230930551" sldId="1278"/>
            <ac:spMk id="19" creationId="{FF1E575B-0708-0B6F-C6A4-040FC9293698}"/>
          </ac:spMkLst>
        </pc:spChg>
        <pc:spChg chg="add mod">
          <ac:chgData name="Julian Chow" userId="1c617f15-7cb4-4ac3-8adb-f59275d155e8" providerId="ADAL" clId="{9CEE5789-EF2B-4AB1-8A74-054D2E90FFF5}" dt="2024-03-10T22:54:10.431" v="2055" actId="14100"/>
          <ac:spMkLst>
            <pc:docMk/>
            <pc:sldMk cId="230930551" sldId="1278"/>
            <ac:spMk id="21" creationId="{CA574EB4-D062-70BE-C923-72DFC7A40560}"/>
          </ac:spMkLst>
        </pc:spChg>
        <pc:spChg chg="add mod">
          <ac:chgData name="Julian Chow" userId="1c617f15-7cb4-4ac3-8adb-f59275d155e8" providerId="ADAL" clId="{9CEE5789-EF2B-4AB1-8A74-054D2E90FFF5}" dt="2024-03-10T22:54:10.431" v="2055" actId="14100"/>
          <ac:spMkLst>
            <pc:docMk/>
            <pc:sldMk cId="230930551" sldId="1278"/>
            <ac:spMk id="23" creationId="{D65734C7-8BE3-7CB7-9170-F69964EC5215}"/>
          </ac:spMkLst>
        </pc:spChg>
        <pc:spChg chg="add mod">
          <ac:chgData name="Julian Chow" userId="1c617f15-7cb4-4ac3-8adb-f59275d155e8" providerId="ADAL" clId="{9CEE5789-EF2B-4AB1-8A74-054D2E90FFF5}" dt="2024-03-10T22:54:10.431" v="2055" actId="14100"/>
          <ac:spMkLst>
            <pc:docMk/>
            <pc:sldMk cId="230930551" sldId="1278"/>
            <ac:spMk id="24" creationId="{7084486E-687B-1042-241C-027E59C61CAF}"/>
          </ac:spMkLst>
        </pc:spChg>
        <pc:spChg chg="add mod">
          <ac:chgData name="Julian Chow" userId="1c617f15-7cb4-4ac3-8adb-f59275d155e8" providerId="ADAL" clId="{9CEE5789-EF2B-4AB1-8A74-054D2E90FFF5}" dt="2024-03-10T22:54:10.431" v="2055" actId="14100"/>
          <ac:spMkLst>
            <pc:docMk/>
            <pc:sldMk cId="230930551" sldId="1278"/>
            <ac:spMk id="28" creationId="{9D77B6DA-89D8-1EED-75BA-A642BEA38BF1}"/>
          </ac:spMkLst>
        </pc:spChg>
        <pc:spChg chg="add mod">
          <ac:chgData name="Julian Chow" userId="1c617f15-7cb4-4ac3-8adb-f59275d155e8" providerId="ADAL" clId="{9CEE5789-EF2B-4AB1-8A74-054D2E90FFF5}" dt="2024-03-10T22:54:10.431" v="2055" actId="14100"/>
          <ac:spMkLst>
            <pc:docMk/>
            <pc:sldMk cId="230930551" sldId="1278"/>
            <ac:spMk id="29" creationId="{2931FFF1-0DCD-9C60-D5A4-3320566639C5}"/>
          </ac:spMkLst>
        </pc:spChg>
        <pc:spChg chg="add mod">
          <ac:chgData name="Julian Chow" userId="1c617f15-7cb4-4ac3-8adb-f59275d155e8" providerId="ADAL" clId="{9CEE5789-EF2B-4AB1-8A74-054D2E90FFF5}" dt="2024-03-10T22:54:10.431" v="2055" actId="14100"/>
          <ac:spMkLst>
            <pc:docMk/>
            <pc:sldMk cId="230930551" sldId="1278"/>
            <ac:spMk id="30" creationId="{A689E39F-8103-BFBF-FB5E-230DED2A5747}"/>
          </ac:spMkLst>
        </pc:spChg>
        <pc:spChg chg="add mod">
          <ac:chgData name="Julian Chow" userId="1c617f15-7cb4-4ac3-8adb-f59275d155e8" providerId="ADAL" clId="{9CEE5789-EF2B-4AB1-8A74-054D2E90FFF5}" dt="2024-03-10T22:54:10.431" v="2055" actId="14100"/>
          <ac:spMkLst>
            <pc:docMk/>
            <pc:sldMk cId="230930551" sldId="1278"/>
            <ac:spMk id="32" creationId="{332B5F58-05C3-A524-51FC-916ADF7B74CB}"/>
          </ac:spMkLst>
        </pc:spChg>
        <pc:spChg chg="add mod">
          <ac:chgData name="Julian Chow" userId="1c617f15-7cb4-4ac3-8adb-f59275d155e8" providerId="ADAL" clId="{9CEE5789-EF2B-4AB1-8A74-054D2E90FFF5}" dt="2024-03-10T22:54:10.431" v="2055" actId="14100"/>
          <ac:spMkLst>
            <pc:docMk/>
            <pc:sldMk cId="230930551" sldId="1278"/>
            <ac:spMk id="33" creationId="{8959E777-7199-A473-EEBB-50D9424812C1}"/>
          </ac:spMkLst>
        </pc:spChg>
        <pc:spChg chg="add del">
          <ac:chgData name="Julian Chow" userId="1c617f15-7cb4-4ac3-8adb-f59275d155e8" providerId="ADAL" clId="{9CEE5789-EF2B-4AB1-8A74-054D2E90FFF5}" dt="2024-03-10T22:53:27.763" v="2037" actId="26606"/>
          <ac:spMkLst>
            <pc:docMk/>
            <pc:sldMk cId="230930551" sldId="1278"/>
            <ac:spMk id="38" creationId="{955A2079-FA98-4876-80F0-72364A7D2EA4}"/>
          </ac:spMkLst>
        </pc:spChg>
        <pc:grpChg chg="add del mod">
          <ac:chgData name="Julian Chow" userId="1c617f15-7cb4-4ac3-8adb-f59275d155e8" providerId="ADAL" clId="{9CEE5789-EF2B-4AB1-8A74-054D2E90FFF5}" dt="2024-03-10T22:54:15.978" v="2056" actId="478"/>
          <ac:grpSpMkLst>
            <pc:docMk/>
            <pc:sldMk cId="230930551" sldId="1278"/>
            <ac:grpSpMk id="6" creationId="{0F880DCB-89C9-FE04-1232-F7CBE5F09949}"/>
          </ac:grpSpMkLst>
        </pc:grpChg>
        <pc:grpChg chg="add mod">
          <ac:chgData name="Julian Chow" userId="1c617f15-7cb4-4ac3-8adb-f59275d155e8" providerId="ADAL" clId="{9CEE5789-EF2B-4AB1-8A74-054D2E90FFF5}" dt="2024-03-10T22:54:10.431" v="2055" actId="14100"/>
          <ac:grpSpMkLst>
            <pc:docMk/>
            <pc:sldMk cId="230930551" sldId="1278"/>
            <ac:grpSpMk id="11" creationId="{6C7D3AF6-C737-50A8-4C44-BE7350394338}"/>
          </ac:grpSpMkLst>
        </pc:grpChg>
        <pc:grpChg chg="add mod">
          <ac:chgData name="Julian Chow" userId="1c617f15-7cb4-4ac3-8adb-f59275d155e8" providerId="ADAL" clId="{9CEE5789-EF2B-4AB1-8A74-054D2E90FFF5}" dt="2024-03-10T22:54:10.431" v="2055" actId="14100"/>
          <ac:grpSpMkLst>
            <pc:docMk/>
            <pc:sldMk cId="230930551" sldId="1278"/>
            <ac:grpSpMk id="18" creationId="{2594FACC-D260-4699-2B18-A80E5B18ABAA}"/>
          </ac:grpSpMkLst>
        </pc:grpChg>
        <pc:grpChg chg="add mod">
          <ac:chgData name="Julian Chow" userId="1c617f15-7cb4-4ac3-8adb-f59275d155e8" providerId="ADAL" clId="{9CEE5789-EF2B-4AB1-8A74-054D2E90FFF5}" dt="2024-03-10T22:54:10.431" v="2055" actId="14100"/>
          <ac:grpSpMkLst>
            <pc:docMk/>
            <pc:sldMk cId="230930551" sldId="1278"/>
            <ac:grpSpMk id="31" creationId="{F5552CE1-E854-9256-C1E6-D954D123D3C4}"/>
          </ac:grpSpMkLst>
        </pc:grpChg>
        <pc:picChg chg="del">
          <ac:chgData name="Julian Chow" userId="1c617f15-7cb4-4ac3-8adb-f59275d155e8" providerId="ADAL" clId="{9CEE5789-EF2B-4AB1-8A74-054D2E90FFF5}" dt="2024-03-10T22:51:21.565" v="2032" actId="478"/>
          <ac:picMkLst>
            <pc:docMk/>
            <pc:sldMk cId="230930551" sldId="1278"/>
            <ac:picMk id="4" creationId="{B4A6DE5E-32C0-03C7-5D32-F614353FAFCC}"/>
          </ac:picMkLst>
        </pc:picChg>
        <pc:picChg chg="add mod">
          <ac:chgData name="Julian Chow" userId="1c617f15-7cb4-4ac3-8adb-f59275d155e8" providerId="ADAL" clId="{9CEE5789-EF2B-4AB1-8A74-054D2E90FFF5}" dt="2024-03-10T22:56:33.290" v="2058" actId="1076"/>
          <ac:picMkLst>
            <pc:docMk/>
            <pc:sldMk cId="230930551" sldId="1278"/>
            <ac:picMk id="35" creationId="{C84B64D1-88DE-38A6-9148-9B9A8CAD98F5}"/>
          </ac:picMkLst>
        </pc:picChg>
        <pc:cxnChg chg="add mod">
          <ac:chgData name="Julian Chow" userId="1c617f15-7cb4-4ac3-8adb-f59275d155e8" providerId="ADAL" clId="{9CEE5789-EF2B-4AB1-8A74-054D2E90FFF5}" dt="2024-03-10T22:54:10.431" v="2055" actId="14100"/>
          <ac:cxnSpMkLst>
            <pc:docMk/>
            <pc:sldMk cId="230930551" sldId="1278"/>
            <ac:cxnSpMk id="12" creationId="{B3D912F6-4E73-793B-22BA-B6FEBCBA361F}"/>
          </ac:cxnSpMkLst>
        </pc:cxnChg>
        <pc:cxnChg chg="add mod">
          <ac:chgData name="Julian Chow" userId="1c617f15-7cb4-4ac3-8adb-f59275d155e8" providerId="ADAL" clId="{9CEE5789-EF2B-4AB1-8A74-054D2E90FFF5}" dt="2024-03-10T22:54:10.431" v="2055" actId="14100"/>
          <ac:cxnSpMkLst>
            <pc:docMk/>
            <pc:sldMk cId="230930551" sldId="1278"/>
            <ac:cxnSpMk id="14" creationId="{B828DA1B-98DA-D94E-B34F-E0BCC7C3EC46}"/>
          </ac:cxnSpMkLst>
        </pc:cxnChg>
        <pc:cxnChg chg="add mod">
          <ac:chgData name="Julian Chow" userId="1c617f15-7cb4-4ac3-8adb-f59275d155e8" providerId="ADAL" clId="{9CEE5789-EF2B-4AB1-8A74-054D2E90FFF5}" dt="2024-03-10T22:54:10.431" v="2055" actId="14100"/>
          <ac:cxnSpMkLst>
            <pc:docMk/>
            <pc:sldMk cId="230930551" sldId="1278"/>
            <ac:cxnSpMk id="15" creationId="{63557B00-753C-1B85-20A5-EDED27193DB0}"/>
          </ac:cxnSpMkLst>
        </pc:cxnChg>
        <pc:cxnChg chg="add mod">
          <ac:chgData name="Julian Chow" userId="1c617f15-7cb4-4ac3-8adb-f59275d155e8" providerId="ADAL" clId="{9CEE5789-EF2B-4AB1-8A74-054D2E90FFF5}" dt="2024-03-10T22:54:10.431" v="2055" actId="14100"/>
          <ac:cxnSpMkLst>
            <pc:docMk/>
            <pc:sldMk cId="230930551" sldId="1278"/>
            <ac:cxnSpMk id="20" creationId="{DC8AACB9-324A-3C34-EA2A-A73C0D79B28D}"/>
          </ac:cxnSpMkLst>
        </pc:cxnChg>
        <pc:cxnChg chg="add mod">
          <ac:chgData name="Julian Chow" userId="1c617f15-7cb4-4ac3-8adb-f59275d155e8" providerId="ADAL" clId="{9CEE5789-EF2B-4AB1-8A74-054D2E90FFF5}" dt="2024-03-10T22:54:10.431" v="2055" actId="14100"/>
          <ac:cxnSpMkLst>
            <pc:docMk/>
            <pc:sldMk cId="230930551" sldId="1278"/>
            <ac:cxnSpMk id="22" creationId="{FD50D3C6-DC04-3538-CF7E-E2D72301A8ED}"/>
          </ac:cxnSpMkLst>
        </pc:cxnChg>
        <pc:cxnChg chg="add mod">
          <ac:chgData name="Julian Chow" userId="1c617f15-7cb4-4ac3-8adb-f59275d155e8" providerId="ADAL" clId="{9CEE5789-EF2B-4AB1-8A74-054D2E90FFF5}" dt="2024-03-10T22:54:10.431" v="2055" actId="14100"/>
          <ac:cxnSpMkLst>
            <pc:docMk/>
            <pc:sldMk cId="230930551" sldId="1278"/>
            <ac:cxnSpMk id="25" creationId="{BA87A20F-E061-9FDE-D173-92CAAC13B856}"/>
          </ac:cxnSpMkLst>
        </pc:cxnChg>
        <pc:cxnChg chg="add mod">
          <ac:chgData name="Julian Chow" userId="1c617f15-7cb4-4ac3-8adb-f59275d155e8" providerId="ADAL" clId="{9CEE5789-EF2B-4AB1-8A74-054D2E90FFF5}" dt="2024-03-10T22:54:10.431" v="2055" actId="14100"/>
          <ac:cxnSpMkLst>
            <pc:docMk/>
            <pc:sldMk cId="230930551" sldId="1278"/>
            <ac:cxnSpMk id="26" creationId="{01533D77-5126-3F22-98EF-9997D28AD72A}"/>
          </ac:cxnSpMkLst>
        </pc:cxnChg>
        <pc:cxnChg chg="add mod">
          <ac:chgData name="Julian Chow" userId="1c617f15-7cb4-4ac3-8adb-f59275d155e8" providerId="ADAL" clId="{9CEE5789-EF2B-4AB1-8A74-054D2E90FFF5}" dt="2024-03-10T22:54:10.431" v="2055" actId="14100"/>
          <ac:cxnSpMkLst>
            <pc:docMk/>
            <pc:sldMk cId="230930551" sldId="1278"/>
            <ac:cxnSpMk id="27" creationId="{853DAB50-075E-FD3A-599D-2D827E03C1A2}"/>
          </ac:cxnSpMkLst>
        </pc:cxnChg>
      </pc:sldChg>
      <pc:sldChg chg="modSp add mod">
        <pc:chgData name="Julian Chow" userId="1c617f15-7cb4-4ac3-8adb-f59275d155e8" providerId="ADAL" clId="{9CEE5789-EF2B-4AB1-8A74-054D2E90FFF5}" dt="2024-03-10T23:08:44.946" v="2088" actId="113"/>
        <pc:sldMkLst>
          <pc:docMk/>
          <pc:sldMk cId="3646982655" sldId="1279"/>
        </pc:sldMkLst>
        <pc:spChg chg="mod">
          <ac:chgData name="Julian Chow" userId="1c617f15-7cb4-4ac3-8adb-f59275d155e8" providerId="ADAL" clId="{9CEE5789-EF2B-4AB1-8A74-054D2E90FFF5}" dt="2024-03-10T23:08:44.946" v="2088" actId="113"/>
          <ac:spMkLst>
            <pc:docMk/>
            <pc:sldMk cId="3646982655" sldId="1279"/>
            <ac:spMk id="360451" creationId="{3DEB1D06-DB99-45BB-7840-ED29401A731E}"/>
          </ac:spMkLst>
        </pc:spChg>
      </pc:sldChg>
      <pc:sldChg chg="modSp add mod">
        <pc:chgData name="Julian Chow" userId="1c617f15-7cb4-4ac3-8adb-f59275d155e8" providerId="ADAL" clId="{9CEE5789-EF2B-4AB1-8A74-054D2E90FFF5}" dt="2024-03-10T23:09:45.901" v="2105" actId="255"/>
        <pc:sldMkLst>
          <pc:docMk/>
          <pc:sldMk cId="263871644" sldId="1280"/>
        </pc:sldMkLst>
        <pc:spChg chg="mod">
          <ac:chgData name="Julian Chow" userId="1c617f15-7cb4-4ac3-8adb-f59275d155e8" providerId="ADAL" clId="{9CEE5789-EF2B-4AB1-8A74-054D2E90FFF5}" dt="2024-03-10T23:09:45.901" v="2105" actId="255"/>
          <ac:spMkLst>
            <pc:docMk/>
            <pc:sldMk cId="263871644" sldId="1280"/>
            <ac:spMk id="360451" creationId="{3DEB1D06-DB99-45BB-7840-ED29401A731E}"/>
          </ac:spMkLst>
        </pc:spChg>
      </pc:sldChg>
      <pc:sldChg chg="modSp add mod">
        <pc:chgData name="Julian Chow" userId="1c617f15-7cb4-4ac3-8adb-f59275d155e8" providerId="ADAL" clId="{9CEE5789-EF2B-4AB1-8A74-054D2E90FFF5}" dt="2024-03-10T23:10:28.129" v="2110" actId="255"/>
        <pc:sldMkLst>
          <pc:docMk/>
          <pc:sldMk cId="2566523411" sldId="1281"/>
        </pc:sldMkLst>
        <pc:spChg chg="mod">
          <ac:chgData name="Julian Chow" userId="1c617f15-7cb4-4ac3-8adb-f59275d155e8" providerId="ADAL" clId="{9CEE5789-EF2B-4AB1-8A74-054D2E90FFF5}" dt="2024-03-10T23:10:28.129" v="2110" actId="255"/>
          <ac:spMkLst>
            <pc:docMk/>
            <pc:sldMk cId="2566523411" sldId="1281"/>
            <ac:spMk id="360451" creationId="{3DEB1D06-DB99-45BB-7840-ED29401A731E}"/>
          </ac:spMkLst>
        </pc:spChg>
      </pc:sldChg>
      <pc:sldChg chg="add">
        <pc:chgData name="Julian Chow" userId="1c617f15-7cb4-4ac3-8adb-f59275d155e8" providerId="ADAL" clId="{9CEE5789-EF2B-4AB1-8A74-054D2E90FFF5}" dt="2024-03-12T19:53:44.913" v="2234"/>
        <pc:sldMkLst>
          <pc:docMk/>
          <pc:sldMk cId="0" sldId="1282"/>
        </pc:sldMkLst>
      </pc:sldChg>
      <pc:sldChg chg="add">
        <pc:chgData name="Julian Chow" userId="1c617f15-7cb4-4ac3-8adb-f59275d155e8" providerId="ADAL" clId="{9CEE5789-EF2B-4AB1-8A74-054D2E90FFF5}" dt="2024-03-12T19:53:44.913" v="2234"/>
        <pc:sldMkLst>
          <pc:docMk/>
          <pc:sldMk cId="0" sldId="1283"/>
        </pc:sldMkLst>
      </pc:sldChg>
      <pc:sldChg chg="modSp add mod">
        <pc:chgData name="Julian Chow" userId="1c617f15-7cb4-4ac3-8adb-f59275d155e8" providerId="ADAL" clId="{9CEE5789-EF2B-4AB1-8A74-054D2E90FFF5}" dt="2024-03-12T20:02:18.808" v="2347" actId="6549"/>
        <pc:sldMkLst>
          <pc:docMk/>
          <pc:sldMk cId="0" sldId="1284"/>
        </pc:sldMkLst>
        <pc:spChg chg="mod">
          <ac:chgData name="Julian Chow" userId="1c617f15-7cb4-4ac3-8adb-f59275d155e8" providerId="ADAL" clId="{9CEE5789-EF2B-4AB1-8A74-054D2E90FFF5}" dt="2024-03-12T20:02:18.808" v="2347" actId="6549"/>
          <ac:spMkLst>
            <pc:docMk/>
            <pc:sldMk cId="0" sldId="1284"/>
            <ac:spMk id="381955" creationId="{4E223D8A-0032-9B84-AC8D-2CEAE9F63922}"/>
          </ac:spMkLst>
        </pc:spChg>
      </pc:sldChg>
      <pc:sldChg chg="add">
        <pc:chgData name="Julian Chow" userId="1c617f15-7cb4-4ac3-8adb-f59275d155e8" providerId="ADAL" clId="{9CEE5789-EF2B-4AB1-8A74-054D2E90FFF5}" dt="2024-03-12T19:53:44.913" v="2234"/>
        <pc:sldMkLst>
          <pc:docMk/>
          <pc:sldMk cId="0" sldId="1285"/>
        </pc:sldMkLst>
      </pc:sldChg>
      <pc:sldChg chg="add">
        <pc:chgData name="Julian Chow" userId="1c617f15-7cb4-4ac3-8adb-f59275d155e8" providerId="ADAL" clId="{9CEE5789-EF2B-4AB1-8A74-054D2E90FFF5}" dt="2024-03-12T19:53:44.913" v="2234"/>
        <pc:sldMkLst>
          <pc:docMk/>
          <pc:sldMk cId="0" sldId="1286"/>
        </pc:sldMkLst>
      </pc:sldChg>
      <pc:sldChg chg="addSp delSp modSp new mod modClrScheme chgLayout">
        <pc:chgData name="Julian Chow" userId="1c617f15-7cb4-4ac3-8adb-f59275d155e8" providerId="ADAL" clId="{9CEE5789-EF2B-4AB1-8A74-054D2E90FFF5}" dt="2024-03-12T19:54:40.437" v="2259" actId="20577"/>
        <pc:sldMkLst>
          <pc:docMk/>
          <pc:sldMk cId="2494662254" sldId="1287"/>
        </pc:sldMkLst>
        <pc:spChg chg="del mod ord">
          <ac:chgData name="Julian Chow" userId="1c617f15-7cb4-4ac3-8adb-f59275d155e8" providerId="ADAL" clId="{9CEE5789-EF2B-4AB1-8A74-054D2E90FFF5}" dt="2024-03-12T19:54:10.353" v="2236" actId="700"/>
          <ac:spMkLst>
            <pc:docMk/>
            <pc:sldMk cId="2494662254" sldId="1287"/>
            <ac:spMk id="2" creationId="{476F93F0-11E4-96C4-80F4-2786D79BF784}"/>
          </ac:spMkLst>
        </pc:spChg>
        <pc:spChg chg="del mod ord">
          <ac:chgData name="Julian Chow" userId="1c617f15-7cb4-4ac3-8adb-f59275d155e8" providerId="ADAL" clId="{9CEE5789-EF2B-4AB1-8A74-054D2E90FFF5}" dt="2024-03-12T19:54:10.353" v="2236" actId="700"/>
          <ac:spMkLst>
            <pc:docMk/>
            <pc:sldMk cId="2494662254" sldId="1287"/>
            <ac:spMk id="3" creationId="{2371D849-4177-EDBE-7E0D-B6C1C3A45587}"/>
          </ac:spMkLst>
        </pc:spChg>
        <pc:spChg chg="add mod ord">
          <ac:chgData name="Julian Chow" userId="1c617f15-7cb4-4ac3-8adb-f59275d155e8" providerId="ADAL" clId="{9CEE5789-EF2B-4AB1-8A74-054D2E90FFF5}" dt="2024-03-12T19:54:40.437" v="2259" actId="20577"/>
          <ac:spMkLst>
            <pc:docMk/>
            <pc:sldMk cId="2494662254" sldId="1287"/>
            <ac:spMk id="4" creationId="{B80162DE-A27F-9407-E7E0-3D2B6F44D145}"/>
          </ac:spMkLst>
        </pc:spChg>
        <pc:spChg chg="add mod ord">
          <ac:chgData name="Julian Chow" userId="1c617f15-7cb4-4ac3-8adb-f59275d155e8" providerId="ADAL" clId="{9CEE5789-EF2B-4AB1-8A74-054D2E90FFF5}" dt="2024-03-12T19:54:10.353" v="2236" actId="700"/>
          <ac:spMkLst>
            <pc:docMk/>
            <pc:sldMk cId="2494662254" sldId="1287"/>
            <ac:spMk id="5" creationId="{A1A3CA5E-9527-8B6D-11CC-A7DAC09A4372}"/>
          </ac:spMkLst>
        </pc:spChg>
      </pc:sldChg>
      <pc:sldChg chg="modSp add del mod">
        <pc:chgData name="Julian Chow" userId="1c617f15-7cb4-4ac3-8adb-f59275d155e8" providerId="ADAL" clId="{9CEE5789-EF2B-4AB1-8A74-054D2E90FFF5}" dt="2024-03-12T19:59:26.200" v="2342" actId="47"/>
        <pc:sldMkLst>
          <pc:docMk/>
          <pc:sldMk cId="575505423" sldId="1288"/>
        </pc:sldMkLst>
        <pc:spChg chg="mod">
          <ac:chgData name="Julian Chow" userId="1c617f15-7cb4-4ac3-8adb-f59275d155e8" providerId="ADAL" clId="{9CEE5789-EF2B-4AB1-8A74-054D2E90FFF5}" dt="2024-03-12T19:56:44.136" v="2308" actId="20577"/>
          <ac:spMkLst>
            <pc:docMk/>
            <pc:sldMk cId="575505423" sldId="1288"/>
            <ac:spMk id="364546" creationId="{713080BE-9F01-AC9B-B56B-16DCCCF568A2}"/>
          </ac:spMkLst>
        </pc:spChg>
        <pc:spChg chg="mod">
          <ac:chgData name="Julian Chow" userId="1c617f15-7cb4-4ac3-8adb-f59275d155e8" providerId="ADAL" clId="{9CEE5789-EF2B-4AB1-8A74-054D2E90FFF5}" dt="2024-03-12T19:58:18.471" v="2341" actId="20577"/>
          <ac:spMkLst>
            <pc:docMk/>
            <pc:sldMk cId="575505423" sldId="1288"/>
            <ac:spMk id="364547" creationId="{6A319DBE-C884-4759-EEE0-636F44BD4805}"/>
          </ac:spMkLst>
        </pc:spChg>
      </pc:sldChg>
      <pc:sldChg chg="addSp delSp modSp new del mod">
        <pc:chgData name="Julian Chow" userId="1c617f15-7cb4-4ac3-8adb-f59275d155e8" providerId="ADAL" clId="{9CEE5789-EF2B-4AB1-8A74-054D2E90FFF5}" dt="2024-03-12T20:18:37.697" v="2386" actId="47"/>
        <pc:sldMkLst>
          <pc:docMk/>
          <pc:sldMk cId="3245302716" sldId="1288"/>
        </pc:sldMkLst>
        <pc:spChg chg="del mod">
          <ac:chgData name="Julian Chow" userId="1c617f15-7cb4-4ac3-8adb-f59275d155e8" providerId="ADAL" clId="{9CEE5789-EF2B-4AB1-8A74-054D2E90FFF5}" dt="2024-03-12T20:17:56.892" v="2375" actId="478"/>
          <ac:spMkLst>
            <pc:docMk/>
            <pc:sldMk cId="3245302716" sldId="1288"/>
            <ac:spMk id="2" creationId="{840381EA-1687-492B-C77C-F575FFEDB561}"/>
          </ac:spMkLst>
        </pc:spChg>
        <pc:spChg chg="del">
          <ac:chgData name="Julian Chow" userId="1c617f15-7cb4-4ac3-8adb-f59275d155e8" providerId="ADAL" clId="{9CEE5789-EF2B-4AB1-8A74-054D2E90FFF5}" dt="2024-03-12T20:17:19.661" v="2351"/>
          <ac:spMkLst>
            <pc:docMk/>
            <pc:sldMk cId="3245302716" sldId="1288"/>
            <ac:spMk id="3" creationId="{089C50E5-CDA0-5967-F4F2-45D73DFB6C99}"/>
          </ac:spMkLst>
        </pc:spChg>
        <pc:spChg chg="add mod">
          <ac:chgData name="Julian Chow" userId="1c617f15-7cb4-4ac3-8adb-f59275d155e8" providerId="ADAL" clId="{9CEE5789-EF2B-4AB1-8A74-054D2E90FFF5}" dt="2024-03-12T20:17:56.892" v="2375" actId="478"/>
          <ac:spMkLst>
            <pc:docMk/>
            <pc:sldMk cId="3245302716" sldId="1288"/>
            <ac:spMk id="6" creationId="{2390EF2D-C53F-5A47-1223-C5062D539A42}"/>
          </ac:spMkLst>
        </pc:spChg>
        <pc:spChg chg="add del mod">
          <ac:chgData name="Julian Chow" userId="1c617f15-7cb4-4ac3-8adb-f59275d155e8" providerId="ADAL" clId="{9CEE5789-EF2B-4AB1-8A74-054D2E90FFF5}" dt="2024-03-12T20:18:05.262" v="2380"/>
          <ac:spMkLst>
            <pc:docMk/>
            <pc:sldMk cId="3245302716" sldId="1288"/>
            <ac:spMk id="8" creationId="{20E88F3E-B718-F3DE-F8AA-C4A146EF7F1F}"/>
          </ac:spMkLst>
        </pc:spChg>
        <pc:spChg chg="add mod">
          <ac:chgData name="Julian Chow" userId="1c617f15-7cb4-4ac3-8adb-f59275d155e8" providerId="ADAL" clId="{9CEE5789-EF2B-4AB1-8A74-054D2E90FFF5}" dt="2024-03-12T20:18:34.428" v="2385" actId="478"/>
          <ac:spMkLst>
            <pc:docMk/>
            <pc:sldMk cId="3245302716" sldId="1288"/>
            <ac:spMk id="12" creationId="{247E45FC-2BF2-B8B9-355C-033D20C2E8C7}"/>
          </ac:spMkLst>
        </pc:spChg>
        <pc:graphicFrameChg chg="add del mod modGraphic">
          <ac:chgData name="Julian Chow" userId="1c617f15-7cb4-4ac3-8adb-f59275d155e8" providerId="ADAL" clId="{9CEE5789-EF2B-4AB1-8A74-054D2E90FFF5}" dt="2024-03-12T20:17:56.892" v="2375" actId="478"/>
          <ac:graphicFrameMkLst>
            <pc:docMk/>
            <pc:sldMk cId="3245302716" sldId="1288"/>
            <ac:graphicFrameMk id="4" creationId="{4C214927-6AA5-736F-9E6E-BC879F20E3C2}"/>
          </ac:graphicFrameMkLst>
        </pc:graphicFrameChg>
        <pc:graphicFrameChg chg="add del mod">
          <ac:chgData name="Julian Chow" userId="1c617f15-7cb4-4ac3-8adb-f59275d155e8" providerId="ADAL" clId="{9CEE5789-EF2B-4AB1-8A74-054D2E90FFF5}" dt="2024-03-12T20:18:05.056" v="2379"/>
          <ac:graphicFrameMkLst>
            <pc:docMk/>
            <pc:sldMk cId="3245302716" sldId="1288"/>
            <ac:graphicFrameMk id="9" creationId="{29F08A77-0BB7-6D3A-4BEC-442B78A55EA4}"/>
          </ac:graphicFrameMkLst>
        </pc:graphicFrameChg>
        <pc:graphicFrameChg chg="add del mod modGraphic">
          <ac:chgData name="Julian Chow" userId="1c617f15-7cb4-4ac3-8adb-f59275d155e8" providerId="ADAL" clId="{9CEE5789-EF2B-4AB1-8A74-054D2E90FFF5}" dt="2024-03-12T20:18:34.428" v="2385" actId="478"/>
          <ac:graphicFrameMkLst>
            <pc:docMk/>
            <pc:sldMk cId="3245302716" sldId="1288"/>
            <ac:graphicFrameMk id="10" creationId="{403F53F2-D2C0-8216-F1FC-9E01352135D2}"/>
          </ac:graphicFrameMkLst>
        </pc:graphicFrameChg>
      </pc:sldChg>
      <pc:sldMasterChg chg="delSldLayout">
        <pc:chgData name="Julian Chow" userId="1c617f15-7cb4-4ac3-8adb-f59275d155e8" providerId="ADAL" clId="{9CEE5789-EF2B-4AB1-8A74-054D2E90FFF5}" dt="2024-03-12T20:04:17.770" v="2348" actId="2696"/>
        <pc:sldMasterMkLst>
          <pc:docMk/>
          <pc:sldMasterMk cId="1694782865" sldId="2147483660"/>
        </pc:sldMasterMkLst>
        <pc:sldLayoutChg chg="del">
          <pc:chgData name="Julian Chow" userId="1c617f15-7cb4-4ac3-8adb-f59275d155e8" providerId="ADAL" clId="{9CEE5789-EF2B-4AB1-8A74-054D2E90FFF5}" dt="2024-03-07T22:18:11.907" v="412" actId="2696"/>
          <pc:sldLayoutMkLst>
            <pc:docMk/>
            <pc:sldMasterMk cId="1694782865" sldId="2147483660"/>
            <pc:sldLayoutMk cId="3146988729" sldId="2147483673"/>
          </pc:sldLayoutMkLst>
        </pc:sldLayoutChg>
        <pc:sldLayoutChg chg="del">
          <pc:chgData name="Julian Chow" userId="1c617f15-7cb4-4ac3-8adb-f59275d155e8" providerId="ADAL" clId="{9CEE5789-EF2B-4AB1-8A74-054D2E90FFF5}" dt="2024-03-12T20:04:17.770" v="2348" actId="2696"/>
          <pc:sldLayoutMkLst>
            <pc:docMk/>
            <pc:sldMasterMk cId="1694782865" sldId="2147483660"/>
            <pc:sldLayoutMk cId="2519630341" sldId="2147483676"/>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BD2179-A75F-4B32-99D5-35CB91E998D6}" type="doc">
      <dgm:prSet loTypeId="urn:microsoft.com/office/officeart/2008/layout/PictureStrips" loCatId="list" qsTypeId="urn:microsoft.com/office/officeart/2005/8/quickstyle/simple1" qsCatId="simple" csTypeId="urn:microsoft.com/office/officeart/2005/8/colors/colorful3" csCatId="colorful" phldr="1"/>
      <dgm:spPr/>
      <dgm:t>
        <a:bodyPr/>
        <a:lstStyle/>
        <a:p>
          <a:endParaRPr lang="en-US"/>
        </a:p>
      </dgm:t>
    </dgm:pt>
    <dgm:pt modelId="{B4DCF94D-6343-4671-A035-4DD9965E32D5}">
      <dgm:prSet phldrT="[Text]"/>
      <dgm:spPr>
        <a:ln>
          <a:noFill/>
        </a:ln>
      </dgm:spPr>
      <dgm:t>
        <a:bodyPr/>
        <a:lstStyle/>
        <a:p>
          <a:r>
            <a:rPr lang="en-US">
              <a:latin typeface="Arial" panose="020B0604020202020204" pitchFamily="34" charset="0"/>
              <a:ea typeface="SF Pro Display" panose="020B0604020202020204" charset="0"/>
              <a:cs typeface="Arial" panose="020B0604020202020204" pitchFamily="34" charset="0"/>
            </a:rPr>
            <a:t>Identification and contact</a:t>
          </a:r>
        </a:p>
      </dgm:t>
    </dgm:pt>
    <dgm:pt modelId="{F5346584-8612-49E3-AEA7-7D439B431C93}" type="parTrans" cxnId="{2080C6A8-2EB1-4CE0-B167-F68E67E2CA4C}">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15961531-1E21-4711-ADD1-1D771E659E2C}" type="sibTrans" cxnId="{2080C6A8-2EB1-4CE0-B167-F68E67E2CA4C}">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C50A5CF3-BF3B-494F-A270-980B0DC7F3D8}">
      <dgm:prSet/>
      <dgm:spPr>
        <a:ln>
          <a:noFill/>
        </a:ln>
      </dgm:spPr>
      <dgm:t>
        <a:bodyPr/>
        <a:lstStyle/>
        <a:p>
          <a:r>
            <a:rPr lang="en-US">
              <a:latin typeface="Arial" panose="020B0604020202020204" pitchFamily="34" charset="0"/>
              <a:ea typeface="SF Pro Display" panose="020B0604020202020204" charset="0"/>
              <a:cs typeface="Arial" panose="020B0604020202020204" pitchFamily="34" charset="0"/>
            </a:rPr>
            <a:t>Demographic</a:t>
          </a:r>
        </a:p>
      </dgm:t>
    </dgm:pt>
    <dgm:pt modelId="{BCE29292-ECA8-4BDF-A81C-87B25097E6B8}" type="parTrans" cxnId="{D357CE04-1D7E-421A-8899-84D0C3D82289}">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9306C119-259A-46EE-B9A3-4336BAB1EC10}" type="sibTrans" cxnId="{D357CE04-1D7E-421A-8899-84D0C3D82289}">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50EDA0B8-DC86-4947-8B73-6752C6E895A2}">
      <dgm:prSet/>
      <dgm:spPr>
        <a:ln>
          <a:noFill/>
        </a:ln>
      </dgm:spPr>
      <dgm:t>
        <a:bodyPr/>
        <a:lstStyle/>
        <a:p>
          <a:r>
            <a:rPr lang="en-US">
              <a:latin typeface="Arial" panose="020B0604020202020204" pitchFamily="34" charset="0"/>
              <a:ea typeface="SF Pro Display" panose="020B0604020202020204" charset="0"/>
              <a:cs typeface="Arial" panose="020B0604020202020204" pitchFamily="34" charset="0"/>
            </a:rPr>
            <a:t>Economic/stratification</a:t>
          </a:r>
        </a:p>
      </dgm:t>
    </dgm:pt>
    <dgm:pt modelId="{D571BD5B-6DB1-4608-BF3E-E6CEAB616172}" type="parTrans" cxnId="{794E2FDB-BD22-409D-88F3-470D18964A92}">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22D4A136-89CE-4A20-9B6C-5B5FDD4A657E}" type="sibTrans" cxnId="{794E2FDB-BD22-409D-88F3-470D18964A92}">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D6C62004-5405-40D5-A32E-400378CCC5AA}">
      <dgm:prSet/>
      <dgm:spPr>
        <a:ln>
          <a:noFill/>
        </a:ln>
      </dgm:spPr>
      <dgm:t>
        <a:bodyPr/>
        <a:lstStyle/>
        <a:p>
          <a:r>
            <a:rPr lang="en-US">
              <a:latin typeface="Arial" panose="020B0604020202020204" pitchFamily="34" charset="0"/>
              <a:ea typeface="SF Pro Display" panose="020B0604020202020204" charset="0"/>
              <a:cs typeface="Arial" panose="020B0604020202020204" pitchFamily="34" charset="0"/>
            </a:rPr>
            <a:t>Links and external references</a:t>
          </a:r>
        </a:p>
      </dgm:t>
    </dgm:pt>
    <dgm:pt modelId="{138DC3D3-11CF-4583-8B5E-06BDD31314C9}" type="parTrans" cxnId="{47ED63E3-CDAE-42DD-B762-BE7AF23F03D4}">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1F797503-F9AC-4AAE-B1D0-16EB9BCA2C4B}" type="sibTrans" cxnId="{47ED63E3-CDAE-42DD-B762-BE7AF23F03D4}">
      <dgm:prSet/>
      <dgm:spPr/>
      <dgm:t>
        <a:bodyPr/>
        <a:lstStyle/>
        <a:p>
          <a:endParaRPr lang="en-US">
            <a:latin typeface="SF Pro Display" panose="020B0604020202020204" charset="0"/>
            <a:ea typeface="SF Pro Display" panose="020B0604020202020204" charset="0"/>
            <a:cs typeface="SF Pro Display" panose="020B0604020202020204" charset="0"/>
          </a:endParaRPr>
        </a:p>
      </dgm:t>
    </dgm:pt>
    <dgm:pt modelId="{E3400EBE-731A-405C-9C1F-E201E35B089D}" type="pres">
      <dgm:prSet presAssocID="{F8BD2179-A75F-4B32-99D5-35CB91E998D6}" presName="Name0" presStyleCnt="0">
        <dgm:presLayoutVars>
          <dgm:dir/>
          <dgm:resizeHandles val="exact"/>
        </dgm:presLayoutVars>
      </dgm:prSet>
      <dgm:spPr/>
    </dgm:pt>
    <dgm:pt modelId="{3E15DDC8-DAD1-4610-B535-E9C9F003A291}" type="pres">
      <dgm:prSet presAssocID="{B4DCF94D-6343-4671-A035-4DD9965E32D5}" presName="composite" presStyleCnt="0"/>
      <dgm:spPr/>
    </dgm:pt>
    <dgm:pt modelId="{3E70A6B1-E83A-47F2-8B28-02D01FC41B8E}" type="pres">
      <dgm:prSet presAssocID="{B4DCF94D-6343-4671-A035-4DD9965E32D5}" presName="rect1" presStyleLbl="trAlignAcc1" presStyleIdx="0" presStyleCnt="4" custLinFactNeighborX="2324">
        <dgm:presLayoutVars>
          <dgm:bulletEnabled val="1"/>
        </dgm:presLayoutVars>
      </dgm:prSet>
      <dgm:spPr/>
    </dgm:pt>
    <dgm:pt modelId="{C926F122-23B7-4749-A1A9-D6397FB0395B}" type="pres">
      <dgm:prSet presAssocID="{B4DCF94D-6343-4671-A035-4DD9965E32D5}" presName="rect2" presStyleLbl="fgImgPlace1" presStyleIdx="0" presStyleCnt="4" custScaleX="142676" custLinFactNeighborX="-1747"/>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3000" r="-3000"/>
          </a:stretch>
        </a:blipFill>
      </dgm:spPr>
      <dgm:extLst>
        <a:ext uri="{E40237B7-FDA0-4F09-8148-C483321AD2D9}">
          <dgm14:cNvPr xmlns:dgm14="http://schemas.microsoft.com/office/drawing/2010/diagram" id="0" name="" descr="Employee badge"/>
        </a:ext>
      </dgm:extLst>
    </dgm:pt>
    <dgm:pt modelId="{3BB616BB-46D6-48BB-ACB7-832DA99F9DCB}" type="pres">
      <dgm:prSet presAssocID="{15961531-1E21-4711-ADD1-1D771E659E2C}" presName="sibTrans" presStyleCnt="0"/>
      <dgm:spPr/>
    </dgm:pt>
    <dgm:pt modelId="{B7E41998-9341-46A6-A53D-B78394AEF9AF}" type="pres">
      <dgm:prSet presAssocID="{C50A5CF3-BF3B-494F-A270-980B0DC7F3D8}" presName="composite" presStyleCnt="0"/>
      <dgm:spPr/>
    </dgm:pt>
    <dgm:pt modelId="{10170344-07B2-4E2E-9722-C9CBAEFBD8C9}" type="pres">
      <dgm:prSet presAssocID="{C50A5CF3-BF3B-494F-A270-980B0DC7F3D8}" presName="rect1" presStyleLbl="trAlignAcc1" presStyleIdx="1" presStyleCnt="4">
        <dgm:presLayoutVars>
          <dgm:bulletEnabled val="1"/>
        </dgm:presLayoutVars>
      </dgm:prSet>
      <dgm:spPr/>
    </dgm:pt>
    <dgm:pt modelId="{CD6DE30E-C2B7-40C9-893F-2A957249280D}" type="pres">
      <dgm:prSet presAssocID="{C50A5CF3-BF3B-494F-A270-980B0DC7F3D8}" presName="rect2" presStyleLbl="fgImgPlace1" presStyleIdx="1" presStyleCnt="4" custScaleX="142676" custLinFactNeighborX="-27958"/>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3000" r="-3000"/>
          </a:stretch>
        </a:blipFill>
      </dgm:spPr>
      <dgm:extLst>
        <a:ext uri="{E40237B7-FDA0-4F09-8148-C483321AD2D9}">
          <dgm14:cNvPr xmlns:dgm14="http://schemas.microsoft.com/office/drawing/2010/diagram" id="0" name="" descr="Folder Search"/>
        </a:ext>
      </dgm:extLst>
    </dgm:pt>
    <dgm:pt modelId="{178E78F8-0DDF-40BC-8289-2997C8999001}" type="pres">
      <dgm:prSet presAssocID="{9306C119-259A-46EE-B9A3-4336BAB1EC10}" presName="sibTrans" presStyleCnt="0"/>
      <dgm:spPr/>
    </dgm:pt>
    <dgm:pt modelId="{1E4F335B-67CA-4F30-9782-C558C76C9A4E}" type="pres">
      <dgm:prSet presAssocID="{50EDA0B8-DC86-4947-8B73-6752C6E895A2}" presName="composite" presStyleCnt="0"/>
      <dgm:spPr/>
    </dgm:pt>
    <dgm:pt modelId="{3C9DE13B-B2A6-4775-A42C-C83EBA884B1C}" type="pres">
      <dgm:prSet presAssocID="{50EDA0B8-DC86-4947-8B73-6752C6E895A2}" presName="rect1" presStyleLbl="trAlignAcc1" presStyleIdx="2" presStyleCnt="4" custLinFactNeighborX="1992">
        <dgm:presLayoutVars>
          <dgm:bulletEnabled val="1"/>
        </dgm:presLayoutVars>
      </dgm:prSet>
      <dgm:spPr/>
    </dgm:pt>
    <dgm:pt modelId="{28977D90-A43B-45AC-9BAA-BA70D56830A3}" type="pres">
      <dgm:prSet presAssocID="{50EDA0B8-DC86-4947-8B73-6752C6E895A2}" presName="rect2" presStyleLbl="fgImgPlace1" presStyleIdx="2" presStyleCnt="4" custScaleX="137908" custLinFactNeighborX="-4131"/>
      <dgm:spPr>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4000" r="-4000"/>
          </a:stretch>
        </a:blipFill>
      </dgm:spPr>
      <dgm:extLst>
        <a:ext uri="{E40237B7-FDA0-4F09-8148-C483321AD2D9}">
          <dgm14:cNvPr xmlns:dgm14="http://schemas.microsoft.com/office/drawing/2010/diagram" id="0" name="" descr="Filter"/>
        </a:ext>
      </dgm:extLst>
    </dgm:pt>
    <dgm:pt modelId="{76037D9B-6D8A-40C1-8DE8-D5F6BA667A61}" type="pres">
      <dgm:prSet presAssocID="{22D4A136-89CE-4A20-9B6C-5B5FDD4A657E}" presName="sibTrans" presStyleCnt="0"/>
      <dgm:spPr/>
    </dgm:pt>
    <dgm:pt modelId="{001660F7-8935-4197-8E4C-B258555D7F42}" type="pres">
      <dgm:prSet presAssocID="{D6C62004-5405-40D5-A32E-400378CCC5AA}" presName="composite" presStyleCnt="0"/>
      <dgm:spPr/>
    </dgm:pt>
    <dgm:pt modelId="{24A56179-B3DB-464B-B02E-652389FBC5E3}" type="pres">
      <dgm:prSet presAssocID="{D6C62004-5405-40D5-A32E-400378CCC5AA}" presName="rect1" presStyleLbl="trAlignAcc1" presStyleIdx="3" presStyleCnt="4">
        <dgm:presLayoutVars>
          <dgm:bulletEnabled val="1"/>
        </dgm:presLayoutVars>
      </dgm:prSet>
      <dgm:spPr/>
    </dgm:pt>
    <dgm:pt modelId="{957E3246-A2D2-44BF-BB09-1EA398B9FCB2}" type="pres">
      <dgm:prSet presAssocID="{D6C62004-5405-40D5-A32E-400378CCC5AA}" presName="rect2" presStyleLbl="fgImgPlace1" presStyleIdx="3" presStyleCnt="4" custScaleX="137908" custLinFactNeighborX="-27958"/>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4000" r="-4000"/>
          </a:stretch>
        </a:blipFill>
      </dgm:spPr>
      <dgm:extLst>
        <a:ext uri="{E40237B7-FDA0-4F09-8148-C483321AD2D9}">
          <dgm14:cNvPr xmlns:dgm14="http://schemas.microsoft.com/office/drawing/2010/diagram" id="0" name="" descr="Link"/>
        </a:ext>
      </dgm:extLst>
    </dgm:pt>
  </dgm:ptLst>
  <dgm:cxnLst>
    <dgm:cxn modelId="{D357CE04-1D7E-421A-8899-84D0C3D82289}" srcId="{F8BD2179-A75F-4B32-99D5-35CB91E998D6}" destId="{C50A5CF3-BF3B-494F-A270-980B0DC7F3D8}" srcOrd="1" destOrd="0" parTransId="{BCE29292-ECA8-4BDF-A81C-87B25097E6B8}" sibTransId="{9306C119-259A-46EE-B9A3-4336BAB1EC10}"/>
    <dgm:cxn modelId="{8B2D8138-D2B0-4FE0-BEEE-E18F94563279}" type="presOf" srcId="{50EDA0B8-DC86-4947-8B73-6752C6E895A2}" destId="{3C9DE13B-B2A6-4775-A42C-C83EBA884B1C}" srcOrd="0" destOrd="0" presId="urn:microsoft.com/office/officeart/2008/layout/PictureStrips"/>
    <dgm:cxn modelId="{AC355149-17DF-4F16-A1CB-FD86DAF3D155}" type="presOf" srcId="{D6C62004-5405-40D5-A32E-400378CCC5AA}" destId="{24A56179-B3DB-464B-B02E-652389FBC5E3}" srcOrd="0" destOrd="0" presId="urn:microsoft.com/office/officeart/2008/layout/PictureStrips"/>
    <dgm:cxn modelId="{AFBF8E6F-2E9E-46EC-A5F3-0BB5C6998945}" type="presOf" srcId="{B4DCF94D-6343-4671-A035-4DD9965E32D5}" destId="{3E70A6B1-E83A-47F2-8B28-02D01FC41B8E}" srcOrd="0" destOrd="0" presId="urn:microsoft.com/office/officeart/2008/layout/PictureStrips"/>
    <dgm:cxn modelId="{4443055A-2F50-4F6B-9A5C-9C64373C489B}" type="presOf" srcId="{C50A5CF3-BF3B-494F-A270-980B0DC7F3D8}" destId="{10170344-07B2-4E2E-9722-C9CBAEFBD8C9}" srcOrd="0" destOrd="0" presId="urn:microsoft.com/office/officeart/2008/layout/PictureStrips"/>
    <dgm:cxn modelId="{2E84267F-F57A-4111-866E-1B49E234F5F1}" type="presOf" srcId="{F8BD2179-A75F-4B32-99D5-35CB91E998D6}" destId="{E3400EBE-731A-405C-9C1F-E201E35B089D}" srcOrd="0" destOrd="0" presId="urn:microsoft.com/office/officeart/2008/layout/PictureStrips"/>
    <dgm:cxn modelId="{2080C6A8-2EB1-4CE0-B167-F68E67E2CA4C}" srcId="{F8BD2179-A75F-4B32-99D5-35CB91E998D6}" destId="{B4DCF94D-6343-4671-A035-4DD9965E32D5}" srcOrd="0" destOrd="0" parTransId="{F5346584-8612-49E3-AEA7-7D439B431C93}" sibTransId="{15961531-1E21-4711-ADD1-1D771E659E2C}"/>
    <dgm:cxn modelId="{794E2FDB-BD22-409D-88F3-470D18964A92}" srcId="{F8BD2179-A75F-4B32-99D5-35CB91E998D6}" destId="{50EDA0B8-DC86-4947-8B73-6752C6E895A2}" srcOrd="2" destOrd="0" parTransId="{D571BD5B-6DB1-4608-BF3E-E6CEAB616172}" sibTransId="{22D4A136-89CE-4A20-9B6C-5B5FDD4A657E}"/>
    <dgm:cxn modelId="{47ED63E3-CDAE-42DD-B762-BE7AF23F03D4}" srcId="{F8BD2179-A75F-4B32-99D5-35CB91E998D6}" destId="{D6C62004-5405-40D5-A32E-400378CCC5AA}" srcOrd="3" destOrd="0" parTransId="{138DC3D3-11CF-4583-8B5E-06BDD31314C9}" sibTransId="{1F797503-F9AC-4AAE-B1D0-16EB9BCA2C4B}"/>
    <dgm:cxn modelId="{B4FFEFE1-3964-4566-979F-915CFEFA0E2D}" type="presParOf" srcId="{E3400EBE-731A-405C-9C1F-E201E35B089D}" destId="{3E15DDC8-DAD1-4610-B535-E9C9F003A291}" srcOrd="0" destOrd="0" presId="urn:microsoft.com/office/officeart/2008/layout/PictureStrips"/>
    <dgm:cxn modelId="{ABC6CFA8-430C-43CD-86DD-0A0876AFC2B9}" type="presParOf" srcId="{3E15DDC8-DAD1-4610-B535-E9C9F003A291}" destId="{3E70A6B1-E83A-47F2-8B28-02D01FC41B8E}" srcOrd="0" destOrd="0" presId="urn:microsoft.com/office/officeart/2008/layout/PictureStrips"/>
    <dgm:cxn modelId="{B5A182E3-0177-489B-B7A8-3B507746A708}" type="presParOf" srcId="{3E15DDC8-DAD1-4610-B535-E9C9F003A291}" destId="{C926F122-23B7-4749-A1A9-D6397FB0395B}" srcOrd="1" destOrd="0" presId="urn:microsoft.com/office/officeart/2008/layout/PictureStrips"/>
    <dgm:cxn modelId="{3EA4B33A-A189-4249-949A-4B843C986A1F}" type="presParOf" srcId="{E3400EBE-731A-405C-9C1F-E201E35B089D}" destId="{3BB616BB-46D6-48BB-ACB7-832DA99F9DCB}" srcOrd="1" destOrd="0" presId="urn:microsoft.com/office/officeart/2008/layout/PictureStrips"/>
    <dgm:cxn modelId="{4B2561B0-0B80-4A83-A1D5-361A26DBF74F}" type="presParOf" srcId="{E3400EBE-731A-405C-9C1F-E201E35B089D}" destId="{B7E41998-9341-46A6-A53D-B78394AEF9AF}" srcOrd="2" destOrd="0" presId="urn:microsoft.com/office/officeart/2008/layout/PictureStrips"/>
    <dgm:cxn modelId="{F315F240-D1B9-44D3-83B9-2BBF8ACA7D10}" type="presParOf" srcId="{B7E41998-9341-46A6-A53D-B78394AEF9AF}" destId="{10170344-07B2-4E2E-9722-C9CBAEFBD8C9}" srcOrd="0" destOrd="0" presId="urn:microsoft.com/office/officeart/2008/layout/PictureStrips"/>
    <dgm:cxn modelId="{ED5063AF-0394-4CED-804B-D0F2A38F3BEF}" type="presParOf" srcId="{B7E41998-9341-46A6-A53D-B78394AEF9AF}" destId="{CD6DE30E-C2B7-40C9-893F-2A957249280D}" srcOrd="1" destOrd="0" presId="urn:microsoft.com/office/officeart/2008/layout/PictureStrips"/>
    <dgm:cxn modelId="{2D3F2B78-48AF-4A7D-B941-BE0D5503E93F}" type="presParOf" srcId="{E3400EBE-731A-405C-9C1F-E201E35B089D}" destId="{178E78F8-0DDF-40BC-8289-2997C8999001}" srcOrd="3" destOrd="0" presId="urn:microsoft.com/office/officeart/2008/layout/PictureStrips"/>
    <dgm:cxn modelId="{EBF4254A-4109-44E1-B479-3140667B60FA}" type="presParOf" srcId="{E3400EBE-731A-405C-9C1F-E201E35B089D}" destId="{1E4F335B-67CA-4F30-9782-C558C76C9A4E}" srcOrd="4" destOrd="0" presId="urn:microsoft.com/office/officeart/2008/layout/PictureStrips"/>
    <dgm:cxn modelId="{D2483CF6-FB45-410E-9914-46B393F7A01D}" type="presParOf" srcId="{1E4F335B-67CA-4F30-9782-C558C76C9A4E}" destId="{3C9DE13B-B2A6-4775-A42C-C83EBA884B1C}" srcOrd="0" destOrd="0" presId="urn:microsoft.com/office/officeart/2008/layout/PictureStrips"/>
    <dgm:cxn modelId="{381DC3D7-5539-493A-8D27-E97715F7EB7D}" type="presParOf" srcId="{1E4F335B-67CA-4F30-9782-C558C76C9A4E}" destId="{28977D90-A43B-45AC-9BAA-BA70D56830A3}" srcOrd="1" destOrd="0" presId="urn:microsoft.com/office/officeart/2008/layout/PictureStrips"/>
    <dgm:cxn modelId="{F9CB9A02-5C21-4793-829D-166B2A2F9A8B}" type="presParOf" srcId="{E3400EBE-731A-405C-9C1F-E201E35B089D}" destId="{76037D9B-6D8A-40C1-8DE8-D5F6BA667A61}" srcOrd="5" destOrd="0" presId="urn:microsoft.com/office/officeart/2008/layout/PictureStrips"/>
    <dgm:cxn modelId="{E4BD34E2-FD08-4CAF-8052-726860E065F9}" type="presParOf" srcId="{E3400EBE-731A-405C-9C1F-E201E35B089D}" destId="{001660F7-8935-4197-8E4C-B258555D7F42}" srcOrd="6" destOrd="0" presId="urn:microsoft.com/office/officeart/2008/layout/PictureStrips"/>
    <dgm:cxn modelId="{121DF6BD-A937-40A2-92D6-50A0DE26ABBD}" type="presParOf" srcId="{001660F7-8935-4197-8E4C-B258555D7F42}" destId="{24A56179-B3DB-464B-B02E-652389FBC5E3}" srcOrd="0" destOrd="0" presId="urn:microsoft.com/office/officeart/2008/layout/PictureStrips"/>
    <dgm:cxn modelId="{F915C98E-AF2D-4608-B871-8CB95F549104}" type="presParOf" srcId="{001660F7-8935-4197-8E4C-B258555D7F42}" destId="{957E3246-A2D2-44BF-BB09-1EA398B9FCB2}"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0A6B1-E83A-47F2-8B28-02D01FC41B8E}">
      <dsp:nvSpPr>
        <dsp:cNvPr id="0" name=""/>
        <dsp:cNvSpPr/>
      </dsp:nvSpPr>
      <dsp:spPr>
        <a:xfrm>
          <a:off x="332896" y="671202"/>
          <a:ext cx="2976085" cy="930026"/>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29938"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Arial" panose="020B0604020202020204" pitchFamily="34" charset="0"/>
              <a:ea typeface="SF Pro Display" panose="020B0604020202020204" charset="0"/>
              <a:cs typeface="Arial" panose="020B0604020202020204" pitchFamily="34" charset="0"/>
            </a:rPr>
            <a:t>Identification and contact</a:t>
          </a:r>
        </a:p>
      </dsp:txBody>
      <dsp:txXfrm>
        <a:off x="332896" y="671202"/>
        <a:ext cx="2976085" cy="930026"/>
      </dsp:txXfrm>
    </dsp:sp>
    <dsp:sp modelId="{C926F122-23B7-4749-A1A9-D6397FB0395B}">
      <dsp:nvSpPr>
        <dsp:cNvPr id="0" name=""/>
        <dsp:cNvSpPr/>
      </dsp:nvSpPr>
      <dsp:spPr>
        <a:xfrm>
          <a:off x="0" y="536865"/>
          <a:ext cx="928847" cy="976528"/>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0170344-07B2-4E2E-9722-C9CBAEFBD8C9}">
      <dsp:nvSpPr>
        <dsp:cNvPr id="0" name=""/>
        <dsp:cNvSpPr/>
      </dsp:nvSpPr>
      <dsp:spPr>
        <a:xfrm>
          <a:off x="3657355" y="671202"/>
          <a:ext cx="2976085" cy="930026"/>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29938"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Arial" panose="020B0604020202020204" pitchFamily="34" charset="0"/>
              <a:ea typeface="SF Pro Display" panose="020B0604020202020204" charset="0"/>
              <a:cs typeface="Arial" panose="020B0604020202020204" pitchFamily="34" charset="0"/>
            </a:rPr>
            <a:t>Demographic</a:t>
          </a:r>
        </a:p>
      </dsp:txBody>
      <dsp:txXfrm>
        <a:off x="3657355" y="671202"/>
        <a:ext cx="2976085" cy="930026"/>
      </dsp:txXfrm>
    </dsp:sp>
    <dsp:sp modelId="{CD6DE30E-C2B7-40C9-893F-2A957249280D}">
      <dsp:nvSpPr>
        <dsp:cNvPr id="0" name=""/>
        <dsp:cNvSpPr/>
      </dsp:nvSpPr>
      <dsp:spPr>
        <a:xfrm>
          <a:off x="3212426" y="536865"/>
          <a:ext cx="928847" cy="976528"/>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C9DE13B-B2A6-4775-A42C-C83EBA884B1C}">
      <dsp:nvSpPr>
        <dsp:cNvPr id="0" name=""/>
        <dsp:cNvSpPr/>
      </dsp:nvSpPr>
      <dsp:spPr>
        <a:xfrm>
          <a:off x="323015" y="1842003"/>
          <a:ext cx="2976085" cy="930026"/>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29938"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Arial" panose="020B0604020202020204" pitchFamily="34" charset="0"/>
              <a:ea typeface="SF Pro Display" panose="020B0604020202020204" charset="0"/>
              <a:cs typeface="Arial" panose="020B0604020202020204" pitchFamily="34" charset="0"/>
            </a:rPr>
            <a:t>Economic/stratification</a:t>
          </a:r>
        </a:p>
      </dsp:txBody>
      <dsp:txXfrm>
        <a:off x="323015" y="1842003"/>
        <a:ext cx="2976085" cy="930026"/>
      </dsp:txXfrm>
    </dsp:sp>
    <dsp:sp modelId="{28977D90-A43B-45AC-9BAA-BA70D56830A3}">
      <dsp:nvSpPr>
        <dsp:cNvPr id="0" name=""/>
        <dsp:cNvSpPr/>
      </dsp:nvSpPr>
      <dsp:spPr>
        <a:xfrm>
          <a:off x="0" y="1707666"/>
          <a:ext cx="897806" cy="976528"/>
        </a:xfrm>
        <a:prstGeom prst="rect">
          <a:avLst/>
        </a:prstGeom>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4000" r="-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4A56179-B3DB-464B-B02E-652389FBC5E3}">
      <dsp:nvSpPr>
        <dsp:cNvPr id="0" name=""/>
        <dsp:cNvSpPr/>
      </dsp:nvSpPr>
      <dsp:spPr>
        <a:xfrm>
          <a:off x="3641835" y="1842003"/>
          <a:ext cx="2976085" cy="930026"/>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29938"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latin typeface="Arial" panose="020B0604020202020204" pitchFamily="34" charset="0"/>
              <a:ea typeface="SF Pro Display" panose="020B0604020202020204" charset="0"/>
              <a:cs typeface="Arial" panose="020B0604020202020204" pitchFamily="34" charset="0"/>
            </a:rPr>
            <a:t>Links and external references</a:t>
          </a:r>
        </a:p>
      </dsp:txBody>
      <dsp:txXfrm>
        <a:off x="3641835" y="1842003"/>
        <a:ext cx="2976085" cy="930026"/>
      </dsp:txXfrm>
    </dsp:sp>
    <dsp:sp modelId="{957E3246-A2D2-44BF-BB09-1EA398B9FCB2}">
      <dsp:nvSpPr>
        <dsp:cNvPr id="0" name=""/>
        <dsp:cNvSpPr/>
      </dsp:nvSpPr>
      <dsp:spPr>
        <a:xfrm>
          <a:off x="3212426" y="1707666"/>
          <a:ext cx="897806" cy="976528"/>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4000" r="-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13/03/2024</a:t>
            </a:fld>
            <a:endParaRPr lang="en-P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rtl="0">
              <a:spcBef>
                <a:spcPts val="600"/>
              </a:spcBef>
              <a:spcAft>
                <a:spcPts val="600"/>
              </a:spcAft>
              <a:buFont typeface="+mj-lt"/>
              <a:buAutoNum type="arabicPeriod"/>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The characteristics are grouped and described in accordance with the following classification:</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45021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Identification and contact characteristics, including not only names, addresses and means of communication (telephone numbers, mail addresses, websites and the like) but also specific and unique identifiers (even internal identification numbers that enterprises use in monitoring their affiliates and that are not intended for the general public)</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45021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Demographic characteristics, including unit activity start and end dates, current status and continuity markers</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45021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Economic stratification characteristics, such as economic variables and classifications, used for sampling survey frames, grossing up sample data and presenting results. </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45021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Relationships (links) between units of different types within the SBR</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45021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Relationships (links) with units in other registers and data sources, including their specific identification numbers</a:t>
            </a:r>
            <a:endParaRPr lang="en-US" sz="1800" dirty="0">
              <a:effectLst/>
              <a:latin typeface="Times New Roman" panose="02020603050405020304" pitchFamily="18" charset="0"/>
              <a:ea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84CEB347-C85D-44DA-8F64-91212324F7F7}" type="slidenum">
              <a:rPr lang="en-US" smtClean="0"/>
              <a:t>2</a:t>
            </a:fld>
            <a:endParaRPr lang="en-US"/>
          </a:p>
        </p:txBody>
      </p:sp>
    </p:spTree>
    <p:extLst>
      <p:ext uri="{BB962C8B-B14F-4D97-AF65-F5344CB8AC3E}">
        <p14:creationId xmlns:p14="http://schemas.microsoft.com/office/powerpoint/2010/main" val="3419327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categories at each level of the classification are mutually exclusive. </a:t>
            </a:r>
          </a:p>
          <a:p>
            <a:endParaRPr lang="en-US" dirty="0"/>
          </a:p>
          <a:p>
            <a:r>
              <a:rPr lang="en-US" dirty="0"/>
              <a:t>The principles and criteria that have been used to define and delineate these categories have not changed from previous versions of ISIC and are based on the inputs of goods, services and factors of production; the process and technology of production; the characteristics of outputs; and the use to which the outputs are put. Economic activities that are similar in respect of these criteria have been grouped together in the categories of ISIC. </a:t>
            </a:r>
          </a:p>
          <a:p>
            <a:endParaRPr lang="en-US" dirty="0"/>
          </a:p>
          <a:p>
            <a:r>
              <a:rPr lang="en-US" dirty="0"/>
              <a:t>At the most detailed level of the classification, preference has been given to the process and technology of production to define individual ISIC classes, particularly in the classes related to services. </a:t>
            </a:r>
          </a:p>
          <a:p>
            <a:endParaRPr lang="en-US" dirty="0"/>
          </a:p>
          <a:p>
            <a:r>
              <a:rPr lang="en-US" dirty="0"/>
              <a:t>At higher levels, characteristics of outputs and the use to which outputs are put become more important to create analytically useful aggregation categories. For many analytical purposes and for reasons of historical continuity, a strict application of these criteria has not proven useful. The weight that has been applied to each of these criteria will therefore invariably change throughout the classification. In addition, practical considerations, such as the organization of economic production in most countries and the need for stability of the classification, are factors that have also influenced the way categories have been defined at different levels of the classification. </a:t>
            </a:r>
          </a:p>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16</a:t>
            </a:fld>
            <a:endParaRPr lang="en-PH"/>
          </a:p>
        </p:txBody>
      </p:sp>
    </p:spTree>
    <p:extLst>
      <p:ext uri="{BB962C8B-B14F-4D97-AF65-F5344CB8AC3E}">
        <p14:creationId xmlns:p14="http://schemas.microsoft.com/office/powerpoint/2010/main" val="386027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110C4C72-19D2-5306-7DBB-81307F5B0270}"/>
              </a:ext>
            </a:extLst>
          </p:cNvPr>
          <p:cNvSpPr>
            <a:spLocks noGrp="1" noChangeArrowheads="1"/>
          </p:cNvSpPr>
          <p:nvPr>
            <p:ph type="sldNum" sz="quarter" idx="5"/>
          </p:nvPr>
        </p:nvSpPr>
        <p:spPr>
          <a:ln/>
        </p:spPr>
        <p:txBody>
          <a:bodyPr/>
          <a:lstStyle/>
          <a:p>
            <a:fld id="{146412FF-B67C-47E8-8538-D9C43372F9BD}" type="slidenum">
              <a:rPr lang="en-GB" altLang="en-US"/>
              <a:pPr/>
              <a:t>20</a:t>
            </a:fld>
            <a:endParaRPr lang="en-GB" altLang="en-US"/>
          </a:p>
        </p:txBody>
      </p:sp>
      <p:sp>
        <p:nvSpPr>
          <p:cNvPr id="369666" name="Text Box 2">
            <a:extLst>
              <a:ext uri="{FF2B5EF4-FFF2-40B4-BE49-F238E27FC236}">
                <a16:creationId xmlns:a16="http://schemas.microsoft.com/office/drawing/2014/main" id="{969060FC-1F07-0311-EE26-F51C919E8E85}"/>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69667" name="Rectangle 3">
            <a:extLst>
              <a:ext uri="{FF2B5EF4-FFF2-40B4-BE49-F238E27FC236}">
                <a16:creationId xmlns:a16="http://schemas.microsoft.com/office/drawing/2014/main" id="{A043C016-C9D3-9C01-17EA-DF2EF7827AE7}"/>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extLst>
      <p:ext uri="{BB962C8B-B14F-4D97-AF65-F5344CB8AC3E}">
        <p14:creationId xmlns:p14="http://schemas.microsoft.com/office/powerpoint/2010/main" val="2347742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20E78C78-6ADD-BC1E-1A84-55ED7965FA12}"/>
              </a:ext>
            </a:extLst>
          </p:cNvPr>
          <p:cNvSpPr>
            <a:spLocks noGrp="1" noChangeArrowheads="1"/>
          </p:cNvSpPr>
          <p:nvPr>
            <p:ph type="sldNum" sz="quarter" idx="5"/>
          </p:nvPr>
        </p:nvSpPr>
        <p:spPr>
          <a:ln/>
        </p:spPr>
        <p:txBody>
          <a:bodyPr/>
          <a:lstStyle/>
          <a:p>
            <a:fld id="{8EBFF85E-0519-45E5-9651-510175A5B997}" type="slidenum">
              <a:rPr lang="en-GB" altLang="en-US"/>
              <a:pPr/>
              <a:t>21</a:t>
            </a:fld>
            <a:endParaRPr lang="en-GB" altLang="en-US"/>
          </a:p>
        </p:txBody>
      </p:sp>
      <p:sp>
        <p:nvSpPr>
          <p:cNvPr id="371714" name="Text Box 2">
            <a:extLst>
              <a:ext uri="{FF2B5EF4-FFF2-40B4-BE49-F238E27FC236}">
                <a16:creationId xmlns:a16="http://schemas.microsoft.com/office/drawing/2014/main" id="{363096F7-9870-8247-5423-A64D180B8195}"/>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1715" name="Rectangle 3">
            <a:extLst>
              <a:ext uri="{FF2B5EF4-FFF2-40B4-BE49-F238E27FC236}">
                <a16:creationId xmlns:a16="http://schemas.microsoft.com/office/drawing/2014/main" id="{BCE9A163-EB40-94D3-ADE1-89EDC2C3352D}"/>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728E0C3B-BE3D-7CA8-378A-A35546B559CA}"/>
              </a:ext>
            </a:extLst>
          </p:cNvPr>
          <p:cNvSpPr>
            <a:spLocks noGrp="1" noChangeArrowheads="1"/>
          </p:cNvSpPr>
          <p:nvPr>
            <p:ph type="sldNum" sz="quarter" idx="5"/>
          </p:nvPr>
        </p:nvSpPr>
        <p:spPr>
          <a:ln/>
        </p:spPr>
        <p:txBody>
          <a:bodyPr/>
          <a:lstStyle/>
          <a:p>
            <a:fld id="{6537E6B0-2ABB-455C-A3FE-4D4FB9EC4328}" type="slidenum">
              <a:rPr lang="en-GB" altLang="en-US"/>
              <a:pPr/>
              <a:t>22</a:t>
            </a:fld>
            <a:endParaRPr lang="en-GB" altLang="en-US"/>
          </a:p>
        </p:txBody>
      </p:sp>
      <p:sp>
        <p:nvSpPr>
          <p:cNvPr id="373762" name="Text Box 2">
            <a:extLst>
              <a:ext uri="{FF2B5EF4-FFF2-40B4-BE49-F238E27FC236}">
                <a16:creationId xmlns:a16="http://schemas.microsoft.com/office/drawing/2014/main" id="{D9AFBB53-8B57-CB2F-383A-C14DBC2E4A95}"/>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3763" name="Rectangle 3">
            <a:extLst>
              <a:ext uri="{FF2B5EF4-FFF2-40B4-BE49-F238E27FC236}">
                <a16:creationId xmlns:a16="http://schemas.microsoft.com/office/drawing/2014/main" id="{58C37350-8C2B-342B-F761-D6ABDDE004EF}"/>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BEDD97EE-5C03-792E-E0AB-332580C414BC}"/>
              </a:ext>
            </a:extLst>
          </p:cNvPr>
          <p:cNvSpPr>
            <a:spLocks noGrp="1" noChangeArrowheads="1"/>
          </p:cNvSpPr>
          <p:nvPr>
            <p:ph type="sldNum" sz="quarter" idx="5"/>
          </p:nvPr>
        </p:nvSpPr>
        <p:spPr>
          <a:ln/>
        </p:spPr>
        <p:txBody>
          <a:bodyPr/>
          <a:lstStyle/>
          <a:p>
            <a:fld id="{4643C22D-A714-48AA-80CA-01A6938A836E}" type="slidenum">
              <a:rPr lang="en-GB" altLang="en-US"/>
              <a:pPr/>
              <a:t>23</a:t>
            </a:fld>
            <a:endParaRPr lang="en-GB" altLang="en-US"/>
          </a:p>
        </p:txBody>
      </p:sp>
      <p:sp>
        <p:nvSpPr>
          <p:cNvPr id="375810" name="Text Box 2">
            <a:extLst>
              <a:ext uri="{FF2B5EF4-FFF2-40B4-BE49-F238E27FC236}">
                <a16:creationId xmlns:a16="http://schemas.microsoft.com/office/drawing/2014/main" id="{7C374EDF-F55B-C205-8220-3D02F4D82709}"/>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5811" name="Rectangle 3">
            <a:extLst>
              <a:ext uri="{FF2B5EF4-FFF2-40B4-BE49-F238E27FC236}">
                <a16:creationId xmlns:a16="http://schemas.microsoft.com/office/drawing/2014/main" id="{EADE0C2C-D1FA-025B-A1D5-AC61EE94C629}"/>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BEDD97EE-5C03-792E-E0AB-332580C414BC}"/>
              </a:ext>
            </a:extLst>
          </p:cNvPr>
          <p:cNvSpPr>
            <a:spLocks noGrp="1" noChangeArrowheads="1"/>
          </p:cNvSpPr>
          <p:nvPr>
            <p:ph type="sldNum" sz="quarter" idx="5"/>
          </p:nvPr>
        </p:nvSpPr>
        <p:spPr>
          <a:ln/>
        </p:spPr>
        <p:txBody>
          <a:bodyPr/>
          <a:lstStyle/>
          <a:p>
            <a:fld id="{4643C22D-A714-48AA-80CA-01A6938A836E}" type="slidenum">
              <a:rPr lang="en-GB" altLang="en-US"/>
              <a:pPr/>
              <a:t>24</a:t>
            </a:fld>
            <a:endParaRPr lang="en-GB" altLang="en-US"/>
          </a:p>
        </p:txBody>
      </p:sp>
      <p:sp>
        <p:nvSpPr>
          <p:cNvPr id="375810" name="Text Box 2">
            <a:extLst>
              <a:ext uri="{FF2B5EF4-FFF2-40B4-BE49-F238E27FC236}">
                <a16:creationId xmlns:a16="http://schemas.microsoft.com/office/drawing/2014/main" id="{7C374EDF-F55B-C205-8220-3D02F4D82709}"/>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5811" name="Rectangle 3">
            <a:extLst>
              <a:ext uri="{FF2B5EF4-FFF2-40B4-BE49-F238E27FC236}">
                <a16:creationId xmlns:a16="http://schemas.microsoft.com/office/drawing/2014/main" id="{EADE0C2C-D1FA-025B-A1D5-AC61EE94C629}"/>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extLst>
      <p:ext uri="{BB962C8B-B14F-4D97-AF65-F5344CB8AC3E}">
        <p14:creationId xmlns:p14="http://schemas.microsoft.com/office/powerpoint/2010/main" val="42846930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25</a:t>
            </a:fld>
            <a:endParaRPr lang="en-PH"/>
          </a:p>
        </p:txBody>
      </p:sp>
    </p:spTree>
    <p:extLst>
      <p:ext uri="{BB962C8B-B14F-4D97-AF65-F5344CB8AC3E}">
        <p14:creationId xmlns:p14="http://schemas.microsoft.com/office/powerpoint/2010/main" val="3870945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DAA17715-2D02-0474-A536-993E7DF97EFB}"/>
              </a:ext>
            </a:extLst>
          </p:cNvPr>
          <p:cNvSpPr>
            <a:spLocks noGrp="1" noChangeArrowheads="1"/>
          </p:cNvSpPr>
          <p:nvPr>
            <p:ph type="sldNum" sz="quarter" idx="5"/>
          </p:nvPr>
        </p:nvSpPr>
        <p:spPr>
          <a:ln/>
        </p:spPr>
        <p:txBody>
          <a:bodyPr/>
          <a:lstStyle/>
          <a:p>
            <a:fld id="{9A7FFE6C-F04F-4CC9-AB6B-E580EFE37EEA}" type="slidenum">
              <a:rPr lang="en-GB" altLang="en-US"/>
              <a:pPr/>
              <a:t>26</a:t>
            </a:fld>
            <a:endParaRPr lang="en-GB" altLang="en-US"/>
          </a:p>
        </p:txBody>
      </p:sp>
      <p:sp>
        <p:nvSpPr>
          <p:cNvPr id="377858" name="Rectangle 2">
            <a:extLst>
              <a:ext uri="{FF2B5EF4-FFF2-40B4-BE49-F238E27FC236}">
                <a16:creationId xmlns:a16="http://schemas.microsoft.com/office/drawing/2014/main" id="{8DD379F3-759E-5D05-1AAE-E9365A458EA3}"/>
              </a:ext>
            </a:extLst>
          </p:cNvPr>
          <p:cNvSpPr>
            <a:spLocks noGrp="1" noRot="1" noChangeAspect="1" noChangeArrowheads="1" noTextEdit="1"/>
          </p:cNvSpPr>
          <p:nvPr>
            <p:ph type="sldImg"/>
          </p:nvPr>
        </p:nvSpPr>
        <p:spPr>
          <a:xfrm>
            <a:off x="1181100" y="698500"/>
            <a:ext cx="4649788" cy="3486150"/>
          </a:xfrm>
          <a:ln/>
        </p:spPr>
      </p:sp>
      <p:sp>
        <p:nvSpPr>
          <p:cNvPr id="377859" name="Rectangle 3">
            <a:extLst>
              <a:ext uri="{FF2B5EF4-FFF2-40B4-BE49-F238E27FC236}">
                <a16:creationId xmlns:a16="http://schemas.microsoft.com/office/drawing/2014/main" id="{60FB2A81-60F5-C46B-DFF9-20DFF6C0CDDB}"/>
              </a:ext>
            </a:extLst>
          </p:cNvPr>
          <p:cNvSpPr>
            <a:spLocks noGrp="1" noChangeArrowheads="1"/>
          </p:cNvSpPr>
          <p:nvPr>
            <p:ph type="body" idx="1"/>
          </p:nvPr>
        </p:nvSpPr>
        <p:spPr/>
        <p:txBody>
          <a:bodyPr/>
          <a:lstStyle/>
          <a:p>
            <a:endParaRPr lang="en-GB" altLang="en-US" i="1"/>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E448DFEC-FE61-B875-8AA6-3516A0829696}"/>
              </a:ext>
            </a:extLst>
          </p:cNvPr>
          <p:cNvSpPr>
            <a:spLocks noGrp="1" noChangeArrowheads="1"/>
          </p:cNvSpPr>
          <p:nvPr>
            <p:ph type="sldNum" sz="quarter" idx="5"/>
          </p:nvPr>
        </p:nvSpPr>
        <p:spPr>
          <a:ln/>
        </p:spPr>
        <p:txBody>
          <a:bodyPr/>
          <a:lstStyle/>
          <a:p>
            <a:fld id="{3D66AF6B-5E6D-4EB0-A388-8A329ED00E6E}" type="slidenum">
              <a:rPr lang="en-GB" altLang="en-US"/>
              <a:pPr/>
              <a:t>27</a:t>
            </a:fld>
            <a:endParaRPr lang="en-GB" altLang="en-US"/>
          </a:p>
        </p:txBody>
      </p:sp>
      <p:sp>
        <p:nvSpPr>
          <p:cNvPr id="379906" name="Text Box 2">
            <a:extLst>
              <a:ext uri="{FF2B5EF4-FFF2-40B4-BE49-F238E27FC236}">
                <a16:creationId xmlns:a16="http://schemas.microsoft.com/office/drawing/2014/main" id="{B9DF21B1-C683-2D54-81B9-8F881D40DE04}"/>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9907" name="Rectangle 3">
            <a:extLst>
              <a:ext uri="{FF2B5EF4-FFF2-40B4-BE49-F238E27FC236}">
                <a16:creationId xmlns:a16="http://schemas.microsoft.com/office/drawing/2014/main" id="{873CBA44-04BB-D19B-08F7-007D24A186D2}"/>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5E245739-8B88-B407-DFDD-812C46F082C0}"/>
              </a:ext>
            </a:extLst>
          </p:cNvPr>
          <p:cNvSpPr>
            <a:spLocks noGrp="1" noChangeArrowheads="1"/>
          </p:cNvSpPr>
          <p:nvPr>
            <p:ph type="sldNum" sz="quarter" idx="5"/>
          </p:nvPr>
        </p:nvSpPr>
        <p:spPr>
          <a:ln/>
        </p:spPr>
        <p:txBody>
          <a:bodyPr/>
          <a:lstStyle/>
          <a:p>
            <a:fld id="{EE821BCF-370A-47E6-BA9C-6E6311E5FD38}" type="slidenum">
              <a:rPr lang="en-GB" altLang="en-US"/>
              <a:pPr/>
              <a:t>28</a:t>
            </a:fld>
            <a:endParaRPr lang="en-GB" altLang="en-US"/>
          </a:p>
        </p:txBody>
      </p:sp>
      <p:sp>
        <p:nvSpPr>
          <p:cNvPr id="381954" name="Text Box 2">
            <a:extLst>
              <a:ext uri="{FF2B5EF4-FFF2-40B4-BE49-F238E27FC236}">
                <a16:creationId xmlns:a16="http://schemas.microsoft.com/office/drawing/2014/main" id="{FD4DAA89-9A08-CE5B-EBB0-9760B078B9A3}"/>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81955" name="Rectangle 3">
            <a:extLst>
              <a:ext uri="{FF2B5EF4-FFF2-40B4-BE49-F238E27FC236}">
                <a16:creationId xmlns:a16="http://schemas.microsoft.com/office/drawing/2014/main" id="{62B777AC-5990-4708-4EBD-FDBD8C8B3C24}"/>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set of variables are collected to uniquely identify units, and be able to find and reach out to them for further information (through surveys and censuses) .</a:t>
            </a:r>
          </a:p>
        </p:txBody>
      </p:sp>
      <p:sp>
        <p:nvSpPr>
          <p:cNvPr id="4" name="Slide Number Placeholder 3"/>
          <p:cNvSpPr>
            <a:spLocks noGrp="1"/>
          </p:cNvSpPr>
          <p:nvPr>
            <p:ph type="sldNum" sz="quarter" idx="5"/>
          </p:nvPr>
        </p:nvSpPr>
        <p:spPr/>
        <p:txBody>
          <a:bodyPr/>
          <a:lstStyle/>
          <a:p>
            <a:fld id="{84CEB347-C85D-44DA-8F64-91212324F7F7}" type="slidenum">
              <a:rPr lang="en-US" smtClean="0"/>
              <a:t>3</a:t>
            </a:fld>
            <a:endParaRPr lang="en-US"/>
          </a:p>
        </p:txBody>
      </p:sp>
    </p:spTree>
    <p:extLst>
      <p:ext uri="{BB962C8B-B14F-4D97-AF65-F5344CB8AC3E}">
        <p14:creationId xmlns:p14="http://schemas.microsoft.com/office/powerpoint/2010/main" val="17805795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203279EB-25D0-48F4-129E-DBA43317E3F7}"/>
              </a:ext>
            </a:extLst>
          </p:cNvPr>
          <p:cNvSpPr>
            <a:spLocks noGrp="1" noChangeArrowheads="1"/>
          </p:cNvSpPr>
          <p:nvPr>
            <p:ph type="sldNum" sz="quarter" idx="5"/>
          </p:nvPr>
        </p:nvSpPr>
        <p:spPr>
          <a:ln/>
        </p:spPr>
        <p:txBody>
          <a:bodyPr/>
          <a:lstStyle/>
          <a:p>
            <a:fld id="{52333143-4675-44F4-9D75-1FCF9EFB1F65}" type="slidenum">
              <a:rPr lang="en-GB" altLang="en-US"/>
              <a:pPr/>
              <a:t>29</a:t>
            </a:fld>
            <a:endParaRPr lang="en-GB" altLang="en-US"/>
          </a:p>
        </p:txBody>
      </p:sp>
      <p:sp>
        <p:nvSpPr>
          <p:cNvPr id="384002" name="Text Box 2">
            <a:extLst>
              <a:ext uri="{FF2B5EF4-FFF2-40B4-BE49-F238E27FC236}">
                <a16:creationId xmlns:a16="http://schemas.microsoft.com/office/drawing/2014/main" id="{B4556511-F4BF-FC78-6483-4150A0729D10}"/>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84003" name="Rectangle 3">
            <a:extLst>
              <a:ext uri="{FF2B5EF4-FFF2-40B4-BE49-F238E27FC236}">
                <a16:creationId xmlns:a16="http://schemas.microsoft.com/office/drawing/2014/main" id="{62FC425B-0272-EB1D-ECCA-95E1184CF21D}"/>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C3EB87B2-DC5C-DF74-A311-CE4F956BF74D}"/>
              </a:ext>
            </a:extLst>
          </p:cNvPr>
          <p:cNvSpPr>
            <a:spLocks noGrp="1" noChangeArrowheads="1"/>
          </p:cNvSpPr>
          <p:nvPr>
            <p:ph type="sldNum" sz="quarter" idx="5"/>
          </p:nvPr>
        </p:nvSpPr>
        <p:spPr>
          <a:ln/>
        </p:spPr>
        <p:txBody>
          <a:bodyPr/>
          <a:lstStyle/>
          <a:p>
            <a:fld id="{417DFC7F-40C1-4D4A-BDC3-978B87A202E5}" type="slidenum">
              <a:rPr lang="en-GB" altLang="en-US"/>
              <a:pPr/>
              <a:t>30</a:t>
            </a:fld>
            <a:endParaRPr lang="en-GB" altLang="en-US"/>
          </a:p>
        </p:txBody>
      </p:sp>
      <p:sp>
        <p:nvSpPr>
          <p:cNvPr id="388098" name="Text Box 2">
            <a:extLst>
              <a:ext uri="{FF2B5EF4-FFF2-40B4-BE49-F238E27FC236}">
                <a16:creationId xmlns:a16="http://schemas.microsoft.com/office/drawing/2014/main" id="{A26BADEB-94A2-0C6F-ED60-6FF446895349}"/>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88099" name="Rectangle 3">
            <a:extLst>
              <a:ext uri="{FF2B5EF4-FFF2-40B4-BE49-F238E27FC236}">
                <a16:creationId xmlns:a16="http://schemas.microsoft.com/office/drawing/2014/main" id="{12D067BD-A21A-46A3-623E-60ECA014A68A}"/>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7E58439E-8378-D19B-45A8-E5CEB10CBCE7}"/>
              </a:ext>
            </a:extLst>
          </p:cNvPr>
          <p:cNvSpPr>
            <a:spLocks noGrp="1" noChangeArrowheads="1"/>
          </p:cNvSpPr>
          <p:nvPr>
            <p:ph type="sldNum" sz="quarter" idx="5"/>
          </p:nvPr>
        </p:nvSpPr>
        <p:spPr>
          <a:ln/>
        </p:spPr>
        <p:txBody>
          <a:bodyPr/>
          <a:lstStyle/>
          <a:p>
            <a:fld id="{60F84395-D5DD-49AF-BDDD-DF8693FA1BA6}" type="slidenum">
              <a:rPr lang="en-GB" altLang="en-US"/>
              <a:pPr/>
              <a:t>31</a:t>
            </a:fld>
            <a:endParaRPr lang="en-GB" altLang="en-US"/>
          </a:p>
        </p:txBody>
      </p:sp>
      <p:sp>
        <p:nvSpPr>
          <p:cNvPr id="390146" name="Text Box 2">
            <a:extLst>
              <a:ext uri="{FF2B5EF4-FFF2-40B4-BE49-F238E27FC236}">
                <a16:creationId xmlns:a16="http://schemas.microsoft.com/office/drawing/2014/main" id="{EA6C7969-4973-60B4-144E-2452EF1831A1}"/>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0147" name="Rectangle 3">
            <a:extLst>
              <a:ext uri="{FF2B5EF4-FFF2-40B4-BE49-F238E27FC236}">
                <a16:creationId xmlns:a16="http://schemas.microsoft.com/office/drawing/2014/main" id="{DF62431C-95BB-889A-4FF0-8EA2A1BD9DC6}"/>
              </a:ext>
            </a:extLst>
          </p:cNvPr>
          <p:cNvSpPr txBox="1">
            <a:spLocks noGrp="1" noChangeArrowheads="1"/>
          </p:cNvSpPr>
          <p:nvPr>
            <p:ph type="body"/>
          </p:nvPr>
        </p:nvSpPr>
        <p:spPr>
          <a:xfrm>
            <a:off x="701675" y="4416425"/>
            <a:ext cx="5608638" cy="5888038"/>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E4FC95F7-1C79-6A4F-645A-ED4252DBA619}"/>
              </a:ext>
            </a:extLst>
          </p:cNvPr>
          <p:cNvSpPr>
            <a:spLocks noGrp="1" noChangeArrowheads="1"/>
          </p:cNvSpPr>
          <p:nvPr>
            <p:ph type="sldNum" sz="quarter" idx="5"/>
          </p:nvPr>
        </p:nvSpPr>
        <p:spPr>
          <a:ln/>
        </p:spPr>
        <p:txBody>
          <a:bodyPr/>
          <a:lstStyle/>
          <a:p>
            <a:fld id="{60793E3C-35A0-4C28-82AC-B28978D707C2}" type="slidenum">
              <a:rPr lang="en-GB" altLang="en-US"/>
              <a:pPr/>
              <a:t>32</a:t>
            </a:fld>
            <a:endParaRPr lang="en-GB" altLang="en-US"/>
          </a:p>
        </p:txBody>
      </p:sp>
      <p:sp>
        <p:nvSpPr>
          <p:cNvPr id="392194" name="Text Box 2">
            <a:extLst>
              <a:ext uri="{FF2B5EF4-FFF2-40B4-BE49-F238E27FC236}">
                <a16:creationId xmlns:a16="http://schemas.microsoft.com/office/drawing/2014/main" id="{B26FD095-3A8C-2A65-6994-A8374BA1AD20}"/>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2195" name="Rectangle 3">
            <a:extLst>
              <a:ext uri="{FF2B5EF4-FFF2-40B4-BE49-F238E27FC236}">
                <a16:creationId xmlns:a16="http://schemas.microsoft.com/office/drawing/2014/main" id="{5B5AB02F-74E7-25D8-7A30-4A92374CB2F2}"/>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4CFA7323-A7AB-C582-E80E-C03655FA951A}"/>
              </a:ext>
            </a:extLst>
          </p:cNvPr>
          <p:cNvSpPr>
            <a:spLocks noGrp="1" noChangeArrowheads="1"/>
          </p:cNvSpPr>
          <p:nvPr>
            <p:ph type="sldNum" sz="quarter" idx="5"/>
          </p:nvPr>
        </p:nvSpPr>
        <p:spPr>
          <a:ln/>
        </p:spPr>
        <p:txBody>
          <a:bodyPr/>
          <a:lstStyle/>
          <a:p>
            <a:fld id="{A5F92A13-C2B4-451B-B01D-ECECCBD2F4D1}" type="slidenum">
              <a:rPr lang="en-GB" altLang="en-US"/>
              <a:pPr/>
              <a:t>33</a:t>
            </a:fld>
            <a:endParaRPr lang="en-GB" altLang="en-US"/>
          </a:p>
        </p:txBody>
      </p:sp>
      <p:sp>
        <p:nvSpPr>
          <p:cNvPr id="394242" name="Text Box 2">
            <a:extLst>
              <a:ext uri="{FF2B5EF4-FFF2-40B4-BE49-F238E27FC236}">
                <a16:creationId xmlns:a16="http://schemas.microsoft.com/office/drawing/2014/main" id="{D7BAD3A5-9CB2-6667-0E9F-1F5EC48EBA24}"/>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4243" name="Rectangle 3">
            <a:extLst>
              <a:ext uri="{FF2B5EF4-FFF2-40B4-BE49-F238E27FC236}">
                <a16:creationId xmlns:a16="http://schemas.microsoft.com/office/drawing/2014/main" id="{34DDDA75-831B-D7CF-CBD1-98A109A4A1EF}"/>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A64448ED-45CF-70A0-7826-59155DD79238}"/>
              </a:ext>
            </a:extLst>
          </p:cNvPr>
          <p:cNvSpPr>
            <a:spLocks noGrp="1" noChangeArrowheads="1"/>
          </p:cNvSpPr>
          <p:nvPr>
            <p:ph type="sldNum" sz="quarter" idx="5"/>
          </p:nvPr>
        </p:nvSpPr>
        <p:spPr>
          <a:ln/>
        </p:spPr>
        <p:txBody>
          <a:bodyPr/>
          <a:lstStyle/>
          <a:p>
            <a:fld id="{5422D723-1082-4B11-993D-73D03362D452}" type="slidenum">
              <a:rPr lang="en-GB" altLang="en-US"/>
              <a:pPr/>
              <a:t>34</a:t>
            </a:fld>
            <a:endParaRPr lang="en-GB" altLang="en-US"/>
          </a:p>
        </p:txBody>
      </p:sp>
      <p:sp>
        <p:nvSpPr>
          <p:cNvPr id="396290" name="Text Box 2">
            <a:extLst>
              <a:ext uri="{FF2B5EF4-FFF2-40B4-BE49-F238E27FC236}">
                <a16:creationId xmlns:a16="http://schemas.microsoft.com/office/drawing/2014/main" id="{8BFAEBEA-887B-5B5E-3E55-CC230EBC9077}"/>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6291" name="Rectangle 3">
            <a:extLst>
              <a:ext uri="{FF2B5EF4-FFF2-40B4-BE49-F238E27FC236}">
                <a16:creationId xmlns:a16="http://schemas.microsoft.com/office/drawing/2014/main" id="{0CA42536-2B6A-5442-B1FD-0588F2BF40AD}"/>
              </a:ext>
            </a:extLst>
          </p:cNvPr>
          <p:cNvSpPr txBox="1">
            <a:spLocks noGrp="1" noChangeArrowheads="1"/>
          </p:cNvSpPr>
          <p:nvPr>
            <p:ph type="body"/>
          </p:nvPr>
        </p:nvSpPr>
        <p:spPr>
          <a:xfrm>
            <a:off x="701675" y="4416425"/>
            <a:ext cx="5608638" cy="7951788"/>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5527717E-A349-684B-A762-803D36D34096}"/>
              </a:ext>
            </a:extLst>
          </p:cNvPr>
          <p:cNvSpPr>
            <a:spLocks noGrp="1" noChangeArrowheads="1"/>
          </p:cNvSpPr>
          <p:nvPr>
            <p:ph type="sldNum" sz="quarter" idx="5"/>
          </p:nvPr>
        </p:nvSpPr>
        <p:spPr>
          <a:ln/>
        </p:spPr>
        <p:txBody>
          <a:bodyPr/>
          <a:lstStyle/>
          <a:p>
            <a:fld id="{0D8712D7-8E35-4970-8906-85AFA6542ABD}" type="slidenum">
              <a:rPr lang="en-GB" altLang="en-US"/>
              <a:pPr/>
              <a:t>35</a:t>
            </a:fld>
            <a:endParaRPr lang="en-GB" altLang="en-US"/>
          </a:p>
        </p:txBody>
      </p:sp>
      <p:sp>
        <p:nvSpPr>
          <p:cNvPr id="398338" name="Text Box 2">
            <a:extLst>
              <a:ext uri="{FF2B5EF4-FFF2-40B4-BE49-F238E27FC236}">
                <a16:creationId xmlns:a16="http://schemas.microsoft.com/office/drawing/2014/main" id="{2093D309-C9E2-1C57-D7D4-5E6C57C304AC}"/>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8339" name="Rectangle 3">
            <a:extLst>
              <a:ext uri="{FF2B5EF4-FFF2-40B4-BE49-F238E27FC236}">
                <a16:creationId xmlns:a16="http://schemas.microsoft.com/office/drawing/2014/main" id="{4C2E396F-D989-C52F-EE91-DEB8BD18ACF3}"/>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4FF5BE36-F819-86F0-CB2C-51AF3BEE313A}"/>
              </a:ext>
            </a:extLst>
          </p:cNvPr>
          <p:cNvSpPr>
            <a:spLocks noGrp="1" noChangeArrowheads="1"/>
          </p:cNvSpPr>
          <p:nvPr>
            <p:ph type="sldNum" sz="quarter" idx="5"/>
          </p:nvPr>
        </p:nvSpPr>
        <p:spPr>
          <a:ln/>
        </p:spPr>
        <p:txBody>
          <a:bodyPr/>
          <a:lstStyle/>
          <a:p>
            <a:fld id="{DD384DAC-D1BD-4770-8140-DEF52FAAE0C5}" type="slidenum">
              <a:rPr lang="en-GB" altLang="en-US"/>
              <a:pPr/>
              <a:t>36</a:t>
            </a:fld>
            <a:endParaRPr lang="en-GB" altLang="en-US"/>
          </a:p>
        </p:txBody>
      </p:sp>
      <p:sp>
        <p:nvSpPr>
          <p:cNvPr id="400386" name="Text Box 2">
            <a:extLst>
              <a:ext uri="{FF2B5EF4-FFF2-40B4-BE49-F238E27FC236}">
                <a16:creationId xmlns:a16="http://schemas.microsoft.com/office/drawing/2014/main" id="{128A592C-6D46-C036-2D15-416B81CA53AC}"/>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0387" name="Rectangle 3">
            <a:extLst>
              <a:ext uri="{FF2B5EF4-FFF2-40B4-BE49-F238E27FC236}">
                <a16:creationId xmlns:a16="http://schemas.microsoft.com/office/drawing/2014/main" id="{F1983879-6524-99A2-21E3-9F8750B85153}"/>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0BF6B148-0BBD-3854-4F77-34E4EB8DF5C1}"/>
              </a:ext>
            </a:extLst>
          </p:cNvPr>
          <p:cNvSpPr>
            <a:spLocks noGrp="1" noChangeArrowheads="1"/>
          </p:cNvSpPr>
          <p:nvPr>
            <p:ph type="sldNum" sz="quarter" idx="5"/>
          </p:nvPr>
        </p:nvSpPr>
        <p:spPr>
          <a:ln/>
        </p:spPr>
        <p:txBody>
          <a:bodyPr/>
          <a:lstStyle/>
          <a:p>
            <a:fld id="{B348B3CF-FB7A-429C-805D-560E3986D6F5}" type="slidenum">
              <a:rPr lang="en-GB" altLang="en-US"/>
              <a:pPr/>
              <a:t>37</a:t>
            </a:fld>
            <a:endParaRPr lang="en-GB" altLang="en-US"/>
          </a:p>
        </p:txBody>
      </p:sp>
      <p:sp>
        <p:nvSpPr>
          <p:cNvPr id="402434" name="Text Box 2">
            <a:extLst>
              <a:ext uri="{FF2B5EF4-FFF2-40B4-BE49-F238E27FC236}">
                <a16:creationId xmlns:a16="http://schemas.microsoft.com/office/drawing/2014/main" id="{ACB53FD5-AEA4-A38B-B14F-C487EC964FEB}"/>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2435" name="Rectangle 3">
            <a:extLst>
              <a:ext uri="{FF2B5EF4-FFF2-40B4-BE49-F238E27FC236}">
                <a16:creationId xmlns:a16="http://schemas.microsoft.com/office/drawing/2014/main" id="{8C682961-7F31-236B-648D-3C1176E5B74B}"/>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763D14E0-508E-95A4-77C0-28CB1A68F561}"/>
              </a:ext>
            </a:extLst>
          </p:cNvPr>
          <p:cNvSpPr>
            <a:spLocks noGrp="1" noChangeArrowheads="1"/>
          </p:cNvSpPr>
          <p:nvPr>
            <p:ph type="sldNum" sz="quarter" idx="5"/>
          </p:nvPr>
        </p:nvSpPr>
        <p:spPr>
          <a:ln/>
        </p:spPr>
        <p:txBody>
          <a:bodyPr/>
          <a:lstStyle/>
          <a:p>
            <a:fld id="{33EF923C-0E15-42D1-AA24-A16844E2DFB5}" type="slidenum">
              <a:rPr lang="en-GB" altLang="en-US"/>
              <a:pPr/>
              <a:t>38</a:t>
            </a:fld>
            <a:endParaRPr lang="en-GB" altLang="en-US"/>
          </a:p>
        </p:txBody>
      </p:sp>
      <p:sp>
        <p:nvSpPr>
          <p:cNvPr id="404482" name="Text Box 2">
            <a:extLst>
              <a:ext uri="{FF2B5EF4-FFF2-40B4-BE49-F238E27FC236}">
                <a16:creationId xmlns:a16="http://schemas.microsoft.com/office/drawing/2014/main" id="{EA9D27CD-B5AA-C07D-FB46-5FF7F2561125}"/>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4483" name="Rectangle 3">
            <a:extLst>
              <a:ext uri="{FF2B5EF4-FFF2-40B4-BE49-F238E27FC236}">
                <a16:creationId xmlns:a16="http://schemas.microsoft.com/office/drawing/2014/main" id="{26745DD4-1CFB-F9B2-DBBA-3B8BA4145A5B}"/>
              </a:ext>
            </a:extLst>
          </p:cNvPr>
          <p:cNvSpPr txBox="1">
            <a:spLocks noGrp="1" noChangeArrowheads="1"/>
          </p:cNvSpPr>
          <p:nvPr>
            <p:ph type="body"/>
          </p:nvPr>
        </p:nvSpPr>
        <p:spPr>
          <a:xfrm>
            <a:off x="701675" y="4416425"/>
            <a:ext cx="5608638" cy="5032375"/>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set of variables determines the status of the unit</a:t>
            </a:r>
          </a:p>
        </p:txBody>
      </p:sp>
      <p:sp>
        <p:nvSpPr>
          <p:cNvPr id="4" name="Slide Number Placeholder 3"/>
          <p:cNvSpPr>
            <a:spLocks noGrp="1"/>
          </p:cNvSpPr>
          <p:nvPr>
            <p:ph type="sldNum" sz="quarter" idx="5"/>
          </p:nvPr>
        </p:nvSpPr>
        <p:spPr/>
        <p:txBody>
          <a:bodyPr/>
          <a:lstStyle/>
          <a:p>
            <a:fld id="{84CEB347-C85D-44DA-8F64-91212324F7F7}" type="slidenum">
              <a:rPr lang="en-US" smtClean="0"/>
              <a:t>4</a:t>
            </a:fld>
            <a:endParaRPr lang="en-US"/>
          </a:p>
        </p:txBody>
      </p:sp>
    </p:spTree>
    <p:extLst>
      <p:ext uri="{BB962C8B-B14F-4D97-AF65-F5344CB8AC3E}">
        <p14:creationId xmlns:p14="http://schemas.microsoft.com/office/powerpoint/2010/main" val="13906300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0B34E755-8242-DB23-28CE-656D4F0A3604}"/>
              </a:ext>
            </a:extLst>
          </p:cNvPr>
          <p:cNvSpPr>
            <a:spLocks noGrp="1" noChangeArrowheads="1"/>
          </p:cNvSpPr>
          <p:nvPr>
            <p:ph type="sldNum" sz="quarter" idx="5"/>
          </p:nvPr>
        </p:nvSpPr>
        <p:spPr>
          <a:ln/>
        </p:spPr>
        <p:txBody>
          <a:bodyPr/>
          <a:lstStyle/>
          <a:p>
            <a:fld id="{834CBE49-D161-414F-8A23-2167ED336344}" type="slidenum">
              <a:rPr lang="en-GB" altLang="en-US"/>
              <a:pPr/>
              <a:t>39</a:t>
            </a:fld>
            <a:endParaRPr lang="en-GB" altLang="en-US"/>
          </a:p>
        </p:txBody>
      </p:sp>
      <p:sp>
        <p:nvSpPr>
          <p:cNvPr id="406530" name="Text Box 2">
            <a:extLst>
              <a:ext uri="{FF2B5EF4-FFF2-40B4-BE49-F238E27FC236}">
                <a16:creationId xmlns:a16="http://schemas.microsoft.com/office/drawing/2014/main" id="{A785F84F-7E92-09A1-456C-044B1E803260}"/>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6531" name="Rectangle 3">
            <a:extLst>
              <a:ext uri="{FF2B5EF4-FFF2-40B4-BE49-F238E27FC236}">
                <a16:creationId xmlns:a16="http://schemas.microsoft.com/office/drawing/2014/main" id="{30213664-D664-0F4A-1A85-226C72732159}"/>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01CC38EC-9745-7525-BF21-D068CDD534DE}"/>
              </a:ext>
            </a:extLst>
          </p:cNvPr>
          <p:cNvSpPr>
            <a:spLocks noGrp="1" noChangeArrowheads="1"/>
          </p:cNvSpPr>
          <p:nvPr>
            <p:ph type="sldNum" sz="quarter" idx="5"/>
          </p:nvPr>
        </p:nvSpPr>
        <p:spPr>
          <a:ln/>
        </p:spPr>
        <p:txBody>
          <a:bodyPr/>
          <a:lstStyle/>
          <a:p>
            <a:fld id="{C83A7B6E-38DD-4AB6-9223-015BF27BAB74}" type="slidenum">
              <a:rPr lang="en-GB" altLang="en-US"/>
              <a:pPr/>
              <a:t>40</a:t>
            </a:fld>
            <a:endParaRPr lang="en-GB" altLang="en-US"/>
          </a:p>
        </p:txBody>
      </p:sp>
      <p:sp>
        <p:nvSpPr>
          <p:cNvPr id="408578" name="Text Box 2">
            <a:extLst>
              <a:ext uri="{FF2B5EF4-FFF2-40B4-BE49-F238E27FC236}">
                <a16:creationId xmlns:a16="http://schemas.microsoft.com/office/drawing/2014/main" id="{AA786A33-2310-96A7-AB5B-0768B56AB066}"/>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8579" name="Rectangle 3">
            <a:extLst>
              <a:ext uri="{FF2B5EF4-FFF2-40B4-BE49-F238E27FC236}">
                <a16:creationId xmlns:a16="http://schemas.microsoft.com/office/drawing/2014/main" id="{789545A3-B03A-5D5F-BDD1-E7996E7DDB23}"/>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6654C83B-B78B-1EB2-0B7E-18C6B49E0150}"/>
              </a:ext>
            </a:extLst>
          </p:cNvPr>
          <p:cNvSpPr>
            <a:spLocks noGrp="1" noChangeArrowheads="1"/>
          </p:cNvSpPr>
          <p:nvPr>
            <p:ph type="sldNum" sz="quarter" idx="5"/>
          </p:nvPr>
        </p:nvSpPr>
        <p:spPr>
          <a:ln/>
        </p:spPr>
        <p:txBody>
          <a:bodyPr/>
          <a:lstStyle/>
          <a:p>
            <a:fld id="{C01BA7B8-CF43-4E7E-9E5E-C4169A207426}" type="slidenum">
              <a:rPr lang="en-GB" altLang="en-US"/>
              <a:pPr/>
              <a:t>41</a:t>
            </a:fld>
            <a:endParaRPr lang="en-GB" altLang="en-US"/>
          </a:p>
        </p:txBody>
      </p:sp>
      <p:sp>
        <p:nvSpPr>
          <p:cNvPr id="410626" name="Text Box 2">
            <a:extLst>
              <a:ext uri="{FF2B5EF4-FFF2-40B4-BE49-F238E27FC236}">
                <a16:creationId xmlns:a16="http://schemas.microsoft.com/office/drawing/2014/main" id="{B29C32F7-972A-1DF0-6A5D-7F21BD01BF97}"/>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0627" name="Rectangle 3">
            <a:extLst>
              <a:ext uri="{FF2B5EF4-FFF2-40B4-BE49-F238E27FC236}">
                <a16:creationId xmlns:a16="http://schemas.microsoft.com/office/drawing/2014/main" id="{7B60F3B3-CFE5-9B54-D912-0F5298DB7D9A}"/>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3EC08114-7497-A8AE-B254-B28E95A88326}"/>
              </a:ext>
            </a:extLst>
          </p:cNvPr>
          <p:cNvSpPr>
            <a:spLocks noGrp="1" noChangeArrowheads="1"/>
          </p:cNvSpPr>
          <p:nvPr>
            <p:ph type="sldNum" sz="quarter" idx="5"/>
          </p:nvPr>
        </p:nvSpPr>
        <p:spPr>
          <a:ln/>
        </p:spPr>
        <p:txBody>
          <a:bodyPr/>
          <a:lstStyle/>
          <a:p>
            <a:fld id="{DA923698-464A-4012-91FC-DC0140333C18}" type="slidenum">
              <a:rPr lang="en-GB" altLang="en-US"/>
              <a:pPr/>
              <a:t>42</a:t>
            </a:fld>
            <a:endParaRPr lang="en-GB" altLang="en-US"/>
          </a:p>
        </p:txBody>
      </p:sp>
      <p:sp>
        <p:nvSpPr>
          <p:cNvPr id="412674" name="Text Box 2">
            <a:extLst>
              <a:ext uri="{FF2B5EF4-FFF2-40B4-BE49-F238E27FC236}">
                <a16:creationId xmlns:a16="http://schemas.microsoft.com/office/drawing/2014/main" id="{33E3C0CF-AA41-2340-38AF-7F24D3F0C874}"/>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2675" name="Rectangle 3">
            <a:extLst>
              <a:ext uri="{FF2B5EF4-FFF2-40B4-BE49-F238E27FC236}">
                <a16:creationId xmlns:a16="http://schemas.microsoft.com/office/drawing/2014/main" id="{F84DA9C4-24B8-B0A0-1358-D7337D68856C}"/>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B3120ECF-8055-F515-05AA-7E3B2DDFD3AF}"/>
              </a:ext>
            </a:extLst>
          </p:cNvPr>
          <p:cNvSpPr>
            <a:spLocks noGrp="1" noChangeArrowheads="1"/>
          </p:cNvSpPr>
          <p:nvPr>
            <p:ph type="sldNum" sz="quarter" idx="5"/>
          </p:nvPr>
        </p:nvSpPr>
        <p:spPr>
          <a:ln/>
        </p:spPr>
        <p:txBody>
          <a:bodyPr/>
          <a:lstStyle/>
          <a:p>
            <a:fld id="{96CAC65B-AFE9-4E86-A08C-C30AFF4CA51A}" type="slidenum">
              <a:rPr lang="en-GB" altLang="en-US"/>
              <a:pPr/>
              <a:t>43</a:t>
            </a:fld>
            <a:endParaRPr lang="en-GB" altLang="en-US"/>
          </a:p>
        </p:txBody>
      </p:sp>
      <p:sp>
        <p:nvSpPr>
          <p:cNvPr id="414722" name="Text Box 2">
            <a:extLst>
              <a:ext uri="{FF2B5EF4-FFF2-40B4-BE49-F238E27FC236}">
                <a16:creationId xmlns:a16="http://schemas.microsoft.com/office/drawing/2014/main" id="{751CEA54-721F-44C3-928E-905A7ABC4384}"/>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4723" name="Rectangle 3">
            <a:extLst>
              <a:ext uri="{FF2B5EF4-FFF2-40B4-BE49-F238E27FC236}">
                <a16:creationId xmlns:a16="http://schemas.microsoft.com/office/drawing/2014/main" id="{33DA84A0-C7C4-44E5-1AFD-9455226AACB1}"/>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i="1"/>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411CDFDD-D681-D568-7DA9-D970E03238A6}"/>
              </a:ext>
            </a:extLst>
          </p:cNvPr>
          <p:cNvSpPr>
            <a:spLocks noGrp="1" noChangeArrowheads="1"/>
          </p:cNvSpPr>
          <p:nvPr>
            <p:ph type="sldNum" sz="quarter" idx="5"/>
          </p:nvPr>
        </p:nvSpPr>
        <p:spPr>
          <a:ln/>
        </p:spPr>
        <p:txBody>
          <a:bodyPr/>
          <a:lstStyle/>
          <a:p>
            <a:fld id="{248DD531-4749-49BC-9EAE-EA2989B40080}" type="slidenum">
              <a:rPr lang="en-GB" altLang="en-US"/>
              <a:pPr/>
              <a:t>44</a:t>
            </a:fld>
            <a:endParaRPr lang="en-GB" altLang="en-US"/>
          </a:p>
        </p:txBody>
      </p:sp>
      <p:sp>
        <p:nvSpPr>
          <p:cNvPr id="416770" name="Text Box 2">
            <a:extLst>
              <a:ext uri="{FF2B5EF4-FFF2-40B4-BE49-F238E27FC236}">
                <a16:creationId xmlns:a16="http://schemas.microsoft.com/office/drawing/2014/main" id="{95579A38-D566-5A08-2B16-A647AE860B6B}"/>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6771" name="Rectangle 3">
            <a:extLst>
              <a:ext uri="{FF2B5EF4-FFF2-40B4-BE49-F238E27FC236}">
                <a16:creationId xmlns:a16="http://schemas.microsoft.com/office/drawing/2014/main" id="{4C9A9FCB-A9CE-5A55-ACC0-5592F509ACB0}"/>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DD486E8E-7AF4-FB9B-1540-0BEC110FB8CC}"/>
              </a:ext>
            </a:extLst>
          </p:cNvPr>
          <p:cNvSpPr>
            <a:spLocks noGrp="1" noChangeArrowheads="1"/>
          </p:cNvSpPr>
          <p:nvPr>
            <p:ph type="sldNum" sz="quarter" idx="5"/>
          </p:nvPr>
        </p:nvSpPr>
        <p:spPr>
          <a:ln/>
        </p:spPr>
        <p:txBody>
          <a:bodyPr/>
          <a:lstStyle/>
          <a:p>
            <a:fld id="{2FF9C4D1-CA17-4B40-9AD2-DBE1CA409CB1}" type="slidenum">
              <a:rPr lang="en-GB" altLang="en-US"/>
              <a:pPr/>
              <a:t>45</a:t>
            </a:fld>
            <a:endParaRPr lang="en-GB" altLang="en-US"/>
          </a:p>
        </p:txBody>
      </p:sp>
      <p:sp>
        <p:nvSpPr>
          <p:cNvPr id="418818" name="Text Box 2">
            <a:extLst>
              <a:ext uri="{FF2B5EF4-FFF2-40B4-BE49-F238E27FC236}">
                <a16:creationId xmlns:a16="http://schemas.microsoft.com/office/drawing/2014/main" id="{D21AC770-9C9D-8B21-2277-148580CC1C98}"/>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18819" name="Rectangle 3">
            <a:extLst>
              <a:ext uri="{FF2B5EF4-FFF2-40B4-BE49-F238E27FC236}">
                <a16:creationId xmlns:a16="http://schemas.microsoft.com/office/drawing/2014/main" id="{96856188-013E-A5C1-2158-A1BC2E54E149}"/>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F4573E4C-5CB9-43B9-3366-8C2EBC29C18D}"/>
              </a:ext>
            </a:extLst>
          </p:cNvPr>
          <p:cNvSpPr>
            <a:spLocks noGrp="1" noChangeArrowheads="1"/>
          </p:cNvSpPr>
          <p:nvPr>
            <p:ph type="sldNum" sz="quarter" idx="5"/>
          </p:nvPr>
        </p:nvSpPr>
        <p:spPr>
          <a:ln/>
        </p:spPr>
        <p:txBody>
          <a:bodyPr/>
          <a:lstStyle/>
          <a:p>
            <a:fld id="{0E6B1962-2BE5-4001-B815-4ED0869AD3E9}" type="slidenum">
              <a:rPr lang="en-GB" altLang="en-US"/>
              <a:pPr/>
              <a:t>46</a:t>
            </a:fld>
            <a:endParaRPr lang="en-GB" altLang="en-US"/>
          </a:p>
        </p:txBody>
      </p:sp>
      <p:sp>
        <p:nvSpPr>
          <p:cNvPr id="420866" name="Text Box 2">
            <a:extLst>
              <a:ext uri="{FF2B5EF4-FFF2-40B4-BE49-F238E27FC236}">
                <a16:creationId xmlns:a16="http://schemas.microsoft.com/office/drawing/2014/main" id="{7BE4394D-158B-82BF-9171-990055CBC77B}"/>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20867" name="Rectangle 3">
            <a:extLst>
              <a:ext uri="{FF2B5EF4-FFF2-40B4-BE49-F238E27FC236}">
                <a16:creationId xmlns:a16="http://schemas.microsoft.com/office/drawing/2014/main" id="{3BC4E3E3-73D9-0C7D-F9A4-209556AD233F}"/>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0C7A2405-7F9D-287B-CEEE-B44F18B5EDC7}"/>
              </a:ext>
            </a:extLst>
          </p:cNvPr>
          <p:cNvSpPr>
            <a:spLocks noGrp="1" noChangeArrowheads="1"/>
          </p:cNvSpPr>
          <p:nvPr>
            <p:ph type="sldNum" sz="quarter" idx="5"/>
          </p:nvPr>
        </p:nvSpPr>
        <p:spPr>
          <a:ln/>
        </p:spPr>
        <p:txBody>
          <a:bodyPr/>
          <a:lstStyle/>
          <a:p>
            <a:fld id="{6EB588FB-C861-46E7-876A-BD74609DAB09}" type="slidenum">
              <a:rPr lang="en-GB" altLang="en-US"/>
              <a:pPr/>
              <a:t>47</a:t>
            </a:fld>
            <a:endParaRPr lang="en-GB" altLang="en-US"/>
          </a:p>
        </p:txBody>
      </p:sp>
      <p:sp>
        <p:nvSpPr>
          <p:cNvPr id="422914" name="Text Box 2">
            <a:extLst>
              <a:ext uri="{FF2B5EF4-FFF2-40B4-BE49-F238E27FC236}">
                <a16:creationId xmlns:a16="http://schemas.microsoft.com/office/drawing/2014/main" id="{1B6F4553-DCBE-979C-845A-0F2124232514}"/>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22915" name="Rectangle 3">
            <a:extLst>
              <a:ext uri="{FF2B5EF4-FFF2-40B4-BE49-F238E27FC236}">
                <a16:creationId xmlns:a16="http://schemas.microsoft.com/office/drawing/2014/main" id="{1269890E-3C52-368C-13F6-48ECD1DA38D7}"/>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lvl="1" defTabSz="457200">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054F2DA7-557C-3D55-DDE3-E056618DE2F8}"/>
              </a:ext>
            </a:extLst>
          </p:cNvPr>
          <p:cNvSpPr>
            <a:spLocks noGrp="1" noChangeArrowheads="1"/>
          </p:cNvSpPr>
          <p:nvPr>
            <p:ph type="sldNum" sz="quarter" idx="5"/>
          </p:nvPr>
        </p:nvSpPr>
        <p:spPr>
          <a:ln/>
        </p:spPr>
        <p:txBody>
          <a:bodyPr/>
          <a:lstStyle/>
          <a:p>
            <a:fld id="{5571FF5B-068A-4850-BB23-BC2036421B46}" type="slidenum">
              <a:rPr lang="en-GB" altLang="en-US"/>
              <a:pPr/>
              <a:t>48</a:t>
            </a:fld>
            <a:endParaRPr lang="en-GB" altLang="en-US"/>
          </a:p>
        </p:txBody>
      </p:sp>
      <p:sp>
        <p:nvSpPr>
          <p:cNvPr id="424962" name="Text Box 2">
            <a:extLst>
              <a:ext uri="{FF2B5EF4-FFF2-40B4-BE49-F238E27FC236}">
                <a16:creationId xmlns:a16="http://schemas.microsoft.com/office/drawing/2014/main" id="{75FFE85E-FE0B-54B4-E362-DB00BEACB827}"/>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24963" name="Rectangle 3">
            <a:extLst>
              <a:ext uri="{FF2B5EF4-FFF2-40B4-BE49-F238E27FC236}">
                <a16:creationId xmlns:a16="http://schemas.microsoft.com/office/drawing/2014/main" id="{B7948477-0A35-CF47-3655-6CB389D7960F}"/>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set of variables that determine the size, form, and the kind of economic activity the unit engages in</a:t>
            </a:r>
          </a:p>
        </p:txBody>
      </p:sp>
      <p:sp>
        <p:nvSpPr>
          <p:cNvPr id="4" name="Slide Number Placeholder 3"/>
          <p:cNvSpPr>
            <a:spLocks noGrp="1"/>
          </p:cNvSpPr>
          <p:nvPr>
            <p:ph type="sldNum" sz="quarter" idx="5"/>
          </p:nvPr>
        </p:nvSpPr>
        <p:spPr/>
        <p:txBody>
          <a:bodyPr/>
          <a:lstStyle/>
          <a:p>
            <a:fld id="{84CEB347-C85D-44DA-8F64-91212324F7F7}" type="slidenum">
              <a:rPr lang="en-US" smtClean="0"/>
              <a:t>5</a:t>
            </a:fld>
            <a:endParaRPr lang="en-US"/>
          </a:p>
        </p:txBody>
      </p:sp>
    </p:spTree>
    <p:extLst>
      <p:ext uri="{BB962C8B-B14F-4D97-AF65-F5344CB8AC3E}">
        <p14:creationId xmlns:p14="http://schemas.microsoft.com/office/powerpoint/2010/main" val="15950593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93E93669-4377-5587-7064-953927BF2BE3}"/>
              </a:ext>
            </a:extLst>
          </p:cNvPr>
          <p:cNvSpPr>
            <a:spLocks noGrp="1" noChangeArrowheads="1"/>
          </p:cNvSpPr>
          <p:nvPr>
            <p:ph type="sldNum" sz="quarter" idx="5"/>
          </p:nvPr>
        </p:nvSpPr>
        <p:spPr>
          <a:ln/>
        </p:spPr>
        <p:txBody>
          <a:bodyPr/>
          <a:lstStyle/>
          <a:p>
            <a:fld id="{7C9C99C6-7B1D-43AB-A769-A053DB77910C}" type="slidenum">
              <a:rPr lang="en-GB" altLang="en-US"/>
              <a:pPr/>
              <a:t>49</a:t>
            </a:fld>
            <a:endParaRPr lang="en-GB" altLang="en-US"/>
          </a:p>
        </p:txBody>
      </p:sp>
      <p:sp>
        <p:nvSpPr>
          <p:cNvPr id="427010" name="Text Box 2">
            <a:extLst>
              <a:ext uri="{FF2B5EF4-FFF2-40B4-BE49-F238E27FC236}">
                <a16:creationId xmlns:a16="http://schemas.microsoft.com/office/drawing/2014/main" id="{F27DA054-CFF4-B0DB-97CF-1CBC67CACFDF}"/>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27011" name="Rectangle 3">
            <a:extLst>
              <a:ext uri="{FF2B5EF4-FFF2-40B4-BE49-F238E27FC236}">
                <a16:creationId xmlns:a16="http://schemas.microsoft.com/office/drawing/2014/main" id="{4D024387-DE83-A129-69DF-BF4B4414EF45}"/>
              </a:ext>
            </a:extLst>
          </p:cNvPr>
          <p:cNvSpPr txBox="1">
            <a:spLocks noGrp="1" noChangeArrowheads="1"/>
          </p:cNvSpPr>
          <p:nvPr>
            <p:ph type="body"/>
          </p:nvPr>
        </p:nvSpPr>
        <p:spPr>
          <a:xfrm>
            <a:off x="701675" y="4416425"/>
            <a:ext cx="5608638" cy="6800850"/>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AC606143-E9D7-596E-D6D5-920370F4DF6D}"/>
              </a:ext>
            </a:extLst>
          </p:cNvPr>
          <p:cNvSpPr>
            <a:spLocks noGrp="1" noChangeArrowheads="1"/>
          </p:cNvSpPr>
          <p:nvPr>
            <p:ph type="sldNum" sz="quarter" idx="5"/>
          </p:nvPr>
        </p:nvSpPr>
        <p:spPr>
          <a:ln/>
        </p:spPr>
        <p:txBody>
          <a:bodyPr/>
          <a:lstStyle/>
          <a:p>
            <a:fld id="{62B3FB5C-FCFC-43D2-B09F-E146A4BC3E12}" type="slidenum">
              <a:rPr lang="en-GB" altLang="en-US"/>
              <a:pPr/>
              <a:t>50</a:t>
            </a:fld>
            <a:endParaRPr lang="en-GB" altLang="en-US"/>
          </a:p>
        </p:txBody>
      </p:sp>
      <p:sp>
        <p:nvSpPr>
          <p:cNvPr id="429058" name="Text Box 2">
            <a:extLst>
              <a:ext uri="{FF2B5EF4-FFF2-40B4-BE49-F238E27FC236}">
                <a16:creationId xmlns:a16="http://schemas.microsoft.com/office/drawing/2014/main" id="{6CE9AFB3-8197-C585-E837-1C61DF1DB762}"/>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29059" name="Rectangle 3">
            <a:extLst>
              <a:ext uri="{FF2B5EF4-FFF2-40B4-BE49-F238E27FC236}">
                <a16:creationId xmlns:a16="http://schemas.microsoft.com/office/drawing/2014/main" id="{07B55C44-83A3-E7E7-D954-D46E7CBFBF66}"/>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A96DF4C7-8ABD-92F8-B63A-573853ADE38F}"/>
              </a:ext>
            </a:extLst>
          </p:cNvPr>
          <p:cNvSpPr>
            <a:spLocks noGrp="1" noChangeArrowheads="1"/>
          </p:cNvSpPr>
          <p:nvPr>
            <p:ph type="sldNum" sz="quarter" idx="5"/>
          </p:nvPr>
        </p:nvSpPr>
        <p:spPr>
          <a:ln/>
        </p:spPr>
        <p:txBody>
          <a:bodyPr/>
          <a:lstStyle/>
          <a:p>
            <a:fld id="{60296857-695E-44DC-BB0F-C846CE30356F}" type="slidenum">
              <a:rPr lang="en-GB" altLang="en-US"/>
              <a:pPr/>
              <a:t>51</a:t>
            </a:fld>
            <a:endParaRPr lang="en-GB" altLang="en-US"/>
          </a:p>
        </p:txBody>
      </p:sp>
      <p:sp>
        <p:nvSpPr>
          <p:cNvPr id="431106" name="Text Box 2">
            <a:extLst>
              <a:ext uri="{FF2B5EF4-FFF2-40B4-BE49-F238E27FC236}">
                <a16:creationId xmlns:a16="http://schemas.microsoft.com/office/drawing/2014/main" id="{A312224D-1F15-9442-07A0-CC5781696133}"/>
              </a:ext>
            </a:extLst>
          </p:cNvPr>
          <p:cNvSpPr txBox="1">
            <a:spLocks noChangeArrowheads="1"/>
          </p:cNvSpPr>
          <p:nvPr/>
        </p:nvSpPr>
        <p:spPr bwMode="auto">
          <a:xfrm>
            <a:off x="1181100" y="698500"/>
            <a:ext cx="4649788" cy="34861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31107" name="Rectangle 3">
            <a:extLst>
              <a:ext uri="{FF2B5EF4-FFF2-40B4-BE49-F238E27FC236}">
                <a16:creationId xmlns:a16="http://schemas.microsoft.com/office/drawing/2014/main" id="{82DEE0CB-CE0D-6A2C-87F8-3C8B8F63AFAD}"/>
              </a:ext>
            </a:extLst>
          </p:cNvPr>
          <p:cNvSpPr txBox="1">
            <a:spLocks noGrp="1" noChangeArrowheads="1"/>
          </p:cNvSpPr>
          <p:nvPr>
            <p:ph type="body"/>
          </p:nvPr>
        </p:nvSpPr>
        <p:spPr>
          <a:xfrm>
            <a:off x="701675" y="4416425"/>
            <a:ext cx="5608638" cy="4183063"/>
          </a:xfrm>
          <a:ln/>
          <a:extLst>
            <a:ext uri="{91240B29-F687-4F45-9708-019B960494DF}">
              <a14:hiddenLine xmlns:a14="http://schemas.microsoft.com/office/drawing/2010/main" w="9525">
                <a:solidFill>
                  <a:schemeClr val="tx1"/>
                </a:solidFill>
                <a:round/>
                <a:headEnd/>
                <a:tailEnd/>
              </a14:hiddenLine>
            </a:ext>
          </a:extLst>
        </p:spPr>
        <p:txBody>
          <a:bodyPr lIns="93249" tIns="46445" rIns="93249" bIns="46445"/>
          <a:lstStyle/>
          <a:p>
            <a:pPr defTabSz="457200">
              <a:spcBef>
                <a:spcPts val="450"/>
              </a:spcBef>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a:extLst>
              <a:ext uri="{FF2B5EF4-FFF2-40B4-BE49-F238E27FC236}">
                <a16:creationId xmlns:a16="http://schemas.microsoft.com/office/drawing/2014/main" id="{4475850F-229B-4EA1-3699-A4F879EDEF2C}"/>
              </a:ext>
            </a:extLst>
          </p:cNvPr>
          <p:cNvSpPr>
            <a:spLocks noGrp="1" noChangeArrowheads="1"/>
          </p:cNvSpPr>
          <p:nvPr>
            <p:ph type="sldNum" sz="quarter" idx="5"/>
          </p:nvPr>
        </p:nvSpPr>
        <p:spPr>
          <a:ln/>
        </p:spPr>
        <p:txBody>
          <a:bodyPr/>
          <a:lstStyle/>
          <a:p>
            <a:fld id="{2AC12FF9-9055-4200-B102-DACD04CEAD84}" type="slidenum">
              <a:rPr lang="en-GB" altLang="en-US"/>
              <a:pPr/>
              <a:t>52</a:t>
            </a:fld>
            <a:endParaRPr lang="en-GB" altLang="en-US"/>
          </a:p>
        </p:txBody>
      </p:sp>
      <p:sp>
        <p:nvSpPr>
          <p:cNvPr id="433154" name="Rectangle 2">
            <a:extLst>
              <a:ext uri="{FF2B5EF4-FFF2-40B4-BE49-F238E27FC236}">
                <a16:creationId xmlns:a16="http://schemas.microsoft.com/office/drawing/2014/main" id="{FD1EE8BB-A299-7D92-C93C-DB27944E106C}"/>
              </a:ext>
            </a:extLst>
          </p:cNvPr>
          <p:cNvSpPr>
            <a:spLocks noGrp="1" noRot="1" noChangeAspect="1" noChangeArrowheads="1" noTextEdit="1"/>
          </p:cNvSpPr>
          <p:nvPr>
            <p:ph type="sldImg"/>
          </p:nvPr>
        </p:nvSpPr>
        <p:spPr>
          <a:xfrm>
            <a:off x="1181100" y="698500"/>
            <a:ext cx="4649788" cy="3486150"/>
          </a:xfrm>
          <a:ln/>
        </p:spPr>
      </p:sp>
      <p:sp>
        <p:nvSpPr>
          <p:cNvPr id="433155" name="Rectangle 3">
            <a:extLst>
              <a:ext uri="{FF2B5EF4-FFF2-40B4-BE49-F238E27FC236}">
                <a16:creationId xmlns:a16="http://schemas.microsoft.com/office/drawing/2014/main" id="{73B02F5A-34C5-1916-55E6-0034D9E6872A}"/>
              </a:ext>
            </a:extLst>
          </p:cNvPr>
          <p:cNvSpPr>
            <a:spLocks noGrp="1" noChangeArrowheads="1"/>
          </p:cNvSpPr>
          <p:nvPr>
            <p:ph type="body" idx="1"/>
          </p:nvPr>
        </p:nvSpPr>
        <p:spPr/>
        <p:txBody>
          <a:bodyPr/>
          <a:lstStyle/>
          <a:p>
            <a:pPr>
              <a:buFontTx/>
              <a:buChar char="•"/>
            </a:pPr>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 guidance on the classification of </a:t>
            </a:r>
            <a:r>
              <a:rPr lang="en-US" sz="1800" dirty="0" err="1">
                <a:effectLst/>
                <a:latin typeface="Calibri" panose="020F0502020204030204" pitchFamily="34" charset="0"/>
                <a:ea typeface="DengXian" panose="02010600030101010101" pitchFamily="2" charset="-122"/>
              </a:rPr>
              <a:t>Factoryless</a:t>
            </a:r>
            <a:r>
              <a:rPr lang="en-US" sz="1800" dirty="0">
                <a:effectLst/>
                <a:latin typeface="Calibri" panose="020F0502020204030204" pitchFamily="34" charset="0"/>
                <a:ea typeface="DengXian" panose="02010600030101010101" pitchFamily="2" charset="-122"/>
              </a:rPr>
              <a:t> Good Producers (FGPs) in ISIC Rev. 4 was reviewed in light of the ongoing discussion on the definition of FGPs within the update process of the 2008 SNA and the Balance of Payments and International Investment Position Manual (BPM6). </a:t>
            </a:r>
          </a:p>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As a result of this review, it was agreed that the criteria for identifying FGPs should include ownership of the intellectual property products (IPP) in addition to the ownership of the input materials. </a:t>
            </a:r>
            <a:endParaRPr lang="en-US" sz="1800" i="0" dirty="0">
              <a:solidFill>
                <a:schemeClr val="tx1"/>
              </a:solidFill>
              <a:effectLst/>
              <a:latin typeface="Calibri" panose="020F0502020204030204" pitchFamily="34" charset="0"/>
              <a:ea typeface="DengXian" panose="02010600030101010101" pitchFamily="2" charset="-122"/>
              <a:cs typeface="+mn-cs"/>
            </a:endParaRPr>
          </a:p>
          <a:p>
            <a:pPr marL="342900" marR="0" lvl="0" indent="-342900" algn="just" rtl="0">
              <a:lnSpc>
                <a:spcPct val="107000"/>
              </a:lnSpc>
              <a:spcBef>
                <a:spcPts val="0"/>
              </a:spcBef>
              <a:spcAft>
                <a:spcPts val="600"/>
              </a:spcAft>
              <a:buFont typeface="+mj-lt"/>
              <a:buAutoNum type="arabicPeriod"/>
            </a:pPr>
            <a:r>
              <a:rPr lang="en-US" sz="1800" i="0" u="sng" dirty="0">
                <a:solidFill>
                  <a:srgbClr val="FF0000"/>
                </a:solidFill>
                <a:effectLst/>
                <a:latin typeface="Calibri" panose="020F0502020204030204" pitchFamily="34" charset="0"/>
                <a:ea typeface="DengXian" panose="02010600030101010101" pitchFamily="2" charset="-122"/>
                <a:cs typeface="+mn-cs"/>
              </a:rPr>
              <a:t>The 2025 SNA define </a:t>
            </a:r>
            <a:r>
              <a:rPr lang="en-US" sz="1800" i="1"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A </a:t>
            </a:r>
            <a:r>
              <a:rPr lang="en-US" sz="1800" i="1" u="sng" dirty="0" err="1">
                <a:solidFill>
                  <a:srgbClr val="FF0000"/>
                </a:solidFill>
                <a:effectLst/>
                <a:latin typeface="Arial" panose="020B0604020202020204" pitchFamily="34" charset="0"/>
                <a:ea typeface="Arial" panose="020B0604020202020204" pitchFamily="34" charset="0"/>
                <a:cs typeface="Calibri" panose="020F0502020204030204" pitchFamily="34" charset="0"/>
              </a:rPr>
              <a:t>factoryless</a:t>
            </a:r>
            <a:r>
              <a:rPr lang="en-US" sz="1800" i="1"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 goods producer (FGP) </a:t>
            </a:r>
            <a:r>
              <a:rPr lang="en-US" sz="1800"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is a principal that controls the production of a good by undertaking the entrepreneurial steps and providing the technical specifications required to produce the good, but that fully outsources the material transformation process required to produce the output</a:t>
            </a:r>
            <a:endParaRPr lang="en-US" sz="1800" u="sng" dirty="0">
              <a:solidFill>
                <a:srgbClr val="FF0000"/>
              </a:solidFill>
              <a:effectLst/>
              <a:latin typeface="Calibri" panose="020F0502020204030204" pitchFamily="34" charset="0"/>
              <a:ea typeface="DengXian" panose="02010600030101010101" pitchFamily="2" charset="-122"/>
            </a:endParaRPr>
          </a:p>
          <a:p>
            <a:pPr marL="342900" marR="0" lvl="0" indent="-342900" algn="just" rtl="0">
              <a:lnSpc>
                <a:spcPct val="107000"/>
              </a:lnSpc>
              <a:spcBef>
                <a:spcPts val="0"/>
              </a:spcBef>
              <a:spcAft>
                <a:spcPts val="600"/>
              </a:spcAft>
              <a:buFont typeface="+mj-lt"/>
              <a:buAutoNum type="arabicPeriod"/>
            </a:pPr>
            <a:r>
              <a:rPr lang="en-US" sz="1800" u="sng" dirty="0">
                <a:solidFill>
                  <a:srgbClr val="FF0000"/>
                </a:solidFill>
                <a:effectLst/>
                <a:latin typeface="Calibri" panose="020F0502020204030204" pitchFamily="34" charset="0"/>
                <a:ea typeface="DengXian" panose="02010600030101010101" pitchFamily="2" charset="-122"/>
              </a:rPr>
              <a:t>During the ISIC revision process, it was discussed the control criteria for defining FGPs should cover some aspects of the control of the transformation process, including quality control and oversight of the production process. However, the discussion on FGP has since evolved during the SNA update process. As a result, the discussion on the control of the transformation process will be placed in the future research agenda</a:t>
            </a:r>
            <a:r>
              <a:rPr lang="en-US" sz="1800" dirty="0">
                <a:solidFill>
                  <a:srgbClr val="FF0000"/>
                </a:solidFill>
                <a:effectLst/>
                <a:latin typeface="Calibri" panose="020F0502020204030204" pitchFamily="34" charset="0"/>
                <a:ea typeface="DengXian" panose="02010600030101010101" pitchFamily="2" charset="-122"/>
              </a:rPr>
              <a:t>. </a:t>
            </a:r>
          </a:p>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 distinction between affiliates and non-affiliates is not a relevant criterion in the definition and classification of FGPs.</a:t>
            </a:r>
          </a:p>
          <a:p>
            <a:pPr marL="342900" marR="0" lvl="0" indent="-342900" algn="just" rtl="0">
              <a:lnSpc>
                <a:spcPct val="107000"/>
              </a:lnSpc>
              <a:spcBef>
                <a:spcPts val="0"/>
              </a:spcBef>
              <a:spcAft>
                <a:spcPts val="600"/>
              </a:spcAft>
              <a:buFont typeface="+mj-lt"/>
              <a:buAutoNum type="arabicPeriod"/>
            </a:pPr>
            <a:endParaRPr lang="en-US" sz="1800" dirty="0">
              <a:effectLst/>
              <a:latin typeface="Calibri" panose="020F0502020204030204" pitchFamily="34" charset="0"/>
              <a:ea typeface="DengXian" panose="02010600030101010101" pitchFamily="2" charset="-122"/>
            </a:endParaRPr>
          </a:p>
          <a:p>
            <a:pPr marL="342900" marR="0" lvl="0" indent="-342900" algn="just">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Overall, there was the recognition of the importance of separately identifying FGPs in the classification. However, based on current practices and feedback, it was agreed that it is not feasible at this stage to separately classify FGPs in ISIC and, by extension, in NACE. </a:t>
            </a:r>
          </a:p>
          <a:p>
            <a:pPr marL="342900" marR="0" lvl="0" indent="-342900" algn="just">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Therefore, FGPs will continue to be classified in the same class where they would be classified if they carried out the manufacturing process themselves in Section C. In addition, Statistical Business Registers are encouraged to identification FGPs, so that this issue can be reconsidered in the next revision of the economic activity classifications.</a:t>
            </a:r>
          </a:p>
          <a:p>
            <a:pPr marL="342900" marR="0" lvl="0" indent="-342900" algn="just">
              <a:lnSpc>
                <a:spcPct val="107000"/>
              </a:lnSpc>
              <a:spcBef>
                <a:spcPts val="0"/>
              </a:spcBef>
              <a:spcAft>
                <a:spcPts val="600"/>
              </a:spcAft>
              <a:buFont typeface="+mj-lt"/>
              <a:buAutoNum type="arabicPeriod"/>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A principal who completely outsources the transformation process but does not own the input materials is in fact buying the completed good from the contractor with the intention to re-sell it. Such an activity is classified in section G (Wholesale and retail trade), specifically according to the type of sale and the specific type of good sold.</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0" lvl="0" indent="-342900" algn="just">
              <a:lnSpc>
                <a:spcPct val="107000"/>
              </a:lnSpc>
              <a:spcBef>
                <a:spcPts val="0"/>
              </a:spcBef>
              <a:spcAft>
                <a:spcPts val="600"/>
              </a:spcAft>
              <a:buFont typeface="+mj-lt"/>
              <a:buAutoNum type="arabicPeriod"/>
            </a:pPr>
            <a:endParaRPr lang="en-US" sz="1800" dirty="0">
              <a:effectLst/>
              <a:latin typeface="Calibri" panose="020F0502020204030204" pitchFamily="34" charset="0"/>
              <a:ea typeface="DengXian" panose="02010600030101010101" pitchFamily="2" charset="-122"/>
            </a:endParaRPr>
          </a:p>
          <a:p>
            <a:endParaRPr lang="en-US" dirty="0"/>
          </a:p>
        </p:txBody>
      </p:sp>
    </p:spTree>
    <p:extLst>
      <p:ext uri="{BB962C8B-B14F-4D97-AF65-F5344CB8AC3E}">
        <p14:creationId xmlns:p14="http://schemas.microsoft.com/office/powerpoint/2010/main" val="52643952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057400" marR="0" lvl="4" indent="-228600" rtl="0">
              <a:spcBef>
                <a:spcPts val="600"/>
              </a:spcBef>
              <a:spcAft>
                <a:spcPts val="600"/>
              </a:spcAft>
              <a:buFont typeface="Arial" panose="020B0604020202020204" pitchFamily="34" charset="0"/>
              <a:buChar char=""/>
            </a:pPr>
            <a:r>
              <a:rPr lang="en-GB" sz="900" b="1" i="0" dirty="0">
                <a:effectLst/>
                <a:latin typeface="Times New Roman" panose="02020603050405020304" pitchFamily="18" charset="0"/>
                <a:ea typeface="Times New Roman" panose="02020603050405020304" pitchFamily="18" charset="0"/>
                <a:cs typeface="Segoe UI" panose="020B0502040204020203" pitchFamily="34" charset="0"/>
              </a:rPr>
              <a:t>Change of principal economic activity</a:t>
            </a:r>
            <a:endParaRPr lang="en-US" sz="1200" b="1" i="1"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mj-lt"/>
              <a:buAutoNum type="arabicPeriod"/>
            </a:pPr>
            <a:r>
              <a:rPr lang="en-GB" sz="900" dirty="0">
                <a:effectLst/>
                <a:latin typeface="Times New Roman" panose="02020603050405020304" pitchFamily="18" charset="0"/>
                <a:ea typeface="Times New Roman" panose="02020603050405020304" pitchFamily="18" charset="0"/>
                <a:cs typeface="Segoe UI" panose="020B0502040204020203" pitchFamily="34" charset="0"/>
              </a:rPr>
              <a:t>The principal activity may be assumed to be positively correlated with the continuity of the production factors. This criterion, however, is probably not relevant for multi-activity enterprise groups, where relatively small changes to one part of the group may cause a major change to the economic activity code of the group as a whole. In addition, a gradual shift in activities may (after respecting an appropriate stability rule) eventually cause a change in economic activity code, resulting in a reclassification of the enterprise group. In such cases, there is continuity and the change of activity may be disregarded.</a:t>
            </a:r>
            <a:endParaRPr lang="en-US" sz="9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mj-lt"/>
              <a:buAutoNum type="arabicPeriod"/>
            </a:pPr>
            <a:r>
              <a:rPr lang="en-GB" sz="900" dirty="0">
                <a:effectLst/>
                <a:latin typeface="Times New Roman" panose="02020603050405020304" pitchFamily="18" charset="0"/>
                <a:ea typeface="Times New Roman" panose="02020603050405020304" pitchFamily="18" charset="0"/>
                <a:cs typeface="Segoe UI" panose="020B0502040204020203" pitchFamily="34" charset="0"/>
              </a:rPr>
              <a:t>To use the principal economic activity in determining continuity requires following the mix of economic activities of the group members in terms of value added, if available, or, if not, turnover. Employment may also be used, in particular in cases where no reliable turnover is available for each enterprise, only consolidated turnover for a VAT group. It has also been found that employment is also generally more stable over time than turnover.</a:t>
            </a:r>
            <a:endParaRPr lang="en-US" sz="9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mj-lt"/>
              <a:buAutoNum type="arabicPeriod"/>
            </a:pPr>
            <a:r>
              <a:rPr lang="en-GB" sz="900" dirty="0">
                <a:effectLst/>
                <a:latin typeface="Times New Roman" panose="02020603050405020304" pitchFamily="18" charset="0"/>
                <a:ea typeface="Times New Roman" panose="02020603050405020304" pitchFamily="18" charset="0"/>
                <a:cs typeface="Segoe UI" panose="020B0502040204020203" pitchFamily="34" charset="0"/>
              </a:rPr>
              <a:t>For multi-activity groups, use of principal economic activity in determining continuity is very sensitive to the definition of the principal activity (especially at four-digit level) and also to whether some pre-defined threshold (such as 50 per cent) is used. Thus, principal activity as a single criterion is not a good approach. For all-resident groups in particular, however, a sudden change of principal economic activity when combined with some other changes, for example of group head or employment, is a strong indication of discontinuity. At global level, principal economic activity as a criterion is more difficult to apply.</a:t>
            </a:r>
            <a:endParaRPr lang="en-US" sz="900" dirty="0">
              <a:effectLst/>
              <a:latin typeface="Times New Roman" panose="02020603050405020304" pitchFamily="18" charset="0"/>
              <a:ea typeface="Times New Roman" panose="02020603050405020304" pitchFamily="18" charset="0"/>
              <a:cs typeface="Segoe UI" panose="020B0502040204020203" pitchFamily="34" charset="0"/>
            </a:endParaRPr>
          </a:p>
          <a:p>
            <a:r>
              <a:rPr lang="en-US" dirty="0"/>
              <a:t>	</a:t>
            </a:r>
          </a:p>
        </p:txBody>
      </p:sp>
      <p:sp>
        <p:nvSpPr>
          <p:cNvPr id="4" name="Slide Number Placeholder 3"/>
          <p:cNvSpPr>
            <a:spLocks noGrp="1"/>
          </p:cNvSpPr>
          <p:nvPr>
            <p:ph type="sldNum" sz="quarter" idx="5"/>
          </p:nvPr>
        </p:nvSpPr>
        <p:spPr/>
        <p:txBody>
          <a:bodyPr/>
          <a:lstStyle/>
          <a:p>
            <a:fld id="{159E3EA2-7B88-46FC-B376-8D233EA6D08C}" type="slidenum">
              <a:rPr lang="en-PH" smtClean="0"/>
              <a:t>55</a:t>
            </a:fld>
            <a:endParaRPr lang="en-PH"/>
          </a:p>
        </p:txBody>
      </p:sp>
    </p:spTree>
    <p:extLst>
      <p:ext uri="{BB962C8B-B14F-4D97-AF65-F5344CB8AC3E}">
        <p14:creationId xmlns:p14="http://schemas.microsoft.com/office/powerpoint/2010/main" val="224982313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rtl="0">
              <a:spcBef>
                <a:spcPts val="600"/>
              </a:spcBef>
              <a:spcAft>
                <a:spcPts val="600"/>
              </a:spcAft>
              <a:buFont typeface="+mj-lt"/>
              <a:buAutoNum type="arabicPeriod"/>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Misclassification of principal activity of units in a frozen frame leads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undercoverage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or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overcoverage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in the subsets of the frame corresponding to specific industries. Special efforts should be made to correct for this kind of error as it leads to increase in variance (due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overcoverage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and bias (due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undercoverage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in the following way. After a frozen frame is produced, a survey frame derived, and a survey sample is drawn, the resulting observation units complete a questionnaire. This may have the following outcomes:</a:t>
            </a:r>
            <a:endParaRPr lang="en-US" sz="18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36004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It may turn out that a respondent reports that the registered activity code of the observation unit is not correct. In this case this frame error should be corrected in the survey dataset, because otherwise the observation will be attributed to the wrong industry. This does not cause bias but increases the variance of estimates.</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36004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Alternatively, it may be that units were not included in the survey frame because of being misclassified to out-of-scope industries. This introduces negative bias in the estimates.</a:t>
            </a:r>
            <a:endParaRPr lang="en-US" sz="1800" dirty="0">
              <a:effectLst/>
              <a:latin typeface="Times New Roman" panose="02020603050405020304" pitchFamily="18" charset="0"/>
              <a:ea typeface="Times New Roman" panose="02020603050405020304" pitchFamily="18" charset="0"/>
            </a:endParaRPr>
          </a:p>
          <a:p>
            <a:pPr marL="1828800" marR="0" lvl="4" indent="0" rtl="0">
              <a:spcBef>
                <a:spcPts val="600"/>
              </a:spcBef>
              <a:spcAft>
                <a:spcPts val="600"/>
              </a:spcAft>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56</a:t>
            </a:fld>
            <a:endParaRPr lang="en-PH"/>
          </a:p>
        </p:txBody>
      </p:sp>
    </p:spTree>
    <p:extLst>
      <p:ext uri="{BB962C8B-B14F-4D97-AF65-F5344CB8AC3E}">
        <p14:creationId xmlns:p14="http://schemas.microsoft.com/office/powerpoint/2010/main" val="3347301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rtl="0">
              <a:lnSpc>
                <a:spcPct val="107000"/>
              </a:lnSpc>
              <a:spcBef>
                <a:spcPts val="0"/>
              </a:spcBef>
              <a:spcAft>
                <a:spcPts val="600"/>
              </a:spcAft>
              <a:buFont typeface="Arial" panose="020B0604020202020204" pitchFamily="34" charset="0"/>
              <a:buChar char="•"/>
            </a:pPr>
            <a:r>
              <a:rPr lang="en-US" sz="1800" dirty="0">
                <a:effectLst/>
                <a:latin typeface="Calibri" panose="020F0502020204030204" pitchFamily="34" charset="0"/>
                <a:ea typeface="DengXian" panose="02010600030101010101" pitchFamily="2" charset="-122"/>
              </a:rPr>
              <a:t>Intermediation activities have increased enormously due to the technological advances through digital platforms. Due to the growing importance of these activities, its classification has recently been the subject of several discussions and some decisions were made and introduced in the framework of the new ISIC Rev 5 </a:t>
            </a:r>
          </a:p>
          <a:p>
            <a:pPr marL="342900" marR="0" lvl="0" indent="-342900" algn="just" rtl="0">
              <a:lnSpc>
                <a:spcPct val="107000"/>
              </a:lnSpc>
              <a:spcBef>
                <a:spcPts val="0"/>
              </a:spcBef>
              <a:spcAft>
                <a:spcPts val="600"/>
              </a:spcAft>
              <a:buFont typeface="Arial" panose="020B0604020202020204" pitchFamily="34" charset="0"/>
              <a:buChar char="•"/>
            </a:pPr>
            <a:endParaRPr lang="en-US" sz="1800" dirty="0">
              <a:effectLst/>
              <a:latin typeface="Calibri" panose="020F0502020204030204" pitchFamily="34" charset="0"/>
              <a:ea typeface="DengXian" panose="02010600030101010101" pitchFamily="2" charset="-122"/>
            </a:endParaRPr>
          </a:p>
          <a:p>
            <a:pPr marL="342900" marR="0" lvl="0" indent="-342900" algn="just" rtl="0">
              <a:lnSpc>
                <a:spcPct val="107000"/>
              </a:lnSpc>
              <a:spcBef>
                <a:spcPts val="0"/>
              </a:spcBef>
              <a:spcAft>
                <a:spcPts val="600"/>
              </a:spcAft>
              <a:buFont typeface="Arial" panose="020B0604020202020204" pitchFamily="34" charset="0"/>
              <a:buChar char="•"/>
            </a:pPr>
            <a:r>
              <a:rPr lang="en-US" sz="1800" dirty="0">
                <a:effectLst/>
                <a:latin typeface="Calibri" panose="020F0502020204030204" pitchFamily="34" charset="0"/>
                <a:ea typeface="DengXian" panose="02010600030101010101" pitchFamily="2" charset="-122"/>
              </a:rPr>
              <a:t>Firstly, a definition of intermediation service activities was agreed in order to clearly specify the types of activities. </a:t>
            </a:r>
          </a:p>
          <a:p>
            <a:pPr marL="342900" marR="0" lvl="0" indent="-342900" algn="just">
              <a:lnSpc>
                <a:spcPct val="107000"/>
              </a:lnSpc>
              <a:spcBef>
                <a:spcPts val="0"/>
              </a:spcBef>
              <a:spcAft>
                <a:spcPts val="600"/>
              </a:spcAft>
              <a:buFont typeface="Arial" panose="020B0604020202020204" pitchFamily="34" charset="0"/>
              <a:buChar char="•"/>
            </a:pPr>
            <a:endParaRPr lang="en-US" sz="1800" dirty="0">
              <a:effectLst/>
              <a:latin typeface="Calibri" panose="020F0502020204030204" pitchFamily="34" charset="0"/>
              <a:ea typeface="DengXian" panose="02010600030101010101" pitchFamily="2" charset="-122"/>
            </a:endParaRPr>
          </a:p>
          <a:p>
            <a:pPr marL="342900" marR="0" lvl="0" indent="-342900" algn="just">
              <a:lnSpc>
                <a:spcPct val="107000"/>
              </a:lnSpc>
              <a:spcBef>
                <a:spcPts val="0"/>
              </a:spcBef>
              <a:spcAft>
                <a:spcPts val="600"/>
              </a:spcAft>
              <a:buFont typeface="Arial" panose="020B0604020202020204" pitchFamily="34" charset="0"/>
              <a:buChar char="•"/>
            </a:pPr>
            <a:r>
              <a:rPr lang="en-US" sz="1800" dirty="0">
                <a:effectLst/>
                <a:latin typeface="Calibri" panose="020F0502020204030204" pitchFamily="34" charset="0"/>
                <a:ea typeface="DengXian" panose="02010600030101010101" pitchFamily="2" charset="-122"/>
              </a:rPr>
              <a:t>Intermediation services activities have been defined as follows:</a:t>
            </a:r>
          </a:p>
          <a:p>
            <a:pPr marL="457200" marR="0" algn="just">
              <a:lnSpc>
                <a:spcPct val="107000"/>
              </a:lnSpc>
              <a:spcBef>
                <a:spcPts val="0"/>
              </a:spcBef>
              <a:spcAft>
                <a:spcPts val="600"/>
              </a:spcAft>
            </a:pPr>
            <a:r>
              <a:rPr lang="en-US" sz="1800" dirty="0">
                <a:effectLst/>
                <a:latin typeface="Calibri" panose="020F0502020204030204" pitchFamily="34" charset="0"/>
                <a:ea typeface="DengXian" panose="02010600030101010101" pitchFamily="2" charset="-122"/>
              </a:rPr>
              <a:t>‘Intermediation services activities are activities that facilitate transactions between buyers and sellers for the ordering and/or delivering of goods and services for a fee or commission, without supplying the services or taking ownership of the goods that are intermediated. These activities can be carried out on digital platforms or through non-digital channels. Revenue for the intermediation activities can include other sources of income, such as revenues from sale of advertising space.’</a:t>
            </a:r>
          </a:p>
          <a:p>
            <a:pPr marL="457200" marR="0" algn="just">
              <a:lnSpc>
                <a:spcPct val="107000"/>
              </a:lnSpc>
              <a:spcBef>
                <a:spcPts val="0"/>
              </a:spcBef>
              <a:spcAft>
                <a:spcPts val="600"/>
              </a:spcAft>
            </a:pPr>
            <a:endParaRPr lang="en-US" sz="1800" dirty="0">
              <a:effectLst/>
              <a:latin typeface="Calibri" panose="020F0502020204030204" pitchFamily="34" charset="0"/>
              <a:ea typeface="DengXian" panose="02010600030101010101" pitchFamily="2" charset="-122"/>
            </a:endParaRPr>
          </a:p>
          <a:p>
            <a:pPr marL="457200" marR="0" algn="just">
              <a:lnSpc>
                <a:spcPct val="107000"/>
              </a:lnSpc>
              <a:spcBef>
                <a:spcPts val="0"/>
              </a:spcBef>
              <a:spcAft>
                <a:spcPts val="600"/>
              </a:spcAft>
            </a:pPr>
            <a:r>
              <a:rPr lang="en-US" sz="1800" dirty="0">
                <a:effectLst/>
                <a:latin typeface="Calibri" panose="020F0502020204030204" pitchFamily="34" charset="0"/>
                <a:ea typeface="DengXian" panose="02010600030101010101" pitchFamily="2" charset="-122"/>
              </a:rPr>
              <a:t>Note that this definition excludes financial and insurance intermediation service activities, which are classified in section L “Financial and insurance activities”</a:t>
            </a:r>
          </a:p>
          <a:p>
            <a:pPr marL="342900" marR="0" lvl="0" indent="-342900" algn="just" rtl="0">
              <a:lnSpc>
                <a:spcPct val="107000"/>
              </a:lnSpc>
              <a:spcBef>
                <a:spcPts val="0"/>
              </a:spcBef>
              <a:spcAft>
                <a:spcPts val="600"/>
              </a:spcAft>
              <a:buFont typeface="+mj-lt"/>
              <a:buAutoNum type="arabicPeriod"/>
            </a:pPr>
            <a:endParaRPr lang="en-US" sz="1800" dirty="0">
              <a:effectLst/>
              <a:latin typeface="Calibri" panose="020F0502020204030204" pitchFamily="34" charset="0"/>
              <a:ea typeface="DengXian" panose="02010600030101010101" pitchFamily="2" charset="-122"/>
            </a:endParaRPr>
          </a:p>
          <a:p>
            <a:pPr marL="342900" marR="0" lvl="0" indent="-342900" algn="just" rtl="0">
              <a:lnSpc>
                <a:spcPct val="107000"/>
              </a:lnSpc>
              <a:spcBef>
                <a:spcPts val="0"/>
              </a:spcBef>
              <a:spcAft>
                <a:spcPts val="600"/>
              </a:spcAft>
              <a:buFont typeface="Arial" panose="020B0604020202020204" pitchFamily="34" charset="0"/>
              <a:buChar char="•"/>
            </a:pPr>
            <a:r>
              <a:rPr lang="en-US" sz="1800" dirty="0">
                <a:effectLst/>
                <a:latin typeface="Calibri" panose="020F0502020204030204" pitchFamily="34" charset="0"/>
                <a:ea typeface="DengXian" panose="02010600030101010101" pitchFamily="2" charset="-122"/>
              </a:rPr>
              <a:t>Based on that, separate groups or classes have been created in the divisions where these goods and services are produced and where there is a significant component in the delivery of the underlying good or service of the respective divisions. </a:t>
            </a:r>
          </a:p>
          <a:p>
            <a:pPr marL="0" marR="0" lvl="0" indent="0" algn="just" rtl="0">
              <a:lnSpc>
                <a:spcPct val="107000"/>
              </a:lnSpc>
              <a:spcBef>
                <a:spcPts val="0"/>
              </a:spcBef>
              <a:spcAft>
                <a:spcPts val="600"/>
              </a:spcAft>
              <a:buFont typeface="Arial" panose="020B0604020202020204" pitchFamily="34" charset="0"/>
              <a:buNone/>
            </a:pPr>
            <a:endParaRPr lang="en-US" sz="1800" dirty="0">
              <a:effectLst/>
              <a:latin typeface="Calibri" panose="020F0502020204030204" pitchFamily="34" charset="0"/>
              <a:ea typeface="DengXian" panose="02010600030101010101" pitchFamily="2" charset="-122"/>
            </a:endParaRPr>
          </a:p>
          <a:p>
            <a:pPr marL="342900" marR="0" lvl="0" indent="-342900" algn="just" rtl="0">
              <a:lnSpc>
                <a:spcPct val="107000"/>
              </a:lnSpc>
              <a:spcBef>
                <a:spcPts val="0"/>
              </a:spcBef>
              <a:spcAft>
                <a:spcPts val="600"/>
              </a:spcAft>
              <a:buFont typeface="Arial" panose="020B0604020202020204" pitchFamily="34" charset="0"/>
              <a:buChar char="•"/>
            </a:pPr>
            <a:r>
              <a:rPr lang="en-US" sz="1800" dirty="0">
                <a:effectLst/>
                <a:latin typeface="Calibri" panose="020F0502020204030204" pitchFamily="34" charset="0"/>
                <a:ea typeface="DengXian" panose="02010600030101010101" pitchFamily="2" charset="-122"/>
              </a:rPr>
              <a:t>Intermediation services (except financial intermediation and intermediation service activities for telecommunications activities) which cannot be classified in the dedicated classes or belong to several divisions, are integrated into a dedicated class ISIC Rev. 5 and NACE Rev. 2 82.40.</a:t>
            </a:r>
          </a:p>
          <a:p>
            <a:endParaRPr lang="en-US" dirty="0"/>
          </a:p>
        </p:txBody>
      </p:sp>
    </p:spTree>
    <p:extLst>
      <p:ext uri="{BB962C8B-B14F-4D97-AF65-F5344CB8AC3E}">
        <p14:creationId xmlns:p14="http://schemas.microsoft.com/office/powerpoint/2010/main" val="2608145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 guidance on the classification of </a:t>
            </a:r>
            <a:r>
              <a:rPr lang="en-US" sz="1800" dirty="0" err="1">
                <a:effectLst/>
                <a:latin typeface="Calibri" panose="020F0502020204030204" pitchFamily="34" charset="0"/>
                <a:ea typeface="DengXian" panose="02010600030101010101" pitchFamily="2" charset="-122"/>
              </a:rPr>
              <a:t>Factoryless</a:t>
            </a:r>
            <a:r>
              <a:rPr lang="en-US" sz="1800" dirty="0">
                <a:effectLst/>
                <a:latin typeface="Calibri" panose="020F0502020204030204" pitchFamily="34" charset="0"/>
                <a:ea typeface="DengXian" panose="02010600030101010101" pitchFamily="2" charset="-122"/>
              </a:rPr>
              <a:t> Good Producers (FGPs) in ISIC Rev. 4 was reviewed in light of the ongoing discussion on the definition of FGPs within the update process of the 2008 SNA and the Balance of Payments and International Investment Position Manual (BPM6). </a:t>
            </a:r>
          </a:p>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As a result of this review, it was agreed that the criteria for identifying FGPs should include ownership of the intellectual property products (IPP) in addition to the ownership of the input materials. </a:t>
            </a:r>
            <a:endParaRPr lang="en-US" sz="1800" i="0" dirty="0">
              <a:solidFill>
                <a:schemeClr val="tx1"/>
              </a:solidFill>
              <a:effectLst/>
              <a:latin typeface="Calibri" panose="020F0502020204030204" pitchFamily="34" charset="0"/>
              <a:ea typeface="DengXian" panose="02010600030101010101" pitchFamily="2" charset="-122"/>
              <a:cs typeface="+mn-cs"/>
            </a:endParaRPr>
          </a:p>
          <a:p>
            <a:pPr marL="342900" marR="0" lvl="0" indent="-342900" algn="just" rtl="0">
              <a:lnSpc>
                <a:spcPct val="107000"/>
              </a:lnSpc>
              <a:spcBef>
                <a:spcPts val="0"/>
              </a:spcBef>
              <a:spcAft>
                <a:spcPts val="600"/>
              </a:spcAft>
              <a:buFont typeface="+mj-lt"/>
              <a:buAutoNum type="arabicPeriod"/>
            </a:pPr>
            <a:r>
              <a:rPr lang="en-US" sz="1800" i="0" u="sng" dirty="0">
                <a:solidFill>
                  <a:srgbClr val="FF0000"/>
                </a:solidFill>
                <a:effectLst/>
                <a:latin typeface="Calibri" panose="020F0502020204030204" pitchFamily="34" charset="0"/>
                <a:ea typeface="DengXian" panose="02010600030101010101" pitchFamily="2" charset="-122"/>
                <a:cs typeface="+mn-cs"/>
              </a:rPr>
              <a:t>The 2025 SNA define </a:t>
            </a:r>
            <a:r>
              <a:rPr lang="en-US" sz="1800" i="1"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A </a:t>
            </a:r>
            <a:r>
              <a:rPr lang="en-US" sz="1800" i="1" u="sng" dirty="0" err="1">
                <a:solidFill>
                  <a:srgbClr val="FF0000"/>
                </a:solidFill>
                <a:effectLst/>
                <a:latin typeface="Arial" panose="020B0604020202020204" pitchFamily="34" charset="0"/>
                <a:ea typeface="Arial" panose="020B0604020202020204" pitchFamily="34" charset="0"/>
                <a:cs typeface="Calibri" panose="020F0502020204030204" pitchFamily="34" charset="0"/>
              </a:rPr>
              <a:t>factoryless</a:t>
            </a:r>
            <a:r>
              <a:rPr lang="en-US" sz="1800" i="1"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 goods producer (FGP) </a:t>
            </a:r>
            <a:r>
              <a:rPr lang="en-US" sz="1800" u="sng" dirty="0">
                <a:solidFill>
                  <a:srgbClr val="FF0000"/>
                </a:solidFill>
                <a:effectLst/>
                <a:latin typeface="Arial" panose="020B0604020202020204" pitchFamily="34" charset="0"/>
                <a:ea typeface="Arial" panose="020B0604020202020204" pitchFamily="34" charset="0"/>
                <a:cs typeface="Calibri" panose="020F0502020204030204" pitchFamily="34" charset="0"/>
              </a:rPr>
              <a:t>is a principal that controls the production of a good by undertaking the entrepreneurial steps and providing the technical specifications required to produce the good, but that fully outsources the material transformation process required to produce the output</a:t>
            </a:r>
            <a:endParaRPr lang="en-US" sz="1800" u="sng" dirty="0">
              <a:solidFill>
                <a:srgbClr val="FF0000"/>
              </a:solidFill>
              <a:effectLst/>
              <a:latin typeface="Calibri" panose="020F0502020204030204" pitchFamily="34" charset="0"/>
              <a:ea typeface="DengXian" panose="02010600030101010101" pitchFamily="2" charset="-122"/>
            </a:endParaRPr>
          </a:p>
          <a:p>
            <a:pPr marL="342900" marR="0" lvl="0" indent="-342900" algn="just" rtl="0">
              <a:lnSpc>
                <a:spcPct val="107000"/>
              </a:lnSpc>
              <a:spcBef>
                <a:spcPts val="0"/>
              </a:spcBef>
              <a:spcAft>
                <a:spcPts val="600"/>
              </a:spcAft>
              <a:buFont typeface="+mj-lt"/>
              <a:buAutoNum type="arabicPeriod"/>
            </a:pPr>
            <a:r>
              <a:rPr lang="en-US" sz="1800" u="sng" dirty="0">
                <a:solidFill>
                  <a:srgbClr val="FF0000"/>
                </a:solidFill>
                <a:effectLst/>
                <a:latin typeface="Calibri" panose="020F0502020204030204" pitchFamily="34" charset="0"/>
                <a:ea typeface="DengXian" panose="02010600030101010101" pitchFamily="2" charset="-122"/>
              </a:rPr>
              <a:t>During the ISIC revision process, it was discussed the control criteria for defining FGPs should cover some aspects of the control of the transformation process, including quality control and oversight of the production process. However, the discussion on FGP has since evolved during the SNA update process. As a result, the discussion on the control of the transformation process will be placed in the future research agenda</a:t>
            </a:r>
            <a:r>
              <a:rPr lang="en-US" sz="1800" dirty="0">
                <a:solidFill>
                  <a:srgbClr val="FF0000"/>
                </a:solidFill>
                <a:effectLst/>
                <a:latin typeface="Calibri" panose="020F0502020204030204" pitchFamily="34" charset="0"/>
                <a:ea typeface="DengXian" panose="02010600030101010101" pitchFamily="2" charset="-122"/>
              </a:rPr>
              <a:t>. </a:t>
            </a:r>
          </a:p>
          <a:p>
            <a:pPr marL="342900" marR="0" lvl="0" indent="-342900" algn="just" rtl="0">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 distinction between affiliates and non-affiliates is not a relevant criterion in the definition and classification of FGPs.</a:t>
            </a:r>
          </a:p>
          <a:p>
            <a:pPr marL="342900" marR="0" lvl="0" indent="-342900" algn="just" rtl="0">
              <a:lnSpc>
                <a:spcPct val="107000"/>
              </a:lnSpc>
              <a:spcBef>
                <a:spcPts val="0"/>
              </a:spcBef>
              <a:spcAft>
                <a:spcPts val="600"/>
              </a:spcAft>
              <a:buFont typeface="+mj-lt"/>
              <a:buAutoNum type="arabicPeriod"/>
            </a:pPr>
            <a:endParaRPr lang="en-US" sz="1800" dirty="0">
              <a:effectLst/>
              <a:latin typeface="Calibri" panose="020F0502020204030204" pitchFamily="34" charset="0"/>
              <a:ea typeface="DengXian" panose="02010600030101010101" pitchFamily="2" charset="-122"/>
            </a:endParaRPr>
          </a:p>
          <a:p>
            <a:pPr marL="342900" marR="0" lvl="0" indent="-342900" algn="just">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Overall, there was the recognition of the importance of separately identifying FGPs in the classification. However, based on current practices and feedback, it was agreed that it is not feasible at this stage to separately classify FGPs in ISIC and, by extension, in NACE. </a:t>
            </a:r>
          </a:p>
          <a:p>
            <a:pPr marL="342900" marR="0" lvl="0" indent="-342900" algn="just">
              <a:lnSpc>
                <a:spcPct val="107000"/>
              </a:lnSpc>
              <a:spcBef>
                <a:spcPts val="0"/>
              </a:spcBef>
              <a:spcAft>
                <a:spcPts val="600"/>
              </a:spcAft>
              <a:buFont typeface="+mj-lt"/>
              <a:buAutoNum type="arabicPeriod"/>
            </a:pPr>
            <a:r>
              <a:rPr lang="en-US" sz="1800" dirty="0">
                <a:effectLst/>
                <a:latin typeface="Calibri" panose="020F0502020204030204" pitchFamily="34" charset="0"/>
                <a:ea typeface="DengXian" panose="02010600030101010101" pitchFamily="2" charset="-122"/>
              </a:rPr>
              <a:t>Therefore, FGPs will continue to be classified in the same class where they would be classified if they carried out the manufacturing process themselves in Section C. In addition, Statistical Business Registers are encouraged to identification FGPs, so that this issue can be reconsidered in the next revision of the economic activity classifications.</a:t>
            </a:r>
          </a:p>
          <a:p>
            <a:pPr marL="342900" marR="0" lvl="0" indent="-342900" algn="just">
              <a:lnSpc>
                <a:spcPct val="107000"/>
              </a:lnSpc>
              <a:spcBef>
                <a:spcPts val="0"/>
              </a:spcBef>
              <a:spcAft>
                <a:spcPts val="600"/>
              </a:spcAft>
              <a:buFont typeface="+mj-lt"/>
              <a:buAutoNum type="arabicPeriod"/>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A principal who completely outsources the transformation process but does not own the input materials is in fact buying the completed good from the contractor with the intention to re-sell it. Such an activity is classified in section G (Wholesale and retail trade), specifically according to the type of sale and the specific type of good sold.</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0" lvl="0" indent="-342900" algn="just">
              <a:lnSpc>
                <a:spcPct val="107000"/>
              </a:lnSpc>
              <a:spcBef>
                <a:spcPts val="0"/>
              </a:spcBef>
              <a:spcAft>
                <a:spcPts val="600"/>
              </a:spcAft>
              <a:buFont typeface="+mj-lt"/>
              <a:buAutoNum type="arabicPeriod"/>
            </a:pPr>
            <a:endParaRPr lang="en-US" sz="1800" dirty="0">
              <a:effectLst/>
              <a:latin typeface="Calibri" panose="020F0502020204030204" pitchFamily="34" charset="0"/>
              <a:ea typeface="DengXian" panose="02010600030101010101" pitchFamily="2" charset="-122"/>
            </a:endParaRPr>
          </a:p>
          <a:p>
            <a:endParaRPr lang="en-US" dirty="0"/>
          </a:p>
        </p:txBody>
      </p:sp>
    </p:spTree>
    <p:extLst>
      <p:ext uri="{BB962C8B-B14F-4D97-AF65-F5344CB8AC3E}">
        <p14:creationId xmlns:p14="http://schemas.microsoft.com/office/powerpoint/2010/main" val="215716149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5265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057400" marR="0" lvl="4" indent="-228600" rtl="0">
              <a:spcBef>
                <a:spcPts val="600"/>
              </a:spcBef>
              <a:spcAft>
                <a:spcPts val="600"/>
              </a:spcAft>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6</a:t>
            </a:fld>
            <a:endParaRPr lang="en-PH"/>
          </a:p>
        </p:txBody>
      </p:sp>
    </p:spTree>
    <p:extLst>
      <p:ext uri="{BB962C8B-B14F-4D97-AF65-F5344CB8AC3E}">
        <p14:creationId xmlns:p14="http://schemas.microsoft.com/office/powerpoint/2010/main" val="16177283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114300" lvl="0" indent="-342900" algn="l" rtl="0">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ISIC Rev. 4 Section J has been split into two new sections: Section J “Publishing, broadcasting, and content production and distribution activities” and Section K “Telecommunication, computer programming, consulting, computing infrastructure and other information service activities”.</a:t>
            </a:r>
          </a:p>
          <a:p>
            <a:pPr marL="342900" marR="114300" lvl="0" indent="-342900" algn="l" rtl="0">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The first section (for which code J will be re-used), “Publishing, broadcasting, and content production and distribution activities”, includes the existing divisions 58, 59 and 60, as well as news agencies and post-production recording conversion services to streaming formats, formerly in division 63; the second section new section (for which code K will be re-used) “Telecommunication, computer programming, consulting, computing infrastructure, and other information service activities”, includes existing divisions 61, 62 and part of 63.</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Creation of a new group 603 “News agency and other content distribution activities” composed of classes 6031 “News agency activities” (moved from ISIC Rev.4  Class 6391) and 6039 “Other content distribution activities” (new class).</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Removal of the distinction at the group level between wired, wireless, and satellite telecommunications activities. Groups 611, 612 and 613 have been merged into one only group 611 “Wired, wireless and satellite telecommunication activities” containing a single class 6110 “Wired, wireless and satellite telecommunication activities”.</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Class 6201 “Computer programming activities” has been transformed in Class 6211 “Development of video games, video game software, and video game software tools” and class 6219 “Other computer programming activities”.</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Classes 6202 “Computer consultancy activities and computer facilities management activities” have been transformed into one new group 622 “Computer consultancy and computer facilities management activities” containing a single class 6220 “Computer consultancy and computer facilities management activities”.</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Class 6209 “Other information technology and computer service activities” has been transformed in a new group 629 “Other information technology and computer service activities” containing a single class 6290 “Other information technology and computer service activities”.</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Group 631 “Data processing, hosting and related activities; web portals” has been split into Group 591 “Motion picture, video and television </a:t>
            </a:r>
            <a:r>
              <a:rPr lang="en-US" sz="1800" spc="-30" dirty="0" err="1">
                <a:effectLst/>
                <a:latin typeface="Book Antiqua" panose="02040602050305030304" pitchFamily="18" charset="0"/>
                <a:ea typeface="Book Antiqua" panose="02040602050305030304" pitchFamily="18" charset="0"/>
                <a:cs typeface="Book Antiqua" panose="02040602050305030304" pitchFamily="18" charset="0"/>
              </a:rPr>
              <a:t>programme</a:t>
            </a: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 activities”, Group 631 “Computing infrastructure, data processing, hosting and related activities” and Group 639 “Web search portals activities and other information service activities. </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The new group 631 “Computing infrastructure, data processing, hosting and related activities” contains a single class 6310 “Computing infrastructure, data processing, hosting and related activities”  to include activities such as cloud infrastructure and platform provision (IaaS, PaaS) and cloud computing (except software publishing and computer systems design) whether or not in combination with infrastructure provision, distributed ledger (blockchain) technology data processing activities and technical infrastructure provisioning services related to streaming.</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The new group 69 “Web search portal activities and other information service activities” contains a single classes: 63.90 “Web search portal activities and other information service activities”. These class has been created to cover activities of web sites that use a search engine to generate and maintain extensive databases of Internet addresses and content in an easily searchable format (known as Web search portals).</a:t>
            </a: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342900" marR="114300" lvl="0" indent="-342900" algn="l">
              <a:lnSpc>
                <a:spcPct val="96000"/>
              </a:lnSpc>
              <a:spcBef>
                <a:spcPts val="1230"/>
              </a:spcBef>
              <a:spcAft>
                <a:spcPts val="0"/>
              </a:spcAft>
              <a:buSzPts val="1050"/>
              <a:buFont typeface="Book Antiqua" panose="02040602050305030304" pitchFamily="18" charset="0"/>
              <a:buAutoNum type="arabicPeriod"/>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Cybersecurity activities will be integrated in activities of software development, programming, consultancy activities and incident/information management under the new classes 6219 “Other computer programming activities”, 6220 “Computer consultancy and computer facilities management activities” and 6290 “Other information technology and computer service activities”. Cybersecurity software publishing will be added to group 582 “Software publishing”.</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endParaRPr lang="en-US" dirty="0"/>
          </a:p>
        </p:txBody>
      </p:sp>
    </p:spTree>
    <p:extLst>
      <p:ext uri="{BB962C8B-B14F-4D97-AF65-F5344CB8AC3E}">
        <p14:creationId xmlns:p14="http://schemas.microsoft.com/office/powerpoint/2010/main" val="30792582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114300" lvl="0" indent="0" algn="l" rtl="0">
              <a:lnSpc>
                <a:spcPct val="96000"/>
              </a:lnSpc>
              <a:spcBef>
                <a:spcPts val="1230"/>
              </a:spcBef>
              <a:spcAft>
                <a:spcPts val="0"/>
              </a:spcAft>
              <a:buSzPts val="1050"/>
              <a:buFont typeface="Book Antiqua" panose="02040602050305030304" pitchFamily="18" charset="0"/>
              <a:buNone/>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Group 642 “Activities of holding companies” has been split into class 6421 “Activities of holding companies” and 6422 “Activities of financing conduits”.</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0" marR="114300" lvl="0" indent="0" algn="l" rtl="0">
              <a:lnSpc>
                <a:spcPct val="96000"/>
              </a:lnSpc>
              <a:spcBef>
                <a:spcPts val="1230"/>
              </a:spcBef>
              <a:spcAft>
                <a:spcPts val="0"/>
              </a:spcAft>
              <a:buSzPts val="1050"/>
              <a:buFont typeface="Book Antiqua" panose="02040602050305030304" pitchFamily="18" charset="0"/>
              <a:buNone/>
              <a:tabLst>
                <a:tab pos="878840" algn="l"/>
              </a:tabLst>
            </a:pP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pPr marL="0" marR="114300" lvl="0" indent="0" algn="l" rtl="0">
              <a:lnSpc>
                <a:spcPct val="96000"/>
              </a:lnSpc>
              <a:spcBef>
                <a:spcPts val="1230"/>
              </a:spcBef>
              <a:spcAft>
                <a:spcPts val="0"/>
              </a:spcAft>
              <a:buSzPts val="1050"/>
              <a:buFont typeface="Book Antiqua" panose="02040602050305030304" pitchFamily="18" charset="0"/>
              <a:buNone/>
              <a:tabLst>
                <a:tab pos="878840" algn="l"/>
              </a:tabLst>
            </a:pPr>
            <a:r>
              <a:rPr lang="en-US" sz="1800" spc="-30" dirty="0">
                <a:effectLst/>
                <a:latin typeface="Book Antiqua" panose="02040602050305030304" pitchFamily="18" charset="0"/>
                <a:ea typeface="Book Antiqua" panose="02040602050305030304" pitchFamily="18" charset="0"/>
                <a:cs typeface="Book Antiqua" panose="02040602050305030304" pitchFamily="18" charset="0"/>
              </a:rPr>
              <a:t>Group 643 “Trusts, funds and similar financial entities” has been split into class 6431 “Activities of money market”, class 6432 “Activities of non-money market investments funds” and class 6433 “Activities of trust, estate and agency accounts”.</a:t>
            </a:r>
            <a:endParaRPr lang="en-US" sz="1800" spc="0" dirty="0">
              <a:effectLst/>
              <a:latin typeface="Book Antiqua" panose="02040602050305030304" pitchFamily="18" charset="0"/>
              <a:ea typeface="Book Antiqua" panose="02040602050305030304" pitchFamily="18" charset="0"/>
              <a:cs typeface="Book Antiqua" panose="02040602050305030304" pitchFamily="18" charset="0"/>
            </a:endParaRPr>
          </a:p>
          <a:p>
            <a:endParaRPr lang="en-US" dirty="0"/>
          </a:p>
        </p:txBody>
      </p:sp>
    </p:spTree>
    <p:extLst>
      <p:ext uri="{BB962C8B-B14F-4D97-AF65-F5344CB8AC3E}">
        <p14:creationId xmlns:p14="http://schemas.microsoft.com/office/powerpoint/2010/main" val="242872996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729314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3850646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5662137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220840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631842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91</a:t>
            </a:fld>
            <a:endParaRPr lang="en-PH"/>
          </a:p>
        </p:txBody>
      </p:sp>
    </p:spTree>
    <p:extLst>
      <p:ext uri="{BB962C8B-B14F-4D97-AF65-F5344CB8AC3E}">
        <p14:creationId xmlns:p14="http://schemas.microsoft.com/office/powerpoint/2010/main" val="3276998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9</a:t>
            </a:fld>
            <a:endParaRPr lang="en-PH"/>
          </a:p>
        </p:txBody>
      </p:sp>
    </p:spTree>
    <p:extLst>
      <p:ext uri="{BB962C8B-B14F-4D97-AF65-F5344CB8AC3E}">
        <p14:creationId xmlns:p14="http://schemas.microsoft.com/office/powerpoint/2010/main" val="2504212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10</a:t>
            </a:fld>
            <a:endParaRPr lang="en-PH"/>
          </a:p>
        </p:txBody>
      </p:sp>
    </p:spTree>
    <p:extLst>
      <p:ext uri="{BB962C8B-B14F-4D97-AF65-F5344CB8AC3E}">
        <p14:creationId xmlns:p14="http://schemas.microsoft.com/office/powerpoint/2010/main" val="4274574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11</a:t>
            </a:fld>
            <a:endParaRPr lang="en-PH"/>
          </a:p>
        </p:txBody>
      </p:sp>
    </p:spTree>
    <p:extLst>
      <p:ext uri="{BB962C8B-B14F-4D97-AF65-F5344CB8AC3E}">
        <p14:creationId xmlns:p14="http://schemas.microsoft.com/office/powerpoint/2010/main" val="10949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categories at each level of the classification are mutually exclusive. </a:t>
            </a:r>
          </a:p>
          <a:p>
            <a:endParaRPr lang="en-US" dirty="0"/>
          </a:p>
          <a:p>
            <a:r>
              <a:rPr lang="en-US" dirty="0"/>
              <a:t>The principles and criteria that have been used to define and delineate these categories have not changed from previous versions of ISIC and are based on the inputs of goods, services and factors of production; the process and technology of production; the characteristics of outputs; and the use to which the outputs are put. Economic activities that are similar in respect of these criteria have been grouped together in the categories of ISIC. </a:t>
            </a:r>
          </a:p>
          <a:p>
            <a:endParaRPr lang="en-US" dirty="0"/>
          </a:p>
          <a:p>
            <a:r>
              <a:rPr lang="en-US" dirty="0"/>
              <a:t>At the most detailed level of the classification, preference has been given to the process and technology of production to define individual ISIC classes, particularly in the classes related to services. </a:t>
            </a:r>
          </a:p>
          <a:p>
            <a:endParaRPr lang="en-US" dirty="0"/>
          </a:p>
          <a:p>
            <a:r>
              <a:rPr lang="en-US" dirty="0"/>
              <a:t>At higher levels, characteristics of outputs and the use to which outputs are put become more important to create analytically useful aggregation categories. For many analytical purposes and for reasons of historical continuity, a strict application of these criteria has not proven useful. The weight that has been applied to each of these criteria will therefore invariably change throughout the classification. In addition, practical considerations, such as the organization of economic production in most countries and the need for stability of the classification, are factors that have also influenced the way categories have been defined at different levels of the classification. </a:t>
            </a:r>
          </a:p>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15</a:t>
            </a:fld>
            <a:endParaRPr lang="en-PH"/>
          </a:p>
        </p:txBody>
      </p:sp>
    </p:spTree>
    <p:extLst>
      <p:ext uri="{BB962C8B-B14F-4D97-AF65-F5344CB8AC3E}">
        <p14:creationId xmlns:p14="http://schemas.microsoft.com/office/powerpoint/2010/main" val="813899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D8C479-5C08-CF48-810A-1BDAE77499B4}"/>
              </a:ext>
            </a:extLst>
          </p:cNvPr>
          <p:cNvSpPr/>
          <p:nvPr userDrawn="1"/>
        </p:nvSpPr>
        <p:spPr>
          <a:xfrm>
            <a:off x="-2524" y="0"/>
            <a:ext cx="6401618" cy="138755"/>
          </a:xfrm>
          <a:prstGeom prst="rect">
            <a:avLst/>
          </a:prstGeom>
          <a:solidFill>
            <a:srgbClr val="D7ED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9144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normAutofit/>
          </a:bodyPr>
          <a:lstStyle>
            <a:lvl1pPr algn="ctr">
              <a:defRPr sz="40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3848632"/>
            <a:ext cx="6858000" cy="140916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cxnSp>
        <p:nvCxnSpPr>
          <p:cNvPr id="1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3561644" y="3668008"/>
            <a:ext cx="202071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62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45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5021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lvl1pPr>
              <a:defRPr>
                <a:solidFill>
                  <a:srgbClr val="01719D"/>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7161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6C747-B947-F076-8E0A-AA5DEB0CF0D4}"/>
              </a:ext>
            </a:extLst>
          </p:cNvPr>
          <p:cNvSpPr>
            <a:spLocks noGrp="1"/>
          </p:cNvSpPr>
          <p:nvPr>
            <p:ph type="title"/>
          </p:nvPr>
        </p:nvSpPr>
        <p:spPr>
          <a:xfrm>
            <a:off x="574675" y="1198563"/>
            <a:ext cx="8001000" cy="642937"/>
          </a:xfrm>
        </p:spPr>
        <p:txBody>
          <a:bodyPr/>
          <a:lstStyle/>
          <a:p>
            <a:r>
              <a:rPr lang="en-US"/>
              <a:t>Click to edit Master title style</a:t>
            </a:r>
          </a:p>
        </p:txBody>
      </p:sp>
    </p:spTree>
    <p:extLst>
      <p:ext uri="{BB962C8B-B14F-4D97-AF65-F5344CB8AC3E}">
        <p14:creationId xmlns:p14="http://schemas.microsoft.com/office/powerpoint/2010/main" val="1976851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AC4180-4B71-7DFB-EC29-7B46E969E705}"/>
              </a:ext>
            </a:extLst>
          </p:cNvPr>
          <p:cNvSpPr>
            <a:spLocks noGrp="1"/>
          </p:cNvSpPr>
          <p:nvPr>
            <p:ph/>
          </p:nvPr>
        </p:nvSpPr>
        <p:spPr>
          <a:xfrm>
            <a:off x="566738" y="1198563"/>
            <a:ext cx="8008937" cy="5192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8880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C121-9B76-282B-67A1-7C8F7E009D97}"/>
              </a:ext>
            </a:extLst>
          </p:cNvPr>
          <p:cNvSpPr>
            <a:spLocks noGrp="1"/>
          </p:cNvSpPr>
          <p:nvPr>
            <p:ph type="title"/>
          </p:nvPr>
        </p:nvSpPr>
        <p:spPr>
          <a:xfrm>
            <a:off x="574675" y="1198563"/>
            <a:ext cx="8001000" cy="642937"/>
          </a:xfrm>
        </p:spPr>
        <p:txBody>
          <a:bodyPr/>
          <a:lstStyle/>
          <a:p>
            <a:r>
              <a:rPr lang="en-US"/>
              <a:t>Click to edit Master title style</a:t>
            </a:r>
          </a:p>
        </p:txBody>
      </p:sp>
      <p:sp>
        <p:nvSpPr>
          <p:cNvPr id="3" name="Table Placeholder 2">
            <a:extLst>
              <a:ext uri="{FF2B5EF4-FFF2-40B4-BE49-F238E27FC236}">
                <a16:creationId xmlns:a16="http://schemas.microsoft.com/office/drawing/2014/main" id="{242753A0-F541-B75B-B715-7736E2D7E091}"/>
              </a:ext>
            </a:extLst>
          </p:cNvPr>
          <p:cNvSpPr>
            <a:spLocks noGrp="1"/>
          </p:cNvSpPr>
          <p:nvPr>
            <p:ph type="tbl" idx="1"/>
          </p:nvPr>
        </p:nvSpPr>
        <p:spPr>
          <a:xfrm>
            <a:off x="566738" y="1976438"/>
            <a:ext cx="8001000" cy="4414837"/>
          </a:xfrm>
        </p:spPr>
        <p:txBody>
          <a:bodyPr/>
          <a:lstStyle/>
          <a:p>
            <a:endParaRPr lang="en-US"/>
          </a:p>
        </p:txBody>
      </p:sp>
    </p:spTree>
    <p:extLst>
      <p:ext uri="{BB962C8B-B14F-4D97-AF65-F5344CB8AC3E}">
        <p14:creationId xmlns:p14="http://schemas.microsoft.com/office/powerpoint/2010/main" val="914532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1719D"/>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6807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8670"/>
          </a:xfrm>
        </p:spPr>
        <p:txBody>
          <a:bodyPr>
            <a:normAutofit/>
          </a:bodyPr>
          <a:lstStyle>
            <a:lvl1pPr>
              <a:defRPr sz="3600">
                <a:solidFill>
                  <a:srgbClr val="01719D"/>
                </a:solidFill>
              </a:defRPr>
            </a:lvl1pPr>
          </a:lstStyle>
          <a:p>
            <a:r>
              <a:rPr lang="en-US"/>
              <a:t>Click to edit Master title style</a:t>
            </a:r>
          </a:p>
        </p:txBody>
      </p:sp>
      <p:sp>
        <p:nvSpPr>
          <p:cNvPr id="3" name="Content Placeholder 2"/>
          <p:cNvSpPr>
            <a:spLocks noGrp="1"/>
          </p:cNvSpPr>
          <p:nvPr>
            <p:ph idx="1"/>
          </p:nvPr>
        </p:nvSpPr>
        <p:spPr>
          <a:xfrm>
            <a:off x="628650" y="1242204"/>
            <a:ext cx="7886700" cy="4934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0175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400">
                <a:solidFill>
                  <a:srgbClr val="01719D"/>
                </a:solidFill>
              </a:defRPr>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01917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18424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0ACBC-9F14-7143-8C4E-1956D115DE83}" type="datetimeFigureOut">
              <a:rPr lang="en-US" smtClean="0"/>
              <a:t>13/03/2024</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00014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AF80ACBC-9F14-7143-8C4E-1956D115DE83}" type="datetimeFigureOut">
              <a:rPr lang="en-US" smtClean="0"/>
              <a:t>13/03/2024</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1478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0ACBC-9F14-7143-8C4E-1956D115DE83}" type="datetimeFigureOut">
              <a:rPr lang="en-US" smtClean="0"/>
              <a:t>13/03/2024</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0036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2992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AF80ACBC-9F14-7143-8C4E-1956D115DE83}" type="datetimeFigureOut">
              <a:rPr lang="en-US" smtClean="0"/>
              <a:pPr/>
              <a:t>13/03/2024</a:t>
            </a:fld>
            <a:endParaRPr lang="en-US"/>
          </a:p>
        </p:txBody>
      </p:sp>
      <p:sp>
        <p:nvSpPr>
          <p:cNvPr id="11" name="Rectangle 10">
            <a:extLst>
              <a:ext uri="{FF2B5EF4-FFF2-40B4-BE49-F238E27FC236}">
                <a16:creationId xmlns:a16="http://schemas.microsoft.com/office/drawing/2014/main" id="{0D4131B3-73A5-124D-B003-267D766B3145}"/>
              </a:ext>
            </a:extLst>
          </p:cNvPr>
          <p:cNvSpPr/>
          <p:nvPr userDrawn="1"/>
        </p:nvSpPr>
        <p:spPr>
          <a:xfrm>
            <a:off x="0" y="0"/>
            <a:ext cx="6401617"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2" name="Rectangle 11">
            <a:extLst>
              <a:ext uri="{FF2B5EF4-FFF2-40B4-BE49-F238E27FC236}">
                <a16:creationId xmlns:a16="http://schemas.microsoft.com/office/drawing/2014/main" id="{A7C6DB04-4620-8146-A4A3-3E5AC48EF5FA}"/>
              </a:ext>
            </a:extLst>
          </p:cNvPr>
          <p:cNvSpPr/>
          <p:nvPr userDrawn="1"/>
        </p:nvSpPr>
        <p:spPr>
          <a:xfrm>
            <a:off x="8809383" y="-3936"/>
            <a:ext cx="334617"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3" name="Rectangle 12">
            <a:extLst>
              <a:ext uri="{FF2B5EF4-FFF2-40B4-BE49-F238E27FC236}">
                <a16:creationId xmlns:a16="http://schemas.microsoft.com/office/drawing/2014/main" id="{226D3B29-0611-6247-8B10-5E9BE6965831}"/>
              </a:ext>
            </a:extLst>
          </p:cNvPr>
          <p:cNvSpPr/>
          <p:nvPr userDrawn="1"/>
        </p:nvSpPr>
        <p:spPr>
          <a:xfrm>
            <a:off x="8417614" y="-3936"/>
            <a:ext cx="334617"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4" name="Rectangle 13">
            <a:extLst>
              <a:ext uri="{FF2B5EF4-FFF2-40B4-BE49-F238E27FC236}">
                <a16:creationId xmlns:a16="http://schemas.microsoft.com/office/drawing/2014/main" id="{63008242-6FC0-CB46-B417-C45923211FA9}"/>
              </a:ext>
            </a:extLst>
          </p:cNvPr>
          <p:cNvSpPr/>
          <p:nvPr userDrawn="1"/>
        </p:nvSpPr>
        <p:spPr>
          <a:xfrm>
            <a:off x="8025845" y="-3936"/>
            <a:ext cx="334617"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5" name="Rectangle 14">
            <a:extLst>
              <a:ext uri="{FF2B5EF4-FFF2-40B4-BE49-F238E27FC236}">
                <a16:creationId xmlns:a16="http://schemas.microsoft.com/office/drawing/2014/main" id="{D47A9990-D042-3F48-8A9F-B37EA801BA61}"/>
              </a:ext>
            </a:extLst>
          </p:cNvPr>
          <p:cNvSpPr/>
          <p:nvPr userDrawn="1"/>
        </p:nvSpPr>
        <p:spPr>
          <a:xfrm>
            <a:off x="7634076" y="-3936"/>
            <a:ext cx="334617"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6" name="Rectangle 15">
            <a:extLst>
              <a:ext uri="{FF2B5EF4-FFF2-40B4-BE49-F238E27FC236}">
                <a16:creationId xmlns:a16="http://schemas.microsoft.com/office/drawing/2014/main" id="{BC761A8B-9370-004C-A186-F9D78441A4F7}"/>
              </a:ext>
            </a:extLst>
          </p:cNvPr>
          <p:cNvSpPr/>
          <p:nvPr userDrawn="1"/>
        </p:nvSpPr>
        <p:spPr>
          <a:xfrm>
            <a:off x="7242307" y="-3936"/>
            <a:ext cx="334617"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DD09A5CC-5741-DC44-A440-930BE2452F25}"/>
              </a:ext>
            </a:extLst>
          </p:cNvPr>
          <p:cNvSpPr/>
          <p:nvPr userDrawn="1"/>
        </p:nvSpPr>
        <p:spPr>
          <a:xfrm>
            <a:off x="6850538" y="-3936"/>
            <a:ext cx="334617"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8" name="Rectangle 17">
            <a:extLst>
              <a:ext uri="{FF2B5EF4-FFF2-40B4-BE49-F238E27FC236}">
                <a16:creationId xmlns:a16="http://schemas.microsoft.com/office/drawing/2014/main" id="{A150675E-C578-DB4B-8857-D5C0DC68B0E1}"/>
              </a:ext>
            </a:extLst>
          </p:cNvPr>
          <p:cNvSpPr/>
          <p:nvPr userDrawn="1"/>
        </p:nvSpPr>
        <p:spPr>
          <a:xfrm>
            <a:off x="6458769" y="-3936"/>
            <a:ext cx="334617"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pic>
        <p:nvPicPr>
          <p:cNvPr id="20" name="Picture 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8420844" y="6186894"/>
            <a:ext cx="550625" cy="662480"/>
          </a:xfrm>
          <a:prstGeom prst="rect">
            <a:avLst/>
          </a:prstGeom>
          <a:noFill/>
          <a:ln>
            <a:noFill/>
          </a:ln>
        </p:spPr>
      </p:pic>
      <p:pic>
        <p:nvPicPr>
          <p:cNvPr id="5" name="Afbeelding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6793386" y="6158980"/>
            <a:ext cx="1635244" cy="731686"/>
          </a:xfrm>
          <a:prstGeom prst="rect">
            <a:avLst/>
          </a:prstGeom>
        </p:spPr>
      </p:pic>
    </p:spTree>
    <p:extLst>
      <p:ext uri="{BB962C8B-B14F-4D97-AF65-F5344CB8AC3E}">
        <p14:creationId xmlns:p14="http://schemas.microsoft.com/office/powerpoint/2010/main" val="1694782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4" r:id="rId13"/>
    <p:sldLayoutId id="2147483675" r:id="rId14"/>
    <p:sldLayoutId id="2147483676" r:id="rId15"/>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3" Type="http://schemas.openxmlformats.org/officeDocument/2006/relationships/hyperlink" Target="https://unstats.un.org/UNSDWebsite/statcom/session_55/documents/BG-4e-ISIC5-Introuction-E.pdf" TargetMode="External"/><Relationship Id="rId2" Type="http://schemas.openxmlformats.org/officeDocument/2006/relationships/notesSlide" Target="../notesSlides/notesSlide56.xml"/><Relationship Id="rId1" Type="http://schemas.openxmlformats.org/officeDocument/2006/relationships/slideLayout" Target="../slideLayouts/slideLayout8.xml"/><Relationship Id="rId5" Type="http://schemas.openxmlformats.org/officeDocument/2006/relationships/hyperlink" Target="https://unstats.un.org/UNSDWebsite/statcom/session_55/documents/BG-4e-ISIC5_Implementation_plan-E.pdf" TargetMode="External"/><Relationship Id="rId4" Type="http://schemas.openxmlformats.org/officeDocument/2006/relationships/hyperlink" Target="https://unstats.un.org/UNSDWebsite/statcom/session_55/documents/BG-4e-ISIC5_Exp_Notes-E.pdf" TargetMode="Externa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nstats.un.org/unsd/classifications/Family" TargetMode="External"/><Relationship Id="rId2" Type="http://schemas.openxmlformats.org/officeDocument/2006/relationships/hyperlink" Target="https://unstats.un.org/unsd/classifications/Econ" TargetMode="External"/><Relationship Id="rId1" Type="http://schemas.openxmlformats.org/officeDocument/2006/relationships/slideLayout" Target="../slideLayouts/slideLayout2.xml"/><Relationship Id="rId4" Type="http://schemas.openxmlformats.org/officeDocument/2006/relationships/hyperlink" Target="https://unstats.un.org/unsd/classifications/Family/Detail/2095"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Regional Course on </a:t>
            </a:r>
            <a:br>
              <a:rPr lang="nl-NL" dirty="0"/>
            </a:br>
            <a:r>
              <a:rPr lang="en-US" dirty="0"/>
              <a:t>Statistical Business Registers</a:t>
            </a:r>
            <a:br>
              <a:rPr lang="nl-NL" dirty="0"/>
            </a:br>
            <a:endParaRPr lang="nl-NL" dirty="0"/>
          </a:p>
        </p:txBody>
      </p:sp>
      <p:sp>
        <p:nvSpPr>
          <p:cNvPr id="3" name="Ondertitel 2"/>
          <p:cNvSpPr>
            <a:spLocks noGrp="1"/>
          </p:cNvSpPr>
          <p:nvPr>
            <p:ph type="subTitle" idx="1"/>
          </p:nvPr>
        </p:nvSpPr>
        <p:spPr/>
        <p:txBody>
          <a:bodyPr/>
          <a:lstStyle/>
          <a:p>
            <a:r>
              <a:rPr lang="en-US" dirty="0"/>
              <a:t>Session 11: Industry Classification System</a:t>
            </a:r>
            <a:endParaRPr lang="nl-NL" dirty="0"/>
          </a:p>
        </p:txBody>
      </p:sp>
    </p:spTree>
    <p:extLst>
      <p:ext uri="{BB962C8B-B14F-4D97-AF65-F5344CB8AC3E}">
        <p14:creationId xmlns:p14="http://schemas.microsoft.com/office/powerpoint/2010/main" val="3865836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860C09CD-AB9F-E029-503D-4169D63F459E}"/>
              </a:ext>
            </a:extLst>
          </p:cNvPr>
          <p:cNvSpPr>
            <a:spLocks noGrp="1" noChangeArrowheads="1"/>
          </p:cNvSpPr>
          <p:nvPr>
            <p:ph type="title"/>
          </p:nvPr>
        </p:nvSpPr>
        <p:spPr>
          <a:xfrm>
            <a:off x="574675" y="1012825"/>
            <a:ext cx="8001000" cy="642938"/>
          </a:xfrm>
        </p:spPr>
        <p:txBody>
          <a:bodyPr/>
          <a:lstStyle/>
          <a:p>
            <a:r>
              <a:rPr lang="en-US" altLang="en-US" sz="3400"/>
              <a:t>Main principles</a:t>
            </a:r>
          </a:p>
        </p:txBody>
      </p:sp>
      <p:sp>
        <p:nvSpPr>
          <p:cNvPr id="360451" name="Rectangle 3">
            <a:extLst>
              <a:ext uri="{FF2B5EF4-FFF2-40B4-BE49-F238E27FC236}">
                <a16:creationId xmlns:a16="http://schemas.microsoft.com/office/drawing/2014/main" id="{3DEB1D06-DB99-45BB-7840-ED29401A731E}"/>
              </a:ext>
            </a:extLst>
          </p:cNvPr>
          <p:cNvSpPr>
            <a:spLocks noGrp="1" noChangeArrowheads="1"/>
          </p:cNvSpPr>
          <p:nvPr>
            <p:ph type="body" idx="1"/>
          </p:nvPr>
        </p:nvSpPr>
        <p:spPr>
          <a:xfrm>
            <a:off x="685800" y="1965325"/>
            <a:ext cx="7772400" cy="4740275"/>
          </a:xfrm>
        </p:spPr>
        <p:txBody>
          <a:bodyPr>
            <a:normAutofit/>
          </a:bodyPr>
          <a:lstStyle/>
          <a:p>
            <a:pPr>
              <a:lnSpc>
                <a:spcPct val="90000"/>
              </a:lnSpc>
              <a:buFont typeface="Wingdings" panose="05000000000000000000" pitchFamily="2" charset="2"/>
              <a:buChar char="§"/>
            </a:pPr>
            <a:r>
              <a:rPr lang="en-US" altLang="en-US" dirty="0"/>
              <a:t>ISIC classifies statistical units according to their principal activity</a:t>
            </a:r>
          </a:p>
          <a:p>
            <a:pPr>
              <a:lnSpc>
                <a:spcPct val="90000"/>
              </a:lnSpc>
            </a:pPr>
            <a:endParaRPr lang="en-US" altLang="en-US" dirty="0"/>
          </a:p>
          <a:p>
            <a:pPr>
              <a:lnSpc>
                <a:spcPct val="90000"/>
              </a:lnSpc>
              <a:buFont typeface="Wingdings" panose="05000000000000000000" pitchFamily="2" charset="2"/>
              <a:buChar char="§"/>
            </a:pPr>
            <a:r>
              <a:rPr lang="en-US" altLang="en-US" dirty="0"/>
              <a:t>At each level of ISIC, a statistical unit is assigned to one and only one ISIC code. The set of statistical units that are classified into the same ISIC category is often referred to as an “industry”. Examples are:</a:t>
            </a:r>
          </a:p>
          <a:p>
            <a:pPr lvl="1">
              <a:lnSpc>
                <a:spcPct val="90000"/>
              </a:lnSpc>
              <a:buFont typeface="Wingdings" panose="05000000000000000000" pitchFamily="2" charset="2"/>
              <a:buChar char="§"/>
            </a:pPr>
            <a:r>
              <a:rPr lang="en-US" altLang="en-US" sz="2400" dirty="0"/>
              <a:t>The furniture industry – all units classified in ISIC division 31 (Manufacture of furniture).</a:t>
            </a:r>
          </a:p>
          <a:p>
            <a:pPr lvl="1">
              <a:lnSpc>
                <a:spcPct val="90000"/>
              </a:lnSpc>
              <a:buFont typeface="Wingdings" panose="05000000000000000000" pitchFamily="2" charset="2"/>
              <a:buChar char="§"/>
            </a:pPr>
            <a:r>
              <a:rPr lang="en-US" altLang="en-US" sz="2400" dirty="0"/>
              <a:t>The construction industry – all units classified in ISIC section F (Construction). </a:t>
            </a:r>
          </a:p>
        </p:txBody>
      </p:sp>
    </p:spTree>
    <p:extLst>
      <p:ext uri="{BB962C8B-B14F-4D97-AF65-F5344CB8AC3E}">
        <p14:creationId xmlns:p14="http://schemas.microsoft.com/office/powerpoint/2010/main" val="263871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860C09CD-AB9F-E029-503D-4169D63F459E}"/>
              </a:ext>
            </a:extLst>
          </p:cNvPr>
          <p:cNvSpPr>
            <a:spLocks noGrp="1" noChangeArrowheads="1"/>
          </p:cNvSpPr>
          <p:nvPr>
            <p:ph type="title"/>
          </p:nvPr>
        </p:nvSpPr>
        <p:spPr>
          <a:xfrm>
            <a:off x="574675" y="1012825"/>
            <a:ext cx="8001000" cy="642938"/>
          </a:xfrm>
        </p:spPr>
        <p:txBody>
          <a:bodyPr/>
          <a:lstStyle/>
          <a:p>
            <a:r>
              <a:rPr lang="en-US" altLang="en-US" sz="3400"/>
              <a:t>Main principles</a:t>
            </a:r>
          </a:p>
        </p:txBody>
      </p:sp>
      <p:sp>
        <p:nvSpPr>
          <p:cNvPr id="360451" name="Rectangle 3">
            <a:extLst>
              <a:ext uri="{FF2B5EF4-FFF2-40B4-BE49-F238E27FC236}">
                <a16:creationId xmlns:a16="http://schemas.microsoft.com/office/drawing/2014/main" id="{3DEB1D06-DB99-45BB-7840-ED29401A731E}"/>
              </a:ext>
            </a:extLst>
          </p:cNvPr>
          <p:cNvSpPr>
            <a:spLocks noGrp="1" noChangeArrowheads="1"/>
          </p:cNvSpPr>
          <p:nvPr>
            <p:ph type="body" idx="1"/>
          </p:nvPr>
        </p:nvSpPr>
        <p:spPr>
          <a:xfrm>
            <a:off x="685800" y="1965325"/>
            <a:ext cx="7772400" cy="4740275"/>
          </a:xfrm>
        </p:spPr>
        <p:txBody>
          <a:bodyPr>
            <a:normAutofit/>
          </a:bodyPr>
          <a:lstStyle/>
          <a:p>
            <a:pPr>
              <a:lnSpc>
                <a:spcPct val="90000"/>
              </a:lnSpc>
              <a:buFont typeface="Wingdings" panose="05000000000000000000" pitchFamily="2" charset="2"/>
              <a:buChar char="§"/>
            </a:pPr>
            <a:r>
              <a:rPr lang="en-US" altLang="en-US" sz="2200" dirty="0"/>
              <a:t>Units</a:t>
            </a:r>
          </a:p>
          <a:p>
            <a:pPr lvl="1">
              <a:lnSpc>
                <a:spcPct val="90000"/>
              </a:lnSpc>
            </a:pPr>
            <a:r>
              <a:rPr lang="en-US" altLang="en-US" sz="2200" dirty="0"/>
              <a:t>Theoretically, all types of units can be classified</a:t>
            </a:r>
          </a:p>
          <a:p>
            <a:pPr lvl="1">
              <a:lnSpc>
                <a:spcPct val="90000"/>
              </a:lnSpc>
            </a:pPr>
            <a:r>
              <a:rPr lang="en-US" altLang="en-US" sz="2200" dirty="0"/>
              <a:t>However, structure and detail of ISIC is geared toward measuring production and establishment and kind-of-activity unit are the most suitable units</a:t>
            </a:r>
          </a:p>
          <a:p>
            <a:pPr lvl="1">
              <a:lnSpc>
                <a:spcPct val="90000"/>
              </a:lnSpc>
            </a:pPr>
            <a:r>
              <a:rPr lang="en-US" altLang="en-US" sz="2200" dirty="0"/>
              <a:t>Ideally, units should be homogeneous with respect to activities and location</a:t>
            </a:r>
          </a:p>
          <a:p>
            <a:pPr lvl="2">
              <a:lnSpc>
                <a:spcPct val="90000"/>
              </a:lnSpc>
            </a:pPr>
            <a:r>
              <a:rPr lang="en-US" altLang="en-US" sz="2200" dirty="0"/>
              <a:t>However, the choice of unit is not really an ISIC issue</a:t>
            </a:r>
          </a:p>
          <a:p>
            <a:pPr lvl="2">
              <a:lnSpc>
                <a:spcPct val="90000"/>
              </a:lnSpc>
            </a:pPr>
            <a:r>
              <a:rPr lang="en-US" altLang="en-US" sz="2200" dirty="0"/>
              <a:t>Limitations are often set by data availability</a:t>
            </a:r>
          </a:p>
        </p:txBody>
      </p:sp>
    </p:spTree>
    <p:extLst>
      <p:ext uri="{BB962C8B-B14F-4D97-AF65-F5344CB8AC3E}">
        <p14:creationId xmlns:p14="http://schemas.microsoft.com/office/powerpoint/2010/main" val="2566523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608FF-22F1-9FD1-C347-C6A46DEF8E8B}"/>
              </a:ext>
            </a:extLst>
          </p:cNvPr>
          <p:cNvSpPr>
            <a:spLocks noGrp="1"/>
          </p:cNvSpPr>
          <p:nvPr>
            <p:ph type="title"/>
          </p:nvPr>
        </p:nvSpPr>
        <p:spPr/>
        <p:txBody>
          <a:bodyPr/>
          <a:lstStyle/>
          <a:p>
            <a:r>
              <a:rPr lang="en-US" dirty="0"/>
              <a:t>ISIC statistical unit model</a:t>
            </a:r>
          </a:p>
        </p:txBody>
      </p:sp>
      <p:graphicFrame>
        <p:nvGraphicFramePr>
          <p:cNvPr id="4" name="Content Placeholder 3">
            <a:extLst>
              <a:ext uri="{FF2B5EF4-FFF2-40B4-BE49-F238E27FC236}">
                <a16:creationId xmlns:a16="http://schemas.microsoft.com/office/drawing/2014/main" id="{D6FF1C78-CBF9-EF69-23A9-6412020A6941}"/>
              </a:ext>
            </a:extLst>
          </p:cNvPr>
          <p:cNvGraphicFramePr>
            <a:graphicFrameLocks noGrp="1"/>
          </p:cNvGraphicFramePr>
          <p:nvPr>
            <p:ph idx="1"/>
          </p:nvPr>
        </p:nvGraphicFramePr>
        <p:xfrm>
          <a:off x="421958" y="1690689"/>
          <a:ext cx="7886701" cy="4385166"/>
        </p:xfrm>
        <a:graphic>
          <a:graphicData uri="http://schemas.openxmlformats.org/drawingml/2006/table">
            <a:tbl>
              <a:tblPr firstRow="1" firstCol="1" bandRow="1">
                <a:tableStyleId>{5C22544A-7EE6-4342-B048-85BDC9FD1C3A}</a:tableStyleId>
              </a:tblPr>
              <a:tblGrid>
                <a:gridCol w="1855576">
                  <a:extLst>
                    <a:ext uri="{9D8B030D-6E8A-4147-A177-3AD203B41FA5}">
                      <a16:colId xmlns:a16="http://schemas.microsoft.com/office/drawing/2014/main" val="263954933"/>
                    </a:ext>
                  </a:extLst>
                </a:gridCol>
                <a:gridCol w="1688715">
                  <a:extLst>
                    <a:ext uri="{9D8B030D-6E8A-4147-A177-3AD203B41FA5}">
                      <a16:colId xmlns:a16="http://schemas.microsoft.com/office/drawing/2014/main" val="2052889899"/>
                    </a:ext>
                  </a:extLst>
                </a:gridCol>
                <a:gridCol w="2171205">
                  <a:extLst>
                    <a:ext uri="{9D8B030D-6E8A-4147-A177-3AD203B41FA5}">
                      <a16:colId xmlns:a16="http://schemas.microsoft.com/office/drawing/2014/main" val="3041263985"/>
                    </a:ext>
                  </a:extLst>
                </a:gridCol>
                <a:gridCol w="2171205">
                  <a:extLst>
                    <a:ext uri="{9D8B030D-6E8A-4147-A177-3AD203B41FA5}">
                      <a16:colId xmlns:a16="http://schemas.microsoft.com/office/drawing/2014/main" val="3350508615"/>
                    </a:ext>
                  </a:extLst>
                </a:gridCol>
              </a:tblGrid>
              <a:tr h="1035002">
                <a:tc rowSpan="2" gridSpan="2">
                  <a:txBody>
                    <a:bodyPr/>
                    <a:lstStyle/>
                    <a:p>
                      <a:pPr marL="0" marR="0">
                        <a:spcBef>
                          <a:spcPts val="0"/>
                        </a:spcBef>
                        <a:spcAft>
                          <a:spcPts val="0"/>
                        </a:spcAft>
                      </a:pPr>
                      <a:r>
                        <a:rPr lang="en-GB" sz="2800" dirty="0">
                          <a:effectLst/>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2" hMerge="1">
                  <a:txBody>
                    <a:bodyPr/>
                    <a:lstStyle/>
                    <a:p>
                      <a:endParaRPr lang="en-US"/>
                    </a:p>
                  </a:txBody>
                  <a:tcPr/>
                </a:tc>
                <a:tc gridSpan="2">
                  <a:txBody>
                    <a:bodyPr/>
                    <a:lstStyle/>
                    <a:p>
                      <a:pPr marL="0" marR="0" algn="ctr">
                        <a:spcBef>
                          <a:spcPts val="720"/>
                        </a:spcBef>
                        <a:spcAft>
                          <a:spcPts val="300"/>
                        </a:spcAft>
                      </a:pPr>
                      <a:r>
                        <a:rPr lang="en-GB" sz="2000">
                          <a:effectLst/>
                        </a:rPr>
                        <a:t>Partition by location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077773380"/>
                  </a:ext>
                </a:extLst>
              </a:tr>
              <a:tr h="1035002">
                <a:tc gridSpan="2" vMerge="1">
                  <a:txBody>
                    <a:bodyPr/>
                    <a:lstStyle/>
                    <a:p>
                      <a:endParaRPr lang="en-US"/>
                    </a:p>
                  </a:txBody>
                  <a:tcPr/>
                </a:tc>
                <a:tc hMerge="1" vMerge="1">
                  <a:txBody>
                    <a:bodyPr/>
                    <a:lstStyle/>
                    <a:p>
                      <a:endParaRPr lang="en-US"/>
                    </a:p>
                  </a:txBody>
                  <a:tcPr/>
                </a:tc>
                <a:tc>
                  <a:txBody>
                    <a:bodyPr/>
                    <a:lstStyle/>
                    <a:p>
                      <a:pPr marL="0" marR="0" algn="ctr">
                        <a:spcBef>
                          <a:spcPts val="720"/>
                        </a:spcBef>
                        <a:spcAft>
                          <a:spcPts val="300"/>
                        </a:spcAft>
                      </a:pPr>
                      <a:r>
                        <a:rPr lang="en-GB" sz="2800">
                          <a:effectLst/>
                        </a:rPr>
                        <a:t>No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720"/>
                        </a:spcBef>
                        <a:spcAft>
                          <a:spcPts val="300"/>
                        </a:spcAft>
                      </a:pPr>
                      <a:r>
                        <a:rPr lang="en-GB" sz="2800">
                          <a:effectLst/>
                        </a:rPr>
                        <a:t>Yes</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68941329"/>
                  </a:ext>
                </a:extLst>
              </a:tr>
              <a:tr h="1035002">
                <a:tc rowSpan="2">
                  <a:txBody>
                    <a:bodyPr/>
                    <a:lstStyle/>
                    <a:p>
                      <a:pPr marL="0" marR="0">
                        <a:spcBef>
                          <a:spcPts val="0"/>
                        </a:spcBef>
                        <a:spcAft>
                          <a:spcPts val="0"/>
                        </a:spcAft>
                      </a:pPr>
                      <a:r>
                        <a:rPr lang="en-GB" sz="2000">
                          <a:effectLst/>
                        </a:rPr>
                        <a:t>Partition by activity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300"/>
                        </a:spcBef>
                        <a:spcAft>
                          <a:spcPts val="300"/>
                        </a:spcAft>
                      </a:pPr>
                      <a:r>
                        <a:rPr lang="en-GB" sz="2800">
                          <a:effectLst/>
                        </a:rPr>
                        <a:t>No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300"/>
                        </a:spcBef>
                        <a:spcAft>
                          <a:spcPts val="300"/>
                        </a:spcAft>
                      </a:pPr>
                      <a:r>
                        <a:rPr lang="en-GB" sz="2800" dirty="0">
                          <a:effectLst/>
                        </a:rPr>
                        <a:t>Enterprise</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300"/>
                        </a:spcBef>
                        <a:spcAft>
                          <a:spcPts val="300"/>
                        </a:spcAft>
                      </a:pPr>
                      <a:r>
                        <a:rPr lang="en-GB" sz="2800">
                          <a:effectLst/>
                        </a:rPr>
                        <a:t>Local unit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1800345"/>
                  </a:ext>
                </a:extLst>
              </a:tr>
              <a:tr h="1050925">
                <a:tc vMerge="1">
                  <a:txBody>
                    <a:bodyPr/>
                    <a:lstStyle/>
                    <a:p>
                      <a:endParaRPr lang="en-US"/>
                    </a:p>
                  </a:txBody>
                  <a:tcPr/>
                </a:tc>
                <a:tc>
                  <a:txBody>
                    <a:bodyPr/>
                    <a:lstStyle/>
                    <a:p>
                      <a:pPr marL="0" marR="0">
                        <a:spcBef>
                          <a:spcPts val="300"/>
                        </a:spcBef>
                        <a:spcAft>
                          <a:spcPts val="300"/>
                        </a:spcAft>
                      </a:pPr>
                      <a:r>
                        <a:rPr lang="en-GB" sz="2800">
                          <a:effectLst/>
                        </a:rPr>
                        <a:t>Yes</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300"/>
                        </a:spcBef>
                        <a:spcAft>
                          <a:spcPts val="300"/>
                        </a:spcAft>
                      </a:pPr>
                      <a:r>
                        <a:rPr lang="en-GB" sz="2800">
                          <a:effectLst/>
                        </a:rPr>
                        <a:t>Kind-of-activity unit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300"/>
                        </a:spcBef>
                        <a:spcAft>
                          <a:spcPts val="300"/>
                        </a:spcAft>
                      </a:pPr>
                      <a:r>
                        <a:rPr lang="en-GB" sz="2800" dirty="0">
                          <a:effectLst/>
                        </a:rPr>
                        <a:t>Establishment (local kind-of-activity unit)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42994522"/>
                  </a:ext>
                </a:extLst>
              </a:tr>
            </a:tbl>
          </a:graphicData>
        </a:graphic>
      </p:graphicFrame>
    </p:spTree>
    <p:extLst>
      <p:ext uri="{BB962C8B-B14F-4D97-AF65-F5344CB8AC3E}">
        <p14:creationId xmlns:p14="http://schemas.microsoft.com/office/powerpoint/2010/main" val="3157342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0063D-95A6-6A7E-D9B1-143A18560906}"/>
              </a:ext>
            </a:extLst>
          </p:cNvPr>
          <p:cNvSpPr>
            <a:spLocks noGrp="1"/>
          </p:cNvSpPr>
          <p:nvPr>
            <p:ph type="title"/>
          </p:nvPr>
        </p:nvSpPr>
        <p:spPr>
          <a:xfrm>
            <a:off x="628650" y="365126"/>
            <a:ext cx="8404514" cy="1325563"/>
          </a:xfrm>
        </p:spPr>
        <p:txBody>
          <a:bodyPr/>
          <a:lstStyle/>
          <a:p>
            <a:r>
              <a:rPr lang="en-US" dirty="0"/>
              <a:t>Recommended statistical unit model for SBR</a:t>
            </a:r>
          </a:p>
        </p:txBody>
      </p:sp>
      <p:pic>
        <p:nvPicPr>
          <p:cNvPr id="4" name="Content Placeholder 3">
            <a:extLst>
              <a:ext uri="{FF2B5EF4-FFF2-40B4-BE49-F238E27FC236}">
                <a16:creationId xmlns:a16="http://schemas.microsoft.com/office/drawing/2014/main" id="{B4A6DE5E-32C0-03C7-5D32-F614353FAFCC}"/>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900449" y="1918257"/>
            <a:ext cx="2766060" cy="4439003"/>
          </a:xfrm>
          <a:prstGeom prst="rect">
            <a:avLst/>
          </a:prstGeom>
          <a:noFill/>
          <a:ln>
            <a:noFill/>
          </a:ln>
        </p:spPr>
      </p:pic>
    </p:spTree>
    <p:extLst>
      <p:ext uri="{BB962C8B-B14F-4D97-AF65-F5344CB8AC3E}">
        <p14:creationId xmlns:p14="http://schemas.microsoft.com/office/powerpoint/2010/main" val="2169391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0063D-95A6-6A7E-D9B1-143A18560906}"/>
              </a:ext>
            </a:extLst>
          </p:cNvPr>
          <p:cNvSpPr>
            <a:spLocks noGrp="1"/>
          </p:cNvSpPr>
          <p:nvPr>
            <p:ph type="title"/>
          </p:nvPr>
        </p:nvSpPr>
        <p:spPr>
          <a:xfrm>
            <a:off x="0" y="365126"/>
            <a:ext cx="9033164" cy="1325563"/>
          </a:xfrm>
        </p:spPr>
        <p:txBody>
          <a:bodyPr/>
          <a:lstStyle/>
          <a:p>
            <a:r>
              <a:rPr lang="en-US" dirty="0"/>
              <a:t>Link between statistical and administrative unit</a:t>
            </a:r>
          </a:p>
        </p:txBody>
      </p:sp>
      <p:pic>
        <p:nvPicPr>
          <p:cNvPr id="35" name="Picture 34">
            <a:extLst>
              <a:ext uri="{FF2B5EF4-FFF2-40B4-BE49-F238E27FC236}">
                <a16:creationId xmlns:a16="http://schemas.microsoft.com/office/drawing/2014/main" id="{C84B64D1-88DE-38A6-9148-9B9A8CAD98F5}"/>
              </a:ext>
            </a:extLst>
          </p:cNvPr>
          <p:cNvPicPr>
            <a:picLocks noChangeAspect="1"/>
          </p:cNvPicPr>
          <p:nvPr/>
        </p:nvPicPr>
        <p:blipFill>
          <a:blip r:embed="rId2"/>
          <a:stretch>
            <a:fillRect/>
          </a:stretch>
        </p:blipFill>
        <p:spPr>
          <a:xfrm>
            <a:off x="1642696" y="1253393"/>
            <a:ext cx="5249008" cy="5239481"/>
          </a:xfrm>
          <a:prstGeom prst="rect">
            <a:avLst/>
          </a:prstGeom>
        </p:spPr>
      </p:pic>
    </p:spTree>
    <p:extLst>
      <p:ext uri="{BB962C8B-B14F-4D97-AF65-F5344CB8AC3E}">
        <p14:creationId xmlns:p14="http://schemas.microsoft.com/office/powerpoint/2010/main" val="230930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a:extLst>
              <a:ext uri="{FF2B5EF4-FFF2-40B4-BE49-F238E27FC236}">
                <a16:creationId xmlns:a16="http://schemas.microsoft.com/office/drawing/2014/main" id="{ACBC6EE6-1B56-0B70-E1F8-897702D8ED2D}"/>
              </a:ext>
            </a:extLst>
          </p:cNvPr>
          <p:cNvSpPr>
            <a:spLocks noGrp="1" noChangeArrowheads="1"/>
          </p:cNvSpPr>
          <p:nvPr>
            <p:ph type="title"/>
          </p:nvPr>
        </p:nvSpPr>
        <p:spPr/>
        <p:txBody>
          <a:bodyPr/>
          <a:lstStyle/>
          <a:p>
            <a:r>
              <a:rPr lang="en-US" altLang="en-US"/>
              <a:t>Main principles</a:t>
            </a:r>
          </a:p>
        </p:txBody>
      </p:sp>
      <p:sp>
        <p:nvSpPr>
          <p:cNvPr id="361475" name="Rectangle 3">
            <a:extLst>
              <a:ext uri="{FF2B5EF4-FFF2-40B4-BE49-F238E27FC236}">
                <a16:creationId xmlns:a16="http://schemas.microsoft.com/office/drawing/2014/main" id="{312B78E5-EEDA-35E3-F383-C4E3B998725F}"/>
              </a:ext>
            </a:extLst>
          </p:cNvPr>
          <p:cNvSpPr>
            <a:spLocks noGrp="1" noChangeArrowheads="1"/>
          </p:cNvSpPr>
          <p:nvPr>
            <p:ph type="body" idx="1"/>
          </p:nvPr>
        </p:nvSpPr>
        <p:spPr>
          <a:xfrm>
            <a:off x="235131" y="1825625"/>
            <a:ext cx="8280219" cy="4351338"/>
          </a:xfrm>
        </p:spPr>
        <p:txBody>
          <a:bodyPr>
            <a:noAutofit/>
          </a:bodyPr>
          <a:lstStyle/>
          <a:p>
            <a:pPr>
              <a:buFont typeface="Wingdings" panose="05000000000000000000" pitchFamily="2" charset="2"/>
              <a:buChar char="§"/>
            </a:pPr>
            <a:r>
              <a:rPr lang="en-US" altLang="en-US" sz="2500" dirty="0"/>
              <a:t>“Activity”</a:t>
            </a:r>
          </a:p>
          <a:p>
            <a:pPr lvl="1"/>
            <a:r>
              <a:rPr lang="en-US" altLang="en-US" sz="2500" dirty="0"/>
              <a:t>Classification of units is based on their actual activity, not their appearance or setup</a:t>
            </a:r>
          </a:p>
          <a:p>
            <a:pPr lvl="2">
              <a:buFont typeface="Courier New" panose="02070309020205020404" pitchFamily="49" charset="0"/>
              <a:buChar char="o"/>
            </a:pPr>
            <a:r>
              <a:rPr lang="en-US" altLang="en-US" sz="2500" dirty="0"/>
              <a:t>E.g. a shipyard that only dismantles ships is classified in 3830 (Materials and other waste recovery) according to its activity (ship-breaking), although similar-looking units are in 3011 (Building of ships and floating structure).</a:t>
            </a:r>
          </a:p>
        </p:txBody>
      </p:sp>
    </p:spTree>
    <p:extLst>
      <p:ext uri="{BB962C8B-B14F-4D97-AF65-F5344CB8AC3E}">
        <p14:creationId xmlns:p14="http://schemas.microsoft.com/office/powerpoint/2010/main" val="2556344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a:extLst>
              <a:ext uri="{FF2B5EF4-FFF2-40B4-BE49-F238E27FC236}">
                <a16:creationId xmlns:a16="http://schemas.microsoft.com/office/drawing/2014/main" id="{ACBC6EE6-1B56-0B70-E1F8-897702D8ED2D}"/>
              </a:ext>
            </a:extLst>
          </p:cNvPr>
          <p:cNvSpPr>
            <a:spLocks noGrp="1" noChangeArrowheads="1"/>
          </p:cNvSpPr>
          <p:nvPr>
            <p:ph type="title"/>
          </p:nvPr>
        </p:nvSpPr>
        <p:spPr>
          <a:xfrm>
            <a:off x="628650" y="365127"/>
            <a:ext cx="7886700" cy="849720"/>
          </a:xfrm>
        </p:spPr>
        <p:txBody>
          <a:bodyPr/>
          <a:lstStyle/>
          <a:p>
            <a:r>
              <a:rPr lang="en-US" altLang="en-US" dirty="0"/>
              <a:t>Main principles</a:t>
            </a:r>
          </a:p>
        </p:txBody>
      </p:sp>
      <p:sp>
        <p:nvSpPr>
          <p:cNvPr id="361475" name="Rectangle 3">
            <a:extLst>
              <a:ext uri="{FF2B5EF4-FFF2-40B4-BE49-F238E27FC236}">
                <a16:creationId xmlns:a16="http://schemas.microsoft.com/office/drawing/2014/main" id="{312B78E5-EEDA-35E3-F383-C4E3B998725F}"/>
              </a:ext>
            </a:extLst>
          </p:cNvPr>
          <p:cNvSpPr>
            <a:spLocks noGrp="1" noChangeArrowheads="1"/>
          </p:cNvSpPr>
          <p:nvPr>
            <p:ph type="body" idx="1"/>
          </p:nvPr>
        </p:nvSpPr>
        <p:spPr>
          <a:xfrm>
            <a:off x="235131" y="1097279"/>
            <a:ext cx="8908869" cy="4609420"/>
          </a:xfrm>
        </p:spPr>
        <p:txBody>
          <a:bodyPr>
            <a:noAutofit/>
          </a:bodyPr>
          <a:lstStyle/>
          <a:p>
            <a:pPr>
              <a:buFont typeface="Wingdings" panose="05000000000000000000" pitchFamily="2" charset="2"/>
              <a:buChar char="§"/>
            </a:pPr>
            <a:r>
              <a:rPr lang="en-US" sz="2000" dirty="0"/>
              <a:t>All ISIC  categories at each level of the classification are mutually exclusive. </a:t>
            </a:r>
          </a:p>
          <a:p>
            <a:pPr>
              <a:buFont typeface="Wingdings" panose="05000000000000000000" pitchFamily="2" charset="2"/>
              <a:buChar char="§"/>
            </a:pPr>
            <a:r>
              <a:rPr lang="en-US" sz="2000" dirty="0"/>
              <a:t>The principles and criteria for delineation are based on </a:t>
            </a:r>
          </a:p>
          <a:p>
            <a:pPr lvl="1"/>
            <a:r>
              <a:rPr lang="en-US" dirty="0"/>
              <a:t>the inputs of goods, services and factors of production;</a:t>
            </a:r>
          </a:p>
          <a:p>
            <a:pPr lvl="1"/>
            <a:r>
              <a:rPr lang="en-US" dirty="0"/>
              <a:t> the process and technology of production; the characteristics of outputs; </a:t>
            </a:r>
          </a:p>
          <a:p>
            <a:pPr lvl="1"/>
            <a:r>
              <a:rPr lang="en-US" dirty="0"/>
              <a:t>and the use to which the outputs are put. </a:t>
            </a:r>
          </a:p>
          <a:p>
            <a:pPr>
              <a:buFont typeface="Wingdings" panose="05000000000000000000" pitchFamily="2" charset="2"/>
              <a:buChar char="§"/>
            </a:pPr>
            <a:r>
              <a:rPr lang="en-US" sz="2000" dirty="0"/>
              <a:t>Economic activities that are similar in respect of these criteria have been grouped together in the categories of ISIC. </a:t>
            </a:r>
          </a:p>
        </p:txBody>
      </p:sp>
    </p:spTree>
    <p:extLst>
      <p:ext uri="{BB962C8B-B14F-4D97-AF65-F5344CB8AC3E}">
        <p14:creationId xmlns:p14="http://schemas.microsoft.com/office/powerpoint/2010/main" val="2469812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a:extLst>
              <a:ext uri="{FF2B5EF4-FFF2-40B4-BE49-F238E27FC236}">
                <a16:creationId xmlns:a16="http://schemas.microsoft.com/office/drawing/2014/main" id="{1D9ED570-1EB6-9ACE-D06D-164DDFA3BF1F}"/>
              </a:ext>
            </a:extLst>
          </p:cNvPr>
          <p:cNvSpPr>
            <a:spLocks noGrp="1" noChangeArrowheads="1"/>
          </p:cNvSpPr>
          <p:nvPr>
            <p:ph type="title"/>
          </p:nvPr>
        </p:nvSpPr>
        <p:spPr/>
        <p:txBody>
          <a:bodyPr/>
          <a:lstStyle/>
          <a:p>
            <a:r>
              <a:rPr lang="en-US" altLang="en-US"/>
              <a:t>Main principles</a:t>
            </a:r>
          </a:p>
        </p:txBody>
      </p:sp>
      <p:sp>
        <p:nvSpPr>
          <p:cNvPr id="362499" name="Rectangle 3">
            <a:extLst>
              <a:ext uri="{FF2B5EF4-FFF2-40B4-BE49-F238E27FC236}">
                <a16:creationId xmlns:a16="http://schemas.microsoft.com/office/drawing/2014/main" id="{A4DDE4AA-D625-9DAD-771D-70BE20E55560}"/>
              </a:ext>
            </a:extLst>
          </p:cNvPr>
          <p:cNvSpPr>
            <a:spLocks noGrp="1" noChangeArrowheads="1"/>
          </p:cNvSpPr>
          <p:nvPr>
            <p:ph type="body" idx="1"/>
          </p:nvPr>
        </p:nvSpPr>
        <p:spPr/>
        <p:txBody>
          <a:bodyPr/>
          <a:lstStyle/>
          <a:p>
            <a:pPr>
              <a:lnSpc>
                <a:spcPct val="80000"/>
              </a:lnSpc>
              <a:buFont typeface="Wingdings" panose="05000000000000000000" pitchFamily="2" charset="2"/>
              <a:buChar char="§"/>
            </a:pPr>
            <a:r>
              <a:rPr lang="en-US" altLang="en-US" sz="2600" dirty="0"/>
              <a:t>“Similar” activities are grouped together</a:t>
            </a:r>
          </a:p>
          <a:p>
            <a:pPr lvl="1">
              <a:lnSpc>
                <a:spcPct val="80000"/>
              </a:lnSpc>
            </a:pPr>
            <a:r>
              <a:rPr lang="en-US" altLang="en-US" sz="2200" dirty="0"/>
              <a:t>Similarity is based on the three defining components for activities</a:t>
            </a:r>
          </a:p>
          <a:p>
            <a:pPr lvl="1">
              <a:lnSpc>
                <a:spcPct val="80000"/>
              </a:lnSpc>
            </a:pPr>
            <a:r>
              <a:rPr lang="en-US" altLang="en-US" sz="2200" dirty="0"/>
              <a:t>However, at lowest level, emphasis is given to similarities in the process</a:t>
            </a:r>
          </a:p>
          <a:p>
            <a:pPr lvl="1">
              <a:lnSpc>
                <a:spcPct val="80000"/>
              </a:lnSpc>
            </a:pPr>
            <a:r>
              <a:rPr lang="en-US" altLang="en-US" sz="2200" dirty="0"/>
              <a:t>At higher levels, the analytical use of the categories becomes more important</a:t>
            </a:r>
          </a:p>
          <a:p>
            <a:pPr lvl="1">
              <a:lnSpc>
                <a:spcPct val="80000"/>
              </a:lnSpc>
            </a:pPr>
            <a:endParaRPr lang="en-US" altLang="en-US" sz="2200" dirty="0"/>
          </a:p>
          <a:p>
            <a:pPr lvl="1">
              <a:lnSpc>
                <a:spcPct val="80000"/>
              </a:lnSpc>
            </a:pPr>
            <a:r>
              <a:rPr lang="en-US" altLang="en-US" sz="2200" dirty="0"/>
              <a:t>A strict application of a ranking of the three defining components would often lead to categories that are not useful (e.g. by process in manufacturing)</a:t>
            </a:r>
          </a:p>
          <a:p>
            <a:pPr lvl="2">
              <a:lnSpc>
                <a:spcPct val="80000"/>
              </a:lnSpc>
              <a:buFont typeface="Courier New" panose="02070309020205020404" pitchFamily="49" charset="0"/>
              <a:buChar char="o"/>
            </a:pPr>
            <a:r>
              <a:rPr lang="en-US" altLang="en-US" sz="2100" dirty="0"/>
              <a:t>A pragmatic approach of applying the criteria for grouping has been maintained, as in previous versions of ISIC</a:t>
            </a:r>
          </a:p>
        </p:txBody>
      </p:sp>
    </p:spTree>
    <p:extLst>
      <p:ext uri="{BB962C8B-B14F-4D97-AF65-F5344CB8AC3E}">
        <p14:creationId xmlns:p14="http://schemas.microsoft.com/office/powerpoint/2010/main" val="1849313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a:extLst>
              <a:ext uri="{FF2B5EF4-FFF2-40B4-BE49-F238E27FC236}">
                <a16:creationId xmlns:a16="http://schemas.microsoft.com/office/drawing/2014/main" id="{F6AF6474-D4CE-9355-6867-B8E9F61F7C12}"/>
              </a:ext>
            </a:extLst>
          </p:cNvPr>
          <p:cNvSpPr>
            <a:spLocks noGrp="1" noChangeArrowheads="1"/>
          </p:cNvSpPr>
          <p:nvPr>
            <p:ph type="title"/>
          </p:nvPr>
        </p:nvSpPr>
        <p:spPr/>
        <p:txBody>
          <a:bodyPr/>
          <a:lstStyle/>
          <a:p>
            <a:r>
              <a:rPr lang="en-US" altLang="en-US"/>
              <a:t>Main principles</a:t>
            </a:r>
          </a:p>
        </p:txBody>
      </p:sp>
      <p:sp>
        <p:nvSpPr>
          <p:cNvPr id="363523" name="Rectangle 3">
            <a:extLst>
              <a:ext uri="{FF2B5EF4-FFF2-40B4-BE49-F238E27FC236}">
                <a16:creationId xmlns:a16="http://schemas.microsoft.com/office/drawing/2014/main" id="{E81CF57F-D22E-ADD2-E5DA-06E41363A75D}"/>
              </a:ext>
            </a:extLst>
          </p:cNvPr>
          <p:cNvSpPr>
            <a:spLocks noGrp="1" noChangeArrowheads="1"/>
          </p:cNvSpPr>
          <p:nvPr>
            <p:ph type="body" idx="1"/>
          </p:nvPr>
        </p:nvSpPr>
        <p:spPr/>
        <p:txBody>
          <a:bodyPr/>
          <a:lstStyle/>
          <a:p>
            <a:pPr>
              <a:lnSpc>
                <a:spcPct val="90000"/>
              </a:lnSpc>
            </a:pPr>
            <a:r>
              <a:rPr lang="en-US" altLang="en-US" sz="2200" dirty="0"/>
              <a:t>Although output (products) is related to the activity, it cannot always be used to determine the activity of a unit</a:t>
            </a:r>
          </a:p>
          <a:p>
            <a:pPr>
              <a:lnSpc>
                <a:spcPct val="90000"/>
              </a:lnSpc>
              <a:buFont typeface="Wingdings" panose="05000000000000000000" pitchFamily="2" charset="2"/>
              <a:buChar char="§"/>
            </a:pPr>
            <a:r>
              <a:rPr lang="en-US" altLang="en-US" sz="2200" dirty="0"/>
              <a:t>However, with some caveats, it provides a good tool</a:t>
            </a:r>
          </a:p>
          <a:p>
            <a:pPr lvl="1">
              <a:lnSpc>
                <a:spcPct val="90000"/>
              </a:lnSpc>
            </a:pPr>
            <a:r>
              <a:rPr lang="en-US" altLang="en-US" sz="2000" dirty="0"/>
              <a:t>Classes of ISIC are defined so that as far as possible the following two conditions are fulfilled:</a:t>
            </a:r>
          </a:p>
          <a:p>
            <a:pPr lvl="2">
              <a:lnSpc>
                <a:spcPct val="90000"/>
              </a:lnSpc>
              <a:buFont typeface="Wingdings" panose="05000000000000000000" pitchFamily="2" charset="2"/>
              <a:buNone/>
            </a:pPr>
            <a:r>
              <a:rPr lang="en-US" altLang="en-US" sz="1900" dirty="0"/>
              <a:t>(</a:t>
            </a:r>
            <a:r>
              <a:rPr lang="en-US" altLang="en-US" sz="1900" i="1" dirty="0"/>
              <a:t>a</a:t>
            </a:r>
            <a:r>
              <a:rPr lang="en-US" altLang="en-US" sz="1900" dirty="0"/>
              <a:t>) The production of the category of goods and services that characterizes a given class accounts for the bulk of the output of the units classified to that class;</a:t>
            </a:r>
          </a:p>
          <a:p>
            <a:pPr lvl="2">
              <a:lnSpc>
                <a:spcPct val="90000"/>
              </a:lnSpc>
              <a:buFont typeface="Wingdings" panose="05000000000000000000" pitchFamily="2" charset="2"/>
              <a:buNone/>
            </a:pPr>
            <a:r>
              <a:rPr lang="en-US" altLang="en-US" sz="1900" dirty="0"/>
              <a:t>(</a:t>
            </a:r>
            <a:r>
              <a:rPr lang="en-US" altLang="en-US" sz="1900" i="1" dirty="0"/>
              <a:t>b</a:t>
            </a:r>
            <a:r>
              <a:rPr lang="en-US" altLang="en-US" sz="1900" dirty="0"/>
              <a:t>) The class contains the units that produce most of the category of goods and services that characterize it.</a:t>
            </a:r>
          </a:p>
        </p:txBody>
      </p:sp>
    </p:spTree>
    <p:extLst>
      <p:ext uri="{BB962C8B-B14F-4D97-AF65-F5344CB8AC3E}">
        <p14:creationId xmlns:p14="http://schemas.microsoft.com/office/powerpoint/2010/main" val="2374830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a:extLst>
              <a:ext uri="{FF2B5EF4-FFF2-40B4-BE49-F238E27FC236}">
                <a16:creationId xmlns:a16="http://schemas.microsoft.com/office/drawing/2014/main" id="{22A26334-28DB-B3C6-7E7A-7E7EDA62EF25}"/>
              </a:ext>
            </a:extLst>
          </p:cNvPr>
          <p:cNvSpPr>
            <a:spLocks noGrp="1" noChangeArrowheads="1"/>
          </p:cNvSpPr>
          <p:nvPr>
            <p:ph type="title"/>
          </p:nvPr>
        </p:nvSpPr>
        <p:spPr/>
        <p:txBody>
          <a:bodyPr/>
          <a:lstStyle/>
          <a:p>
            <a:r>
              <a:rPr lang="en-US" altLang="en-US"/>
              <a:t>Main principles</a:t>
            </a:r>
          </a:p>
        </p:txBody>
      </p:sp>
      <p:sp>
        <p:nvSpPr>
          <p:cNvPr id="364547" name="Rectangle 3">
            <a:extLst>
              <a:ext uri="{FF2B5EF4-FFF2-40B4-BE49-F238E27FC236}">
                <a16:creationId xmlns:a16="http://schemas.microsoft.com/office/drawing/2014/main" id="{24B98EC3-D248-B0FD-B669-EF669F4DD376}"/>
              </a:ext>
            </a:extLst>
          </p:cNvPr>
          <p:cNvSpPr>
            <a:spLocks noGrp="1" noChangeArrowheads="1"/>
          </p:cNvSpPr>
          <p:nvPr>
            <p:ph type="body" idx="1"/>
          </p:nvPr>
        </p:nvSpPr>
        <p:spPr/>
        <p:txBody>
          <a:bodyPr/>
          <a:lstStyle/>
          <a:p>
            <a:pPr>
              <a:buFont typeface="Wingdings" panose="05000000000000000000" pitchFamily="2" charset="2"/>
              <a:buChar char="§"/>
            </a:pPr>
            <a:r>
              <a:rPr lang="en-US" altLang="en-US" dirty="0"/>
              <a:t>Since a unit can carry out several activities, rules are necessary to identify the primary activity of a given unit</a:t>
            </a:r>
          </a:p>
          <a:p>
            <a:pPr lvl="1"/>
            <a:r>
              <a:rPr lang="en-US" altLang="en-US" dirty="0"/>
              <a:t>This still requires knowledge about the individual activities (elementary activities) of a unit</a:t>
            </a:r>
          </a:p>
        </p:txBody>
      </p:sp>
    </p:spTree>
    <p:extLst>
      <p:ext uri="{BB962C8B-B14F-4D97-AF65-F5344CB8AC3E}">
        <p14:creationId xmlns:p14="http://schemas.microsoft.com/office/powerpoint/2010/main" val="3325708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D4C0409-1EE7-4D06-9A79-DBE3312ADB7A}"/>
              </a:ext>
            </a:extLst>
          </p:cNvPr>
          <p:cNvGraphicFramePr>
            <a:graphicFrameLocks noGrp="1"/>
          </p:cNvGraphicFramePr>
          <p:nvPr>
            <p:ph idx="1"/>
            <p:extLst>
              <p:ext uri="{D42A27DB-BD31-4B8C-83A1-F6EECF244321}">
                <p14:modId xmlns:p14="http://schemas.microsoft.com/office/powerpoint/2010/main" val="3301041677"/>
              </p:ext>
            </p:extLst>
          </p:nvPr>
        </p:nvGraphicFramePr>
        <p:xfrm>
          <a:off x="1149927" y="2773249"/>
          <a:ext cx="6634256" cy="3308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4">
            <a:extLst>
              <a:ext uri="{FF2B5EF4-FFF2-40B4-BE49-F238E27FC236}">
                <a16:creationId xmlns:a16="http://schemas.microsoft.com/office/drawing/2014/main" id="{95F48296-99CD-4294-AEA8-A5DFFC0D00D4}"/>
              </a:ext>
            </a:extLst>
          </p:cNvPr>
          <p:cNvSpPr>
            <a:spLocks noGrp="1"/>
          </p:cNvSpPr>
          <p:nvPr>
            <p:ph type="title"/>
          </p:nvPr>
        </p:nvSpPr>
        <p:spPr>
          <a:xfrm>
            <a:off x="628649" y="1417761"/>
            <a:ext cx="7886700" cy="994172"/>
          </a:xfrm>
        </p:spPr>
        <p:txBody>
          <a:bodyPr>
            <a:normAutofit/>
          </a:bodyPr>
          <a:lstStyle/>
          <a:p>
            <a:r>
              <a:rPr lang="en-US" sz="4050" b="1" dirty="0"/>
              <a:t>Characteristics and Attributes</a:t>
            </a:r>
          </a:p>
        </p:txBody>
      </p:sp>
      <p:sp>
        <p:nvSpPr>
          <p:cNvPr id="7" name="TextBox 6">
            <a:extLst>
              <a:ext uri="{FF2B5EF4-FFF2-40B4-BE49-F238E27FC236}">
                <a16:creationId xmlns:a16="http://schemas.microsoft.com/office/drawing/2014/main" id="{6D8EE74E-4D18-4581-96A0-2AC58336951E}"/>
              </a:ext>
            </a:extLst>
          </p:cNvPr>
          <p:cNvSpPr txBox="1"/>
          <p:nvPr/>
        </p:nvSpPr>
        <p:spPr>
          <a:xfrm>
            <a:off x="80683" y="407687"/>
            <a:ext cx="8992721" cy="784830"/>
          </a:xfrm>
          <a:prstGeom prst="rect">
            <a:avLst/>
          </a:prstGeom>
          <a:noFill/>
        </p:spPr>
        <p:txBody>
          <a:bodyPr wrap="square" rtlCol="0">
            <a:spAutoFit/>
          </a:bodyPr>
          <a:lstStyle/>
          <a:p>
            <a:r>
              <a:rPr lang="en-US" sz="1500" i="1" dirty="0">
                <a:latin typeface="Arial" panose="020B0604020202020204" pitchFamily="34" charset="0"/>
                <a:ea typeface="+mn-lt"/>
                <a:cs typeface="Arial" panose="020B0604020202020204" pitchFamily="34" charset="0"/>
              </a:rPr>
              <a:t>A Statistical Business Registry is </a:t>
            </a:r>
            <a:r>
              <a:rPr lang="en-US" sz="1500" i="1" dirty="0">
                <a:latin typeface="Arial" panose="020B0604020202020204" pitchFamily="34" charset="0"/>
                <a:ea typeface="Calibri" panose="020F0502020204030204" pitchFamily="34" charset="0"/>
                <a:cs typeface="Arial" panose="020B0604020202020204" pitchFamily="34" charset="0"/>
              </a:rPr>
              <a:t>a structured database of </a:t>
            </a:r>
            <a:r>
              <a:rPr lang="en-US" sz="1500" dirty="0">
                <a:latin typeface="Arial" panose="020B0604020202020204" pitchFamily="34" charset="0"/>
                <a:ea typeface="Calibri" panose="020F0502020204030204" pitchFamily="34" charset="0"/>
                <a:cs typeface="Arial" panose="020B0604020202020204" pitchFamily="34" charset="0"/>
              </a:rPr>
              <a:t>economic units </a:t>
            </a:r>
            <a:r>
              <a:rPr lang="en-US" sz="1500" i="1" dirty="0">
                <a:latin typeface="Arial" panose="020B0604020202020204" pitchFamily="34" charset="0"/>
                <a:ea typeface="Calibri" panose="020F0502020204030204" pitchFamily="34" charset="0"/>
                <a:cs typeface="Arial" panose="020B0604020202020204" pitchFamily="34" charset="0"/>
              </a:rPr>
              <a:t>and their </a:t>
            </a:r>
            <a:r>
              <a:rPr lang="en-US" sz="1500" b="1" i="1" dirty="0">
                <a:solidFill>
                  <a:srgbClr val="FF0000"/>
                </a:solidFill>
                <a:latin typeface="Arial" panose="020B0604020202020204" pitchFamily="34" charset="0"/>
                <a:ea typeface="Calibri" panose="020F0502020204030204" pitchFamily="34" charset="0"/>
                <a:cs typeface="Arial" panose="020B0604020202020204" pitchFamily="34" charset="0"/>
              </a:rPr>
              <a:t>characteristics or attributes</a:t>
            </a:r>
            <a:r>
              <a:rPr lang="en-US" sz="1500" i="1" dirty="0">
                <a:latin typeface="Arial" panose="020B0604020202020204" pitchFamily="34" charset="0"/>
                <a:ea typeface="Calibri" panose="020F0502020204030204" pitchFamily="34" charset="0"/>
                <a:cs typeface="Arial" panose="020B0604020202020204" pitchFamily="34" charset="0"/>
              </a:rPr>
              <a:t> integrated from various sources. It is built, maintained, improved by national statistics agencies through a cyclical process and used for statistical purposes. </a:t>
            </a:r>
            <a:endParaRPr lang="en-US" sz="1500" i="1" dirty="0">
              <a:latin typeface="Arial" panose="020B0604020202020204" pitchFamily="34" charset="0"/>
              <a:ea typeface="+mn-lt"/>
              <a:cs typeface="Arial" panose="020B0604020202020204" pitchFamily="34" charset="0"/>
            </a:endParaRPr>
          </a:p>
        </p:txBody>
      </p:sp>
      <p:sp>
        <p:nvSpPr>
          <p:cNvPr id="2" name="Oval 1">
            <a:extLst>
              <a:ext uri="{FF2B5EF4-FFF2-40B4-BE49-F238E27FC236}">
                <a16:creationId xmlns:a16="http://schemas.microsoft.com/office/drawing/2014/main" id="{4A6262CE-72E1-8D46-7D44-E38FDE16E502}"/>
              </a:ext>
            </a:extLst>
          </p:cNvPr>
          <p:cNvSpPr/>
          <p:nvPr/>
        </p:nvSpPr>
        <p:spPr>
          <a:xfrm>
            <a:off x="872837" y="4294909"/>
            <a:ext cx="3699164" cy="161507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6167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a:extLst>
              <a:ext uri="{FF2B5EF4-FFF2-40B4-BE49-F238E27FC236}">
                <a16:creationId xmlns:a16="http://schemas.microsoft.com/office/drawing/2014/main" id="{41F7E1AD-BC3E-7482-A028-1DADDAA5ECAB}"/>
              </a:ext>
            </a:extLst>
          </p:cNvPr>
          <p:cNvSpPr>
            <a:spLocks noGrp="1" noChangeArrowheads="1"/>
          </p:cNvSpPr>
          <p:nvPr>
            <p:ph type="title"/>
          </p:nvPr>
        </p:nvSpPr>
        <p:spPr>
          <a:xfrm>
            <a:off x="563563" y="839788"/>
            <a:ext cx="8002587"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ISIC – application rules</a:t>
            </a:r>
          </a:p>
        </p:txBody>
      </p:sp>
      <p:sp>
        <p:nvSpPr>
          <p:cNvPr id="368643" name="Rectangle 3">
            <a:extLst>
              <a:ext uri="{FF2B5EF4-FFF2-40B4-BE49-F238E27FC236}">
                <a16:creationId xmlns:a16="http://schemas.microsoft.com/office/drawing/2014/main" id="{8FABB5A0-C579-916F-EC73-BA13F3C9309C}"/>
              </a:ext>
            </a:extLst>
          </p:cNvPr>
          <p:cNvSpPr>
            <a:spLocks noGrp="1" noChangeArrowheads="1"/>
          </p:cNvSpPr>
          <p:nvPr>
            <p:ph type="body" idx="1"/>
          </p:nvPr>
        </p:nvSpPr>
        <p:spPr>
          <a:xfrm>
            <a:off x="685800" y="1608138"/>
            <a:ext cx="7772400" cy="4919662"/>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dirty="0"/>
              <a:t>Concepts</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Top-down method</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Vertical integration</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Outsourcing</a:t>
            </a:r>
          </a:p>
          <a:p>
            <a:pPr marL="741363" lvl="1" indent="-284163" defTabSz="457200">
              <a:lnSpc>
                <a:spcPct val="80000"/>
              </a:lnSpc>
              <a:spcBef>
                <a:spcPts val="600"/>
              </a:spcBef>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sz="2200" dirty="0"/>
          </a:p>
          <a:p>
            <a:pPr marL="341313" indent="-341313" defTabSz="457200">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dirty="0"/>
              <a:t>Application and impact depends strongly on the selection of units</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ISIC does not define units, but provides information and definitions</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Int. Recommendations for Industrial Statistics (IRIS 2008) gives guidance </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Choice of unit depends on statistics collected and on organizational settings</a:t>
            </a:r>
          </a:p>
          <a:p>
            <a:pPr marL="741363" lvl="1" indent="-284163" defTabSz="457200">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dirty="0"/>
              <a:t>ISIC can theoretically be applied to all units</a:t>
            </a:r>
          </a:p>
        </p:txBody>
      </p:sp>
    </p:spTree>
    <p:extLst>
      <p:ext uri="{BB962C8B-B14F-4D97-AF65-F5344CB8AC3E}">
        <p14:creationId xmlns:p14="http://schemas.microsoft.com/office/powerpoint/2010/main" val="20570661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a:extLst>
              <a:ext uri="{FF2B5EF4-FFF2-40B4-BE49-F238E27FC236}">
                <a16:creationId xmlns:a16="http://schemas.microsoft.com/office/drawing/2014/main" id="{1A7423AF-D347-C6B9-1FC1-9BC7508641D6}"/>
              </a:ext>
            </a:extLst>
          </p:cNvPr>
          <p:cNvSpPr>
            <a:spLocks noChangeArrowheads="1"/>
          </p:cNvSpPr>
          <p:nvPr/>
        </p:nvSpPr>
        <p:spPr bwMode="auto">
          <a:xfrm>
            <a:off x="533400" y="228600"/>
            <a:ext cx="84582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70691" name="Text Box 3">
            <a:extLst>
              <a:ext uri="{FF2B5EF4-FFF2-40B4-BE49-F238E27FC236}">
                <a16:creationId xmlns:a16="http://schemas.microsoft.com/office/drawing/2014/main" id="{B4E99CAB-A798-1EBA-2251-C18881588A64}"/>
              </a:ext>
            </a:extLst>
          </p:cNvPr>
          <p:cNvSpPr txBox="1">
            <a:spLocks noChangeArrowheads="1"/>
          </p:cNvSpPr>
          <p:nvPr/>
        </p:nvSpPr>
        <p:spPr bwMode="auto">
          <a:xfrm>
            <a:off x="228600" y="2819400"/>
            <a:ext cx="8686800" cy="763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lgn="ctr" eaLnBrk="0" hangingPunct="0">
              <a:buClr>
                <a:srgbClr val="0066FF"/>
              </a:buClr>
              <a:buSzPct val="100000"/>
              <a:buFont typeface="Times New Roman" panose="02020603050405020304" pitchFamily="18" charset="0"/>
              <a:buNone/>
            </a:pPr>
            <a:r>
              <a:rPr lang="en-US" altLang="en-US" sz="4400">
                <a:solidFill>
                  <a:srgbClr val="0066FF"/>
                </a:solidFill>
                <a:effectLst>
                  <a:outerShdw blurRad="38100" dist="38100" dir="2700000" algn="tl">
                    <a:srgbClr val="C0C0C0"/>
                  </a:outerShdw>
                </a:effectLst>
              </a:rPr>
              <a:t>Top-down method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a:extLst>
              <a:ext uri="{FF2B5EF4-FFF2-40B4-BE49-F238E27FC236}">
                <a16:creationId xmlns:a16="http://schemas.microsoft.com/office/drawing/2014/main" id="{E98A6FE4-5561-EAE9-6674-6964EB3C93E8}"/>
              </a:ext>
            </a:extLst>
          </p:cNvPr>
          <p:cNvSpPr>
            <a:spLocks noGrp="1" noChangeArrowheads="1"/>
          </p:cNvSpPr>
          <p:nvPr>
            <p:ph type="title"/>
          </p:nvPr>
        </p:nvSpPr>
        <p:spPr>
          <a:xfrm>
            <a:off x="552450" y="850900"/>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Top-down method</a:t>
            </a:r>
          </a:p>
        </p:txBody>
      </p:sp>
      <p:sp>
        <p:nvSpPr>
          <p:cNvPr id="372739" name="Rectangle 3">
            <a:extLst>
              <a:ext uri="{FF2B5EF4-FFF2-40B4-BE49-F238E27FC236}">
                <a16:creationId xmlns:a16="http://schemas.microsoft.com/office/drawing/2014/main" id="{1AF41B15-1E60-3407-50A1-1F1003D0365E}"/>
              </a:ext>
            </a:extLst>
          </p:cNvPr>
          <p:cNvSpPr>
            <a:spLocks noGrp="1" noChangeArrowheads="1"/>
          </p:cNvSpPr>
          <p:nvPr>
            <p:ph type="body" idx="1"/>
          </p:nvPr>
        </p:nvSpPr>
        <p:spPr>
          <a:xfrm>
            <a:off x="685800" y="1681163"/>
            <a:ext cx="7772400" cy="4872037"/>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Method has not changed from previous versions of ISIC</a:t>
            </a:r>
          </a:p>
          <a:p>
            <a:pPr marL="341313" indent="-34131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dirty="0"/>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Applies to units carrying out multiple activities</a:t>
            </a:r>
          </a:p>
          <a:p>
            <a:pPr marL="341313" indent="-34131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-&gt; selection of unit is important ! (but this is not an ISIC issue)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a:extLst>
              <a:ext uri="{FF2B5EF4-FFF2-40B4-BE49-F238E27FC236}">
                <a16:creationId xmlns:a16="http://schemas.microsoft.com/office/drawing/2014/main" id="{A8869909-9864-1F0D-428E-14B415F5D51F}"/>
              </a:ext>
            </a:extLst>
          </p:cNvPr>
          <p:cNvSpPr>
            <a:spLocks noGrp="1" noChangeArrowheads="1"/>
          </p:cNvSpPr>
          <p:nvPr>
            <p:ph type="title"/>
          </p:nvPr>
        </p:nvSpPr>
        <p:spPr>
          <a:xfrm>
            <a:off x="566738" y="55848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Top-down method</a:t>
            </a:r>
          </a:p>
        </p:txBody>
      </p:sp>
      <p:sp>
        <p:nvSpPr>
          <p:cNvPr id="374787" name="Rectangle 3">
            <a:extLst>
              <a:ext uri="{FF2B5EF4-FFF2-40B4-BE49-F238E27FC236}">
                <a16:creationId xmlns:a16="http://schemas.microsoft.com/office/drawing/2014/main" id="{B0AAF790-0594-BBCB-39DD-458048CCA89C}"/>
              </a:ext>
            </a:extLst>
          </p:cNvPr>
          <p:cNvSpPr>
            <a:spLocks noGrp="1" noChangeArrowheads="1"/>
          </p:cNvSpPr>
          <p:nvPr>
            <p:ph type="body" idx="1"/>
          </p:nvPr>
        </p:nvSpPr>
        <p:spPr>
          <a:xfrm>
            <a:off x="566738" y="1220787"/>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ormAutofit/>
          </a:bodyPr>
          <a:lstStyle/>
          <a:p>
            <a:pPr defTabSz="457200">
              <a:spcBef>
                <a:spcPts val="700"/>
              </a:spcBef>
              <a:buFont typeface="Wingdings" panose="05000000000000000000" pitchFamily="2"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pPr>
            <a:r>
              <a:rPr lang="en-GB" altLang="en-US" sz="2600" dirty="0"/>
              <a:t>The top-down method follows a hierarchical principle: </a:t>
            </a:r>
          </a:p>
          <a:p>
            <a:pPr marL="989013" lvl="1" indent="-531813" defTabSz="457200">
              <a:spcBef>
                <a:spcPts val="6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GB" altLang="en-US" sz="2200" dirty="0"/>
              <a:t>the classification of a unit at the lowest level of the classification must be consistent with the classification of the unit at the higher levels of the structure. </a:t>
            </a:r>
          </a:p>
          <a:p>
            <a:pPr defTabSz="457200">
              <a:spcBef>
                <a:spcPts val="700"/>
              </a:spcBef>
              <a:buFont typeface="Wingdings" panose="05000000000000000000" pitchFamily="2"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pPr>
            <a:r>
              <a:rPr lang="en-GB" altLang="en-US" sz="2600" dirty="0"/>
              <a:t>To satisfy this condition the process starts with the identification of the relevant position at the highest level and progresses down through the levels of the classification in the following way:</a:t>
            </a:r>
          </a:p>
          <a:p>
            <a:pPr marL="1065213" lvl="1" indent="-608013"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endParaRPr lang="en-GB" altLang="en-US" sz="22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a:extLst>
              <a:ext uri="{FF2B5EF4-FFF2-40B4-BE49-F238E27FC236}">
                <a16:creationId xmlns:a16="http://schemas.microsoft.com/office/drawing/2014/main" id="{A8869909-9864-1F0D-428E-14B415F5D51F}"/>
              </a:ext>
            </a:extLst>
          </p:cNvPr>
          <p:cNvSpPr>
            <a:spLocks noGrp="1" noChangeArrowheads="1"/>
          </p:cNvSpPr>
          <p:nvPr>
            <p:ph type="title"/>
          </p:nvPr>
        </p:nvSpPr>
        <p:spPr>
          <a:xfrm>
            <a:off x="566738" y="55848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Top-down method</a:t>
            </a:r>
          </a:p>
        </p:txBody>
      </p:sp>
      <p:sp>
        <p:nvSpPr>
          <p:cNvPr id="374787" name="Rectangle 3">
            <a:extLst>
              <a:ext uri="{FF2B5EF4-FFF2-40B4-BE49-F238E27FC236}">
                <a16:creationId xmlns:a16="http://schemas.microsoft.com/office/drawing/2014/main" id="{B0AAF790-0594-BBCB-39DD-458048CCA89C}"/>
              </a:ext>
            </a:extLst>
          </p:cNvPr>
          <p:cNvSpPr>
            <a:spLocks noGrp="1" noChangeArrowheads="1"/>
          </p:cNvSpPr>
          <p:nvPr>
            <p:ph type="body" idx="1"/>
          </p:nvPr>
        </p:nvSpPr>
        <p:spPr>
          <a:xfrm>
            <a:off x="566738" y="1220787"/>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ormAutofit fontScale="92500"/>
          </a:bodyPr>
          <a:lstStyle/>
          <a:p>
            <a:pPr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600" dirty="0"/>
              <a:t>Step 1.  Identify the section that has the highest share of the value added.</a:t>
            </a:r>
          </a:p>
          <a:p>
            <a:pPr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600" dirty="0"/>
              <a:t>Step 2. Within this section, identify the division that has the highest share of the value added.</a:t>
            </a:r>
          </a:p>
          <a:p>
            <a:pPr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600" dirty="0"/>
              <a:t>Step 3. Within this division, identify the group that has the highest share of the valued added (see below for exception in the case of wholesale and retail trade activities).</a:t>
            </a:r>
          </a:p>
          <a:p>
            <a:pPr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600" dirty="0"/>
              <a:t>Step 4.	Within this group, identify the class that has the highest share of value added.</a:t>
            </a:r>
          </a:p>
          <a:p>
            <a:pPr marL="1065213" lvl="1" indent="-608013" defTabSz="457200">
              <a:spcBef>
                <a:spcPts val="700"/>
              </a:spcBef>
              <a:tabLst>
                <a:tab pos="1177925" algn="l"/>
                <a:tab pos="2092325" algn="l"/>
                <a:tab pos="3006725" algn="l"/>
                <a:tab pos="3921125" algn="l"/>
                <a:tab pos="4835525" algn="l"/>
                <a:tab pos="5749925" algn="l"/>
                <a:tab pos="6664325" algn="l"/>
                <a:tab pos="7578725" algn="l"/>
                <a:tab pos="8493125" algn="l"/>
                <a:tab pos="9407525" algn="l"/>
                <a:tab pos="10321925" algn="l"/>
              </a:tabLst>
            </a:pPr>
            <a:endParaRPr lang="en-GB" altLang="en-US" sz="2200" dirty="0"/>
          </a:p>
        </p:txBody>
      </p:sp>
    </p:spTree>
    <p:extLst>
      <p:ext uri="{BB962C8B-B14F-4D97-AF65-F5344CB8AC3E}">
        <p14:creationId xmlns:p14="http://schemas.microsoft.com/office/powerpoint/2010/main" val="36526097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F862A5-E7C9-BF79-F4F8-939103342CEF}"/>
              </a:ext>
            </a:extLst>
          </p:cNvPr>
          <p:cNvSpPr>
            <a:spLocks noGrp="1"/>
          </p:cNvSpPr>
          <p:nvPr>
            <p:ph type="title"/>
          </p:nvPr>
        </p:nvSpPr>
        <p:spPr>
          <a:xfrm>
            <a:off x="417399" y="643467"/>
            <a:ext cx="8408193" cy="744836"/>
          </a:xfrm>
        </p:spPr>
        <p:txBody>
          <a:bodyPr vert="horz" lIns="91440" tIns="45720" rIns="91440" bIns="45720" rtlCol="0" anchor="ctr">
            <a:normAutofit/>
          </a:bodyPr>
          <a:lstStyle/>
          <a:p>
            <a:pPr algn="ctr"/>
            <a:r>
              <a:rPr lang="en-US" sz="2800" kern="1200" dirty="0">
                <a:solidFill>
                  <a:schemeClr val="bg1"/>
                </a:solidFill>
                <a:latin typeface="+mj-lt"/>
                <a:ea typeface="+mj-ea"/>
                <a:cs typeface="+mj-cs"/>
              </a:rPr>
              <a:t>Question – what is the principal activity?</a:t>
            </a:r>
          </a:p>
        </p:txBody>
      </p:sp>
      <p:graphicFrame>
        <p:nvGraphicFramePr>
          <p:cNvPr id="4" name="Table 3">
            <a:extLst>
              <a:ext uri="{FF2B5EF4-FFF2-40B4-BE49-F238E27FC236}">
                <a16:creationId xmlns:a16="http://schemas.microsoft.com/office/drawing/2014/main" id="{D2BF99B2-861B-51F0-776B-83870183E066}"/>
              </a:ext>
            </a:extLst>
          </p:cNvPr>
          <p:cNvGraphicFramePr>
            <a:graphicFrameLocks noGrp="1"/>
          </p:cNvGraphicFramePr>
          <p:nvPr>
            <p:extLst>
              <p:ext uri="{D42A27DB-BD31-4B8C-83A1-F6EECF244321}">
                <p14:modId xmlns:p14="http://schemas.microsoft.com/office/powerpoint/2010/main" val="1595061960"/>
              </p:ext>
            </p:extLst>
          </p:nvPr>
        </p:nvGraphicFramePr>
        <p:xfrm>
          <a:off x="482600" y="1760254"/>
          <a:ext cx="8178802" cy="4224151"/>
        </p:xfrm>
        <a:graphic>
          <a:graphicData uri="http://schemas.openxmlformats.org/drawingml/2006/table">
            <a:tbl>
              <a:tblPr firstRow="1" firstCol="1" lastRow="1" lastCol="1" bandRow="1" bandCol="1">
                <a:tableStyleId>{3B4B98B0-60AC-42C2-AFA5-B58CD77FA1E5}</a:tableStyleId>
              </a:tblPr>
              <a:tblGrid>
                <a:gridCol w="717256">
                  <a:extLst>
                    <a:ext uri="{9D8B030D-6E8A-4147-A177-3AD203B41FA5}">
                      <a16:colId xmlns:a16="http://schemas.microsoft.com/office/drawing/2014/main" val="2719011335"/>
                    </a:ext>
                  </a:extLst>
                </a:gridCol>
                <a:gridCol w="302049">
                  <a:extLst>
                    <a:ext uri="{9D8B030D-6E8A-4147-A177-3AD203B41FA5}">
                      <a16:colId xmlns:a16="http://schemas.microsoft.com/office/drawing/2014/main" val="726613357"/>
                    </a:ext>
                  </a:extLst>
                </a:gridCol>
                <a:gridCol w="439580">
                  <a:extLst>
                    <a:ext uri="{9D8B030D-6E8A-4147-A177-3AD203B41FA5}">
                      <a16:colId xmlns:a16="http://schemas.microsoft.com/office/drawing/2014/main" val="3382658282"/>
                    </a:ext>
                  </a:extLst>
                </a:gridCol>
                <a:gridCol w="729442">
                  <a:extLst>
                    <a:ext uri="{9D8B030D-6E8A-4147-A177-3AD203B41FA5}">
                      <a16:colId xmlns:a16="http://schemas.microsoft.com/office/drawing/2014/main" val="4218228848"/>
                    </a:ext>
                  </a:extLst>
                </a:gridCol>
                <a:gridCol w="591910">
                  <a:extLst>
                    <a:ext uri="{9D8B030D-6E8A-4147-A177-3AD203B41FA5}">
                      <a16:colId xmlns:a16="http://schemas.microsoft.com/office/drawing/2014/main" val="2244503946"/>
                    </a:ext>
                  </a:extLst>
                </a:gridCol>
                <a:gridCol w="3735124">
                  <a:extLst>
                    <a:ext uri="{9D8B030D-6E8A-4147-A177-3AD203B41FA5}">
                      <a16:colId xmlns:a16="http://schemas.microsoft.com/office/drawing/2014/main" val="1029051524"/>
                    </a:ext>
                  </a:extLst>
                </a:gridCol>
                <a:gridCol w="1663441">
                  <a:extLst>
                    <a:ext uri="{9D8B030D-6E8A-4147-A177-3AD203B41FA5}">
                      <a16:colId xmlns:a16="http://schemas.microsoft.com/office/drawing/2014/main" val="3507724910"/>
                    </a:ext>
                  </a:extLst>
                </a:gridCol>
              </a:tblGrid>
              <a:tr h="676867">
                <a:tc>
                  <a:txBody>
                    <a:bodyPr/>
                    <a:lstStyle/>
                    <a:p>
                      <a:pPr marL="0" marR="0">
                        <a:spcBef>
                          <a:spcPts val="0"/>
                        </a:spcBef>
                        <a:spcAft>
                          <a:spcPts val="0"/>
                        </a:spcAft>
                      </a:pPr>
                      <a:r>
                        <a:rPr lang="en-US" sz="1400" dirty="0">
                          <a:effectLst/>
                        </a:rPr>
                        <a:t> </a:t>
                      </a:r>
                      <a:endParaRPr lang="en-US" sz="1900" dirty="0">
                        <a:effectLst/>
                      </a:endParaRPr>
                    </a:p>
                    <a:p>
                      <a:pPr marL="0" marR="0">
                        <a:spcBef>
                          <a:spcPts val="0"/>
                        </a:spcBef>
                        <a:spcAft>
                          <a:spcPts val="0"/>
                        </a:spcAft>
                      </a:pPr>
                      <a:r>
                        <a:rPr lang="en-US" sz="1500" dirty="0">
                          <a:effectLst/>
                        </a:rPr>
                        <a:t> </a:t>
                      </a:r>
                      <a:endParaRPr lang="en-US" sz="1900" dirty="0">
                        <a:effectLst/>
                      </a:endParaRPr>
                    </a:p>
                    <a:p>
                      <a:pPr marL="50800" marR="0">
                        <a:spcBef>
                          <a:spcPts val="0"/>
                        </a:spcBef>
                        <a:spcAft>
                          <a:spcPts val="0"/>
                        </a:spcAft>
                      </a:pPr>
                      <a:r>
                        <a:rPr lang="en-US" sz="1200" spc="-10" dirty="0">
                          <a:effectLst/>
                        </a:rPr>
                        <a:t>Section</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gridSpan="2">
                  <a:txBody>
                    <a:bodyPr/>
                    <a:lstStyle/>
                    <a:p>
                      <a:pPr marL="0" marR="0">
                        <a:spcBef>
                          <a:spcPts val="0"/>
                        </a:spcBef>
                        <a:spcAft>
                          <a:spcPts val="0"/>
                        </a:spcAft>
                      </a:pPr>
                      <a:r>
                        <a:rPr lang="en-US" sz="1400">
                          <a:effectLst/>
                        </a:rPr>
                        <a:t> </a:t>
                      </a:r>
                      <a:endParaRPr lang="en-US" sz="1900">
                        <a:effectLst/>
                      </a:endParaRPr>
                    </a:p>
                    <a:p>
                      <a:pPr marL="0" marR="0">
                        <a:spcBef>
                          <a:spcPts val="0"/>
                        </a:spcBef>
                        <a:spcAft>
                          <a:spcPts val="0"/>
                        </a:spcAft>
                      </a:pPr>
                      <a:r>
                        <a:rPr lang="en-US" sz="1500">
                          <a:effectLst/>
                        </a:rPr>
                        <a:t> </a:t>
                      </a:r>
                      <a:endParaRPr lang="en-US" sz="1900">
                        <a:effectLst/>
                      </a:endParaRPr>
                    </a:p>
                    <a:p>
                      <a:pPr marL="50800" marR="0">
                        <a:spcBef>
                          <a:spcPts val="0"/>
                        </a:spcBef>
                        <a:spcAft>
                          <a:spcPts val="0"/>
                        </a:spcAft>
                      </a:pPr>
                      <a:r>
                        <a:rPr lang="en-US" sz="1200" spc="-10">
                          <a:effectLst/>
                        </a:rPr>
                        <a:t>Division</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hMerge="1">
                  <a:txBody>
                    <a:bodyPr/>
                    <a:lstStyle/>
                    <a:p>
                      <a:endParaRPr lang="en-US"/>
                    </a:p>
                  </a:txBody>
                  <a:tcPr/>
                </a:tc>
                <a:tc>
                  <a:txBody>
                    <a:bodyPr/>
                    <a:lstStyle/>
                    <a:p>
                      <a:pPr marL="0" marR="0">
                        <a:spcBef>
                          <a:spcPts val="0"/>
                        </a:spcBef>
                        <a:spcAft>
                          <a:spcPts val="0"/>
                        </a:spcAft>
                      </a:pPr>
                      <a:r>
                        <a:rPr lang="en-US" sz="1400">
                          <a:effectLst/>
                        </a:rPr>
                        <a:t> </a:t>
                      </a:r>
                      <a:endParaRPr lang="en-US" sz="1900">
                        <a:effectLst/>
                      </a:endParaRPr>
                    </a:p>
                    <a:p>
                      <a:pPr marL="0" marR="0">
                        <a:spcBef>
                          <a:spcPts val="0"/>
                        </a:spcBef>
                        <a:spcAft>
                          <a:spcPts val="0"/>
                        </a:spcAft>
                      </a:pPr>
                      <a:r>
                        <a:rPr lang="en-US" sz="1500">
                          <a:effectLst/>
                        </a:rPr>
                        <a:t> </a:t>
                      </a:r>
                      <a:endParaRPr lang="en-US" sz="1900">
                        <a:effectLst/>
                      </a:endParaRPr>
                    </a:p>
                    <a:p>
                      <a:pPr marL="31750" marR="69215" algn="ctr">
                        <a:spcBef>
                          <a:spcPts val="0"/>
                        </a:spcBef>
                        <a:spcAft>
                          <a:spcPts val="0"/>
                        </a:spcAft>
                      </a:pPr>
                      <a:r>
                        <a:rPr lang="en-US" sz="1200" spc="-10">
                          <a:effectLst/>
                        </a:rPr>
                        <a:t>Group</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0" marR="0">
                        <a:spcBef>
                          <a:spcPts val="0"/>
                        </a:spcBef>
                        <a:spcAft>
                          <a:spcPts val="0"/>
                        </a:spcAft>
                      </a:pPr>
                      <a:r>
                        <a:rPr lang="en-US" sz="1400">
                          <a:effectLst/>
                        </a:rPr>
                        <a:t> </a:t>
                      </a:r>
                      <a:endParaRPr lang="en-US" sz="1900">
                        <a:effectLst/>
                      </a:endParaRPr>
                    </a:p>
                    <a:p>
                      <a:pPr marL="0" marR="0">
                        <a:spcBef>
                          <a:spcPts val="0"/>
                        </a:spcBef>
                        <a:spcAft>
                          <a:spcPts val="0"/>
                        </a:spcAft>
                      </a:pPr>
                      <a:r>
                        <a:rPr lang="en-US" sz="1500">
                          <a:effectLst/>
                        </a:rPr>
                        <a:t> </a:t>
                      </a:r>
                      <a:endParaRPr lang="en-US" sz="1900">
                        <a:effectLst/>
                      </a:endParaRPr>
                    </a:p>
                    <a:p>
                      <a:pPr marL="52070" marR="0">
                        <a:spcBef>
                          <a:spcPts val="0"/>
                        </a:spcBef>
                        <a:spcAft>
                          <a:spcPts val="0"/>
                        </a:spcAft>
                      </a:pPr>
                      <a:r>
                        <a:rPr lang="en-US" sz="1200" spc="-10">
                          <a:effectLst/>
                        </a:rPr>
                        <a:t>Class</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0" marR="0">
                        <a:spcBef>
                          <a:spcPts val="0"/>
                        </a:spcBef>
                        <a:spcAft>
                          <a:spcPts val="0"/>
                        </a:spcAft>
                      </a:pPr>
                      <a:r>
                        <a:rPr lang="en-US" sz="1400">
                          <a:effectLst/>
                        </a:rPr>
                        <a:t> </a:t>
                      </a:r>
                      <a:endParaRPr lang="en-US" sz="1900">
                        <a:effectLst/>
                      </a:endParaRPr>
                    </a:p>
                    <a:p>
                      <a:pPr marL="0" marR="0">
                        <a:spcBef>
                          <a:spcPts val="0"/>
                        </a:spcBef>
                        <a:spcAft>
                          <a:spcPts val="0"/>
                        </a:spcAft>
                      </a:pPr>
                      <a:r>
                        <a:rPr lang="en-US" sz="1500">
                          <a:effectLst/>
                        </a:rPr>
                        <a:t> </a:t>
                      </a:r>
                      <a:endParaRPr lang="en-US" sz="1900">
                        <a:effectLst/>
                      </a:endParaRPr>
                    </a:p>
                    <a:p>
                      <a:pPr marL="99695" marR="0">
                        <a:spcBef>
                          <a:spcPts val="0"/>
                        </a:spcBef>
                        <a:spcAft>
                          <a:spcPts val="0"/>
                        </a:spcAft>
                      </a:pPr>
                      <a:r>
                        <a:rPr lang="en-US" sz="1200">
                          <a:effectLst/>
                        </a:rPr>
                        <a:t>Description</a:t>
                      </a:r>
                      <a:r>
                        <a:rPr lang="en-US" sz="1200" spc="5">
                          <a:effectLst/>
                        </a:rPr>
                        <a:t> </a:t>
                      </a:r>
                      <a:r>
                        <a:rPr lang="en-US" sz="1200">
                          <a:effectLst/>
                        </a:rPr>
                        <a:t>of</a:t>
                      </a:r>
                      <a:r>
                        <a:rPr lang="en-US" sz="1200" spc="10">
                          <a:effectLst/>
                        </a:rPr>
                        <a:t> </a:t>
                      </a:r>
                      <a:r>
                        <a:rPr lang="en-US" sz="1200">
                          <a:effectLst/>
                        </a:rPr>
                        <a:t>the</a:t>
                      </a:r>
                      <a:r>
                        <a:rPr lang="en-US" sz="1200" spc="5">
                          <a:effectLst/>
                        </a:rPr>
                        <a:t> </a:t>
                      </a:r>
                      <a:r>
                        <a:rPr lang="en-US" sz="1200" spc="-20">
                          <a:effectLst/>
                        </a:rPr>
                        <a:t>class</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66675" marR="0">
                        <a:lnSpc>
                          <a:spcPct val="103000"/>
                        </a:lnSpc>
                        <a:spcBef>
                          <a:spcPts val="255"/>
                        </a:spcBef>
                        <a:spcAft>
                          <a:spcPts val="0"/>
                        </a:spcAft>
                      </a:pPr>
                      <a:r>
                        <a:rPr lang="en-US" sz="1200">
                          <a:effectLst/>
                        </a:rPr>
                        <a:t>Share</a:t>
                      </a:r>
                      <a:r>
                        <a:rPr lang="en-US" sz="1200" spc="-55">
                          <a:effectLst/>
                        </a:rPr>
                        <a:t> </a:t>
                      </a:r>
                      <a:r>
                        <a:rPr lang="en-US" sz="1200">
                          <a:effectLst/>
                        </a:rPr>
                        <a:t>of </a:t>
                      </a:r>
                      <a:r>
                        <a:rPr lang="en-US" sz="1200" spc="-20">
                          <a:effectLst/>
                        </a:rPr>
                        <a:t>value</a:t>
                      </a:r>
                      <a:r>
                        <a:rPr lang="en-US" sz="1200" spc="-55">
                          <a:effectLst/>
                        </a:rPr>
                        <a:t> </a:t>
                      </a:r>
                      <a:r>
                        <a:rPr lang="en-US" sz="1200" spc="-20">
                          <a:effectLst/>
                        </a:rPr>
                        <a:t>added</a:t>
                      </a:r>
                      <a:r>
                        <a:rPr lang="en-US" sz="1200">
                          <a:effectLst/>
                        </a:rPr>
                        <a:t> </a:t>
                      </a:r>
                      <a:r>
                        <a:rPr lang="en-US" sz="1200" spc="-10">
                          <a:effectLst/>
                        </a:rPr>
                        <a:t>(percentage)</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207540015"/>
                  </a:ext>
                </a:extLst>
              </a:tr>
              <a:tr h="467957">
                <a:tc rowSpan="6">
                  <a:txBody>
                    <a:bodyPr/>
                    <a:lstStyle/>
                    <a:p>
                      <a:pPr marL="0" marR="0" algn="ctr">
                        <a:spcBef>
                          <a:spcPts val="0"/>
                        </a:spcBef>
                        <a:spcAft>
                          <a:spcPts val="0"/>
                        </a:spcAft>
                      </a:pPr>
                      <a:r>
                        <a:rPr lang="en-US" sz="1500" dirty="0">
                          <a:effectLst/>
                        </a:rPr>
                        <a:t> </a:t>
                      </a:r>
                      <a:endParaRPr lang="en-US" sz="1900" dirty="0">
                        <a:effectLst/>
                      </a:endParaRPr>
                    </a:p>
                    <a:p>
                      <a:pPr marL="0" marR="0" algn="ctr">
                        <a:spcBef>
                          <a:spcPts val="0"/>
                        </a:spcBef>
                        <a:spcAft>
                          <a:spcPts val="0"/>
                        </a:spcAft>
                      </a:pPr>
                      <a:r>
                        <a:rPr lang="en-US" sz="1500" dirty="0">
                          <a:effectLst/>
                        </a:rPr>
                        <a:t> </a:t>
                      </a:r>
                      <a:endParaRPr lang="en-US" sz="1900" dirty="0">
                        <a:effectLst/>
                      </a:endParaRPr>
                    </a:p>
                    <a:p>
                      <a:pPr marL="0" marR="0" algn="ctr">
                        <a:spcBef>
                          <a:spcPts val="0"/>
                        </a:spcBef>
                        <a:spcAft>
                          <a:spcPts val="0"/>
                        </a:spcAft>
                      </a:pPr>
                      <a:r>
                        <a:rPr lang="en-US" sz="1500" dirty="0">
                          <a:effectLst/>
                        </a:rPr>
                        <a:t> </a:t>
                      </a:r>
                      <a:endParaRPr lang="en-US" sz="1900" dirty="0">
                        <a:effectLst/>
                      </a:endParaRPr>
                    </a:p>
                    <a:p>
                      <a:pPr marL="0" marR="0" algn="ctr">
                        <a:spcBef>
                          <a:spcPts val="35"/>
                        </a:spcBef>
                        <a:spcAft>
                          <a:spcPts val="0"/>
                        </a:spcAft>
                      </a:pPr>
                      <a:r>
                        <a:rPr lang="en-US" sz="1800" dirty="0">
                          <a:effectLst/>
                        </a:rPr>
                        <a:t> </a:t>
                      </a:r>
                      <a:endParaRPr lang="en-US" sz="1900" dirty="0">
                        <a:effectLst/>
                      </a:endParaRPr>
                    </a:p>
                    <a:p>
                      <a:pPr marL="101600" marR="0" algn="ctr">
                        <a:spcBef>
                          <a:spcPts val="5"/>
                        </a:spcBef>
                        <a:spcAft>
                          <a:spcPts val="0"/>
                        </a:spcAft>
                      </a:pPr>
                      <a:r>
                        <a:rPr lang="en-US" sz="1400" dirty="0">
                          <a:effectLst/>
                        </a:rPr>
                        <a:t>C</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0" algn="ctr">
                        <a:spcBef>
                          <a:spcPts val="0"/>
                        </a:spcBef>
                        <a:spcAft>
                          <a:spcPts val="0"/>
                        </a:spcAft>
                      </a:pPr>
                      <a:r>
                        <a:rPr lang="en-US" sz="1400" dirty="0">
                          <a:effectLst/>
                        </a:rPr>
                        <a:t> </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1905" marR="0" algn="ctr">
                        <a:spcBef>
                          <a:spcPts val="235"/>
                        </a:spcBef>
                        <a:spcAft>
                          <a:spcPts val="0"/>
                        </a:spcAft>
                      </a:pPr>
                      <a:r>
                        <a:rPr lang="en-US" sz="1400" spc="-25" dirty="0">
                          <a:effectLst/>
                        </a:rPr>
                        <a:t>25</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86360" marR="142240" algn="ctr">
                        <a:spcBef>
                          <a:spcPts val="235"/>
                        </a:spcBef>
                        <a:spcAft>
                          <a:spcPts val="0"/>
                        </a:spcAft>
                      </a:pPr>
                      <a:r>
                        <a:rPr lang="en-US" sz="1400" spc="-25">
                          <a:effectLst/>
                        </a:rPr>
                        <a:t>251</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35"/>
                        </a:spcBef>
                        <a:spcAft>
                          <a:spcPts val="0"/>
                        </a:spcAft>
                      </a:pPr>
                      <a:r>
                        <a:rPr lang="en-US" sz="1400" spc="-20">
                          <a:effectLst/>
                        </a:rPr>
                        <a:t>2512</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99695" marR="0" algn="ctr">
                        <a:spcBef>
                          <a:spcPts val="235"/>
                        </a:spcBef>
                        <a:spcAft>
                          <a:spcPts val="0"/>
                        </a:spcAft>
                      </a:pPr>
                      <a:r>
                        <a:rPr lang="en-US" sz="1400">
                          <a:effectLst/>
                        </a:rPr>
                        <a:t>Manufacture</a:t>
                      </a:r>
                      <a:r>
                        <a:rPr lang="en-US" sz="1400" spc="-5">
                          <a:effectLst/>
                        </a:rPr>
                        <a:t> </a:t>
                      </a:r>
                      <a:r>
                        <a:rPr lang="en-US" sz="1400">
                          <a:effectLst/>
                        </a:rPr>
                        <a:t>of</a:t>
                      </a:r>
                      <a:r>
                        <a:rPr lang="en-US" sz="1400" spc="-35">
                          <a:effectLst/>
                        </a:rPr>
                        <a:t> </a:t>
                      </a:r>
                      <a:r>
                        <a:rPr lang="en-US" sz="1400">
                          <a:effectLst/>
                        </a:rPr>
                        <a:t>tanks,</a:t>
                      </a:r>
                      <a:r>
                        <a:rPr lang="en-US" sz="1400" spc="-35">
                          <a:effectLst/>
                        </a:rPr>
                        <a:t> </a:t>
                      </a:r>
                      <a:r>
                        <a:rPr lang="en-US" sz="1400">
                          <a:effectLst/>
                        </a:rPr>
                        <a:t>reservoirs</a:t>
                      </a:r>
                      <a:r>
                        <a:rPr lang="en-US" sz="1400" spc="-30">
                          <a:effectLst/>
                        </a:rPr>
                        <a:t> </a:t>
                      </a:r>
                      <a:r>
                        <a:rPr lang="en-US" sz="1400">
                          <a:effectLst/>
                        </a:rPr>
                        <a:t>and</a:t>
                      </a:r>
                      <a:r>
                        <a:rPr lang="en-US" sz="1400" spc="-5">
                          <a:effectLst/>
                        </a:rPr>
                        <a:t> </a:t>
                      </a:r>
                      <a:r>
                        <a:rPr lang="en-US" sz="1400">
                          <a:effectLst/>
                        </a:rPr>
                        <a:t>containers</a:t>
                      </a:r>
                      <a:r>
                        <a:rPr lang="en-US" sz="1400" spc="-35">
                          <a:effectLst/>
                        </a:rPr>
                        <a:t> </a:t>
                      </a:r>
                      <a:r>
                        <a:rPr lang="en-US" sz="1400">
                          <a:effectLst/>
                        </a:rPr>
                        <a:t>of</a:t>
                      </a:r>
                      <a:r>
                        <a:rPr lang="en-US" sz="1400" spc="-35">
                          <a:effectLst/>
                        </a:rPr>
                        <a:t> </a:t>
                      </a:r>
                      <a:r>
                        <a:rPr lang="en-US" sz="1400" spc="-10">
                          <a:effectLst/>
                        </a:rPr>
                        <a:t>metal</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35"/>
                        </a:spcBef>
                        <a:spcAft>
                          <a:spcPts val="0"/>
                        </a:spcAft>
                      </a:pPr>
                      <a:r>
                        <a:rPr lang="en-US" sz="1400">
                          <a:effectLst/>
                        </a:rPr>
                        <a:t>7</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extLst>
                  <a:ext uri="{0D108BD9-81ED-4DB2-BD59-A6C34878D82A}">
                    <a16:rowId xmlns:a16="http://schemas.microsoft.com/office/drawing/2014/main" val="4041639866"/>
                  </a:ext>
                </a:extLst>
              </a:tr>
              <a:tr h="259048">
                <a:tc vMerge="1">
                  <a:txBody>
                    <a:bodyPr/>
                    <a:lstStyle/>
                    <a:p>
                      <a:endParaRPr lang="en-US"/>
                    </a:p>
                  </a:txBody>
                  <a:tcPr/>
                </a:tc>
                <a:tc rowSpan="4" gridSpan="2">
                  <a:txBody>
                    <a:bodyPr/>
                    <a:lstStyle/>
                    <a:p>
                      <a:pPr marL="0" marR="0" algn="ctr">
                        <a:spcBef>
                          <a:spcPts val="0"/>
                        </a:spcBef>
                        <a:spcAft>
                          <a:spcPts val="0"/>
                        </a:spcAft>
                      </a:pPr>
                      <a:r>
                        <a:rPr lang="en-US" sz="1500" dirty="0">
                          <a:effectLst/>
                        </a:rPr>
                        <a:t> </a:t>
                      </a:r>
                      <a:endParaRPr lang="en-US" sz="1900" dirty="0">
                        <a:effectLst/>
                      </a:endParaRPr>
                    </a:p>
                    <a:p>
                      <a:pPr marL="0" marR="0" algn="ctr">
                        <a:spcBef>
                          <a:spcPts val="0"/>
                        </a:spcBef>
                        <a:spcAft>
                          <a:spcPts val="0"/>
                        </a:spcAft>
                      </a:pPr>
                      <a:r>
                        <a:rPr lang="en-US" sz="1500" dirty="0">
                          <a:effectLst/>
                        </a:rPr>
                        <a:t> </a:t>
                      </a:r>
                      <a:endParaRPr lang="en-US" sz="1900" dirty="0">
                        <a:effectLst/>
                      </a:endParaRPr>
                    </a:p>
                    <a:p>
                      <a:pPr marL="0" marR="0" algn="ctr">
                        <a:spcBef>
                          <a:spcPts val="5"/>
                        </a:spcBef>
                        <a:spcAft>
                          <a:spcPts val="0"/>
                        </a:spcAft>
                      </a:pPr>
                      <a:r>
                        <a:rPr lang="en-US" sz="1400" dirty="0">
                          <a:effectLst/>
                        </a:rPr>
                        <a:t> </a:t>
                      </a:r>
                      <a:endParaRPr lang="en-US" sz="1900" dirty="0">
                        <a:effectLst/>
                      </a:endParaRPr>
                    </a:p>
                    <a:p>
                      <a:pPr marL="101600" marR="0" algn="ctr">
                        <a:spcBef>
                          <a:spcPts val="0"/>
                        </a:spcBef>
                        <a:spcAft>
                          <a:spcPts val="0"/>
                        </a:spcAft>
                      </a:pPr>
                      <a:r>
                        <a:rPr lang="en-US" sz="1400" spc="-25" dirty="0">
                          <a:effectLst/>
                        </a:rPr>
                        <a:t>28</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rowSpan="4" hMerge="1">
                  <a:txBody>
                    <a:bodyPr/>
                    <a:lstStyle/>
                    <a:p>
                      <a:endParaRPr lang="en-US"/>
                    </a:p>
                  </a:txBody>
                  <a:tcPr/>
                </a:tc>
                <a:tc>
                  <a:txBody>
                    <a:bodyPr/>
                    <a:lstStyle/>
                    <a:p>
                      <a:pPr marL="86360" marR="142240" algn="ctr">
                        <a:spcBef>
                          <a:spcPts val="235"/>
                        </a:spcBef>
                        <a:spcAft>
                          <a:spcPts val="0"/>
                        </a:spcAft>
                      </a:pPr>
                      <a:r>
                        <a:rPr lang="en-US" sz="1400" spc="-25" dirty="0">
                          <a:effectLst/>
                        </a:rPr>
                        <a:t>281</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35"/>
                        </a:spcBef>
                        <a:spcAft>
                          <a:spcPts val="0"/>
                        </a:spcAft>
                      </a:pPr>
                      <a:r>
                        <a:rPr lang="en-US" sz="1400" spc="-20">
                          <a:effectLst/>
                        </a:rPr>
                        <a:t>2816</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tc>
                  <a:txBody>
                    <a:bodyPr/>
                    <a:lstStyle/>
                    <a:p>
                      <a:pPr marL="99695" marR="0" algn="ctr">
                        <a:spcBef>
                          <a:spcPts val="235"/>
                        </a:spcBef>
                        <a:spcAft>
                          <a:spcPts val="0"/>
                        </a:spcAft>
                      </a:pPr>
                      <a:r>
                        <a:rPr lang="en-US" sz="1400" dirty="0">
                          <a:effectLst/>
                        </a:rPr>
                        <a:t>Manufacture</a:t>
                      </a:r>
                      <a:r>
                        <a:rPr lang="en-US" sz="1400" spc="-50" dirty="0">
                          <a:effectLst/>
                        </a:rPr>
                        <a:t> </a:t>
                      </a:r>
                      <a:r>
                        <a:rPr lang="en-US" sz="1400" dirty="0">
                          <a:effectLst/>
                        </a:rPr>
                        <a:t>of</a:t>
                      </a:r>
                      <a:r>
                        <a:rPr lang="en-US" sz="1400" spc="-35" dirty="0">
                          <a:effectLst/>
                        </a:rPr>
                        <a:t> </a:t>
                      </a:r>
                      <a:r>
                        <a:rPr lang="en-US" sz="1400" dirty="0">
                          <a:effectLst/>
                        </a:rPr>
                        <a:t>lifting</a:t>
                      </a:r>
                      <a:r>
                        <a:rPr lang="en-US" sz="1400" spc="-40" dirty="0">
                          <a:effectLst/>
                        </a:rPr>
                        <a:t> </a:t>
                      </a:r>
                      <a:r>
                        <a:rPr lang="en-US" sz="1400" dirty="0">
                          <a:effectLst/>
                        </a:rPr>
                        <a:t>and</a:t>
                      </a:r>
                      <a:r>
                        <a:rPr lang="en-US" sz="1400" spc="-35" dirty="0">
                          <a:effectLst/>
                        </a:rPr>
                        <a:t> </a:t>
                      </a:r>
                      <a:r>
                        <a:rPr lang="en-US" sz="1400" dirty="0">
                          <a:effectLst/>
                        </a:rPr>
                        <a:t>handling</a:t>
                      </a:r>
                      <a:r>
                        <a:rPr lang="en-US" sz="1400" spc="-35" dirty="0">
                          <a:effectLst/>
                        </a:rPr>
                        <a:t> </a:t>
                      </a:r>
                      <a:r>
                        <a:rPr lang="en-US" sz="1400" spc="-10" dirty="0">
                          <a:effectLst/>
                        </a:rPr>
                        <a:t>equipment</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35"/>
                        </a:spcBef>
                        <a:spcAft>
                          <a:spcPts val="0"/>
                        </a:spcAft>
                      </a:pPr>
                      <a:r>
                        <a:rPr lang="en-US" sz="1400">
                          <a:effectLst/>
                        </a:rPr>
                        <a:t>8</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extLst>
                  <a:ext uri="{0D108BD9-81ED-4DB2-BD59-A6C34878D82A}">
                    <a16:rowId xmlns:a16="http://schemas.microsoft.com/office/drawing/2014/main" val="922092859"/>
                  </a:ext>
                </a:extLst>
              </a:tr>
              <a:tr h="467957">
                <a:tc vMerge="1">
                  <a:txBody>
                    <a:bodyPr/>
                    <a:lstStyle/>
                    <a:p>
                      <a:endParaRPr lang="en-US"/>
                    </a:p>
                  </a:txBody>
                  <a:tcPr/>
                </a:tc>
                <a:tc gridSpan="2" vMerge="1">
                  <a:txBody>
                    <a:bodyPr/>
                    <a:lstStyle/>
                    <a:p>
                      <a:endParaRPr lang="en-US"/>
                    </a:p>
                  </a:txBody>
                  <a:tcPr/>
                </a:tc>
                <a:tc hMerge="1" vMerge="1">
                  <a:txBody>
                    <a:bodyPr/>
                    <a:lstStyle/>
                    <a:p>
                      <a:endParaRPr lang="en-US"/>
                    </a:p>
                  </a:txBody>
                  <a:tcPr/>
                </a:tc>
                <a:tc rowSpan="3">
                  <a:txBody>
                    <a:bodyPr/>
                    <a:lstStyle/>
                    <a:p>
                      <a:pPr marL="0" marR="0" algn="ctr">
                        <a:spcBef>
                          <a:spcPts val="0"/>
                        </a:spcBef>
                        <a:spcAft>
                          <a:spcPts val="0"/>
                        </a:spcAft>
                      </a:pPr>
                      <a:r>
                        <a:rPr lang="en-US" sz="1500" dirty="0">
                          <a:effectLst/>
                        </a:rPr>
                        <a:t> </a:t>
                      </a:r>
                      <a:endParaRPr lang="en-US" sz="1900" dirty="0">
                        <a:effectLst/>
                      </a:endParaRPr>
                    </a:p>
                    <a:p>
                      <a:pPr marL="0" marR="0" algn="ctr">
                        <a:spcBef>
                          <a:spcPts val="50"/>
                        </a:spcBef>
                        <a:spcAft>
                          <a:spcPts val="0"/>
                        </a:spcAft>
                      </a:pPr>
                      <a:r>
                        <a:rPr lang="en-US" sz="1900" dirty="0">
                          <a:effectLst/>
                        </a:rPr>
                        <a:t> </a:t>
                      </a:r>
                    </a:p>
                    <a:p>
                      <a:pPr marL="102235" marR="0" algn="ctr">
                        <a:spcBef>
                          <a:spcPts val="0"/>
                        </a:spcBef>
                        <a:spcAft>
                          <a:spcPts val="0"/>
                        </a:spcAft>
                      </a:pPr>
                      <a:r>
                        <a:rPr lang="en-US" sz="1400" spc="-25" dirty="0">
                          <a:effectLst/>
                        </a:rPr>
                        <a:t>282</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35"/>
                        </a:spcBef>
                        <a:spcAft>
                          <a:spcPts val="0"/>
                        </a:spcAft>
                      </a:pPr>
                      <a:r>
                        <a:rPr lang="en-US" sz="1400" spc="-20" dirty="0">
                          <a:effectLst/>
                        </a:rPr>
                        <a:t>2821</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99695" marR="0" algn="ctr">
                        <a:spcBef>
                          <a:spcPts val="235"/>
                        </a:spcBef>
                        <a:spcAft>
                          <a:spcPts val="0"/>
                        </a:spcAft>
                      </a:pPr>
                      <a:r>
                        <a:rPr lang="en-US" sz="1400" dirty="0">
                          <a:effectLst/>
                        </a:rPr>
                        <a:t>Manufacture</a:t>
                      </a:r>
                      <a:r>
                        <a:rPr lang="en-US" sz="1400" spc="20" dirty="0">
                          <a:effectLst/>
                        </a:rPr>
                        <a:t> </a:t>
                      </a:r>
                      <a:r>
                        <a:rPr lang="en-US" sz="1400" dirty="0">
                          <a:effectLst/>
                        </a:rPr>
                        <a:t>of</a:t>
                      </a:r>
                      <a:r>
                        <a:rPr lang="en-US" sz="1400" spc="25" dirty="0">
                          <a:effectLst/>
                        </a:rPr>
                        <a:t> </a:t>
                      </a:r>
                      <a:r>
                        <a:rPr lang="en-US" sz="1400" dirty="0">
                          <a:effectLst/>
                        </a:rPr>
                        <a:t>agricultural</a:t>
                      </a:r>
                      <a:r>
                        <a:rPr lang="en-US" sz="1400" spc="20" dirty="0">
                          <a:effectLst/>
                        </a:rPr>
                        <a:t> </a:t>
                      </a:r>
                      <a:r>
                        <a:rPr lang="en-US" sz="1400" dirty="0">
                          <a:effectLst/>
                        </a:rPr>
                        <a:t>and</a:t>
                      </a:r>
                      <a:r>
                        <a:rPr lang="en-US" sz="1400" spc="25" dirty="0">
                          <a:effectLst/>
                        </a:rPr>
                        <a:t> </a:t>
                      </a:r>
                      <a:r>
                        <a:rPr lang="en-US" sz="1400" dirty="0">
                          <a:effectLst/>
                        </a:rPr>
                        <a:t>forestry</a:t>
                      </a:r>
                      <a:r>
                        <a:rPr lang="en-US" sz="1400" spc="25" dirty="0">
                          <a:effectLst/>
                        </a:rPr>
                        <a:t> </a:t>
                      </a:r>
                      <a:r>
                        <a:rPr lang="en-US" sz="1400" spc="-10" dirty="0">
                          <a:effectLst/>
                        </a:rPr>
                        <a:t>machinery</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35"/>
                        </a:spcBef>
                        <a:spcAft>
                          <a:spcPts val="0"/>
                        </a:spcAft>
                      </a:pPr>
                      <a:r>
                        <a:rPr lang="en-US" sz="1400">
                          <a:effectLst/>
                        </a:rPr>
                        <a:t>3</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extLst>
                  <a:ext uri="{0D108BD9-81ED-4DB2-BD59-A6C34878D82A}">
                    <a16:rowId xmlns:a16="http://schemas.microsoft.com/office/drawing/2014/main" val="247087873"/>
                  </a:ext>
                </a:extLst>
              </a:tr>
              <a:tr h="455423">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52070" marR="0" algn="ctr">
                        <a:spcBef>
                          <a:spcPts val="685"/>
                        </a:spcBef>
                        <a:spcAft>
                          <a:spcPts val="0"/>
                        </a:spcAft>
                      </a:pPr>
                      <a:r>
                        <a:rPr lang="en-US" sz="1400" spc="-20">
                          <a:effectLst/>
                        </a:rPr>
                        <a:t>2822</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tc>
                  <a:txBody>
                    <a:bodyPr/>
                    <a:lstStyle/>
                    <a:p>
                      <a:pPr marL="99695" marR="0" algn="ctr">
                        <a:lnSpc>
                          <a:spcPct val="97000"/>
                        </a:lnSpc>
                        <a:spcBef>
                          <a:spcPts val="250"/>
                        </a:spcBef>
                        <a:spcAft>
                          <a:spcPts val="0"/>
                        </a:spcAft>
                      </a:pPr>
                      <a:r>
                        <a:rPr lang="en-US" sz="1400">
                          <a:effectLst/>
                        </a:rPr>
                        <a:t>Manufacture of metal-forming machinery and machine </a:t>
                      </a:r>
                      <a:r>
                        <a:rPr lang="en-US" sz="1400" spc="-10">
                          <a:effectLst/>
                        </a:rPr>
                        <a:t>tools</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685"/>
                        </a:spcBef>
                        <a:spcAft>
                          <a:spcPts val="0"/>
                        </a:spcAft>
                      </a:pPr>
                      <a:r>
                        <a:rPr lang="en-US" sz="1400" spc="-25">
                          <a:effectLst/>
                        </a:rPr>
                        <a:t>21</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extLst>
                  <a:ext uri="{0D108BD9-81ED-4DB2-BD59-A6C34878D82A}">
                    <a16:rowId xmlns:a16="http://schemas.microsoft.com/office/drawing/2014/main" val="523031579"/>
                  </a:ext>
                </a:extLst>
              </a:tr>
              <a:tr h="455423">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52070" marR="0" algn="ctr">
                        <a:spcBef>
                          <a:spcPts val="685"/>
                        </a:spcBef>
                        <a:spcAft>
                          <a:spcPts val="0"/>
                        </a:spcAft>
                      </a:pPr>
                      <a:r>
                        <a:rPr lang="en-US" sz="1400" spc="-20" dirty="0">
                          <a:effectLst/>
                        </a:rPr>
                        <a:t>2824</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99695" marR="0" algn="ctr">
                        <a:lnSpc>
                          <a:spcPct val="97000"/>
                        </a:lnSpc>
                        <a:spcBef>
                          <a:spcPts val="250"/>
                        </a:spcBef>
                        <a:spcAft>
                          <a:spcPts val="0"/>
                        </a:spcAft>
                      </a:pPr>
                      <a:r>
                        <a:rPr lang="en-US" sz="1400" dirty="0">
                          <a:effectLst/>
                        </a:rPr>
                        <a:t>Manufacture of machinery for mining, quarrying and </a:t>
                      </a:r>
                      <a:r>
                        <a:rPr lang="en-US" sz="1400" spc="-10" dirty="0">
                          <a:effectLst/>
                        </a:rPr>
                        <a:t>construction</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690"/>
                        </a:spcBef>
                        <a:spcAft>
                          <a:spcPts val="0"/>
                        </a:spcAft>
                      </a:pPr>
                      <a:r>
                        <a:rPr lang="en-US" sz="1400">
                          <a:effectLst/>
                        </a:rPr>
                        <a:t>8</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extLst>
                  <a:ext uri="{0D108BD9-81ED-4DB2-BD59-A6C34878D82A}">
                    <a16:rowId xmlns:a16="http://schemas.microsoft.com/office/drawing/2014/main" val="3977561778"/>
                  </a:ext>
                </a:extLst>
              </a:tr>
              <a:tr h="467957">
                <a:tc vMerge="1">
                  <a:txBody>
                    <a:bodyPr/>
                    <a:lstStyle/>
                    <a:p>
                      <a:endParaRPr lang="en-US"/>
                    </a:p>
                  </a:txBody>
                  <a:tcPr/>
                </a:tc>
                <a:tc>
                  <a:txBody>
                    <a:bodyPr/>
                    <a:lstStyle/>
                    <a:p>
                      <a:pPr marL="0" marR="0" algn="ctr">
                        <a:spcBef>
                          <a:spcPts val="0"/>
                        </a:spcBef>
                        <a:spcAft>
                          <a:spcPts val="0"/>
                        </a:spcAft>
                      </a:pPr>
                      <a:r>
                        <a:rPr lang="en-US" sz="1400">
                          <a:effectLst/>
                        </a:rPr>
                        <a:t> </a:t>
                      </a:r>
                      <a:endParaRPr lang="en-US" sz="1400" dirty="0">
                        <a:effectLst/>
                      </a:endParaRPr>
                    </a:p>
                  </a:txBody>
                  <a:tcPr marL="0" marR="0" marT="0" marB="0">
                    <a:solidFill>
                      <a:schemeClr val="bg1">
                        <a:alpha val="20000"/>
                      </a:schemeClr>
                    </a:solidFill>
                  </a:tcPr>
                </a:tc>
                <a:tc>
                  <a:txBody>
                    <a:bodyPr/>
                    <a:lstStyle/>
                    <a:p>
                      <a:pPr marL="1905" marR="0" algn="ctr">
                        <a:spcBef>
                          <a:spcPts val="240"/>
                        </a:spcBef>
                        <a:spcAft>
                          <a:spcPts val="0"/>
                        </a:spcAft>
                      </a:pPr>
                      <a:r>
                        <a:rPr lang="en-US" sz="1400" spc="-25" dirty="0">
                          <a:effectLst/>
                        </a:rPr>
                        <a:t>29</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tc>
                  <a:txBody>
                    <a:bodyPr/>
                    <a:lstStyle/>
                    <a:p>
                      <a:pPr marL="86360" marR="142240" algn="ctr">
                        <a:spcBef>
                          <a:spcPts val="240"/>
                        </a:spcBef>
                        <a:spcAft>
                          <a:spcPts val="0"/>
                        </a:spcAft>
                      </a:pPr>
                      <a:r>
                        <a:rPr lang="en-US" sz="1400" spc="-25">
                          <a:effectLst/>
                        </a:rPr>
                        <a:t>293</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40"/>
                        </a:spcBef>
                        <a:spcAft>
                          <a:spcPts val="0"/>
                        </a:spcAft>
                      </a:pPr>
                      <a:r>
                        <a:rPr lang="en-US" sz="1400" spc="-20">
                          <a:effectLst/>
                        </a:rPr>
                        <a:t>2930</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tc>
                  <a:txBody>
                    <a:bodyPr/>
                    <a:lstStyle/>
                    <a:p>
                      <a:pPr marL="99695" marR="0" algn="ctr">
                        <a:spcBef>
                          <a:spcPts val="240"/>
                        </a:spcBef>
                        <a:spcAft>
                          <a:spcPts val="0"/>
                        </a:spcAft>
                      </a:pPr>
                      <a:r>
                        <a:rPr lang="en-US" sz="1400" dirty="0">
                          <a:effectLst/>
                        </a:rPr>
                        <a:t>Manufacture</a:t>
                      </a:r>
                      <a:r>
                        <a:rPr lang="en-US" sz="1400" spc="-35" dirty="0">
                          <a:effectLst/>
                        </a:rPr>
                        <a:t> </a:t>
                      </a:r>
                      <a:r>
                        <a:rPr lang="en-US" sz="1400" dirty="0">
                          <a:effectLst/>
                        </a:rPr>
                        <a:t>of</a:t>
                      </a:r>
                      <a:r>
                        <a:rPr lang="en-US" sz="1400" spc="-30" dirty="0">
                          <a:effectLst/>
                        </a:rPr>
                        <a:t> </a:t>
                      </a:r>
                      <a:r>
                        <a:rPr lang="en-US" sz="1400" dirty="0">
                          <a:effectLst/>
                        </a:rPr>
                        <a:t>parts</a:t>
                      </a:r>
                      <a:r>
                        <a:rPr lang="en-US" sz="1400" spc="-30" dirty="0">
                          <a:effectLst/>
                        </a:rPr>
                        <a:t> </a:t>
                      </a:r>
                      <a:r>
                        <a:rPr lang="en-US" sz="1400" dirty="0">
                          <a:effectLst/>
                        </a:rPr>
                        <a:t>and</a:t>
                      </a:r>
                      <a:r>
                        <a:rPr lang="en-US" sz="1400" spc="-35" dirty="0">
                          <a:effectLst/>
                        </a:rPr>
                        <a:t> </a:t>
                      </a:r>
                      <a:r>
                        <a:rPr lang="en-US" sz="1400" dirty="0">
                          <a:effectLst/>
                        </a:rPr>
                        <a:t>accessories</a:t>
                      </a:r>
                      <a:r>
                        <a:rPr lang="en-US" sz="1400" spc="-30" dirty="0">
                          <a:effectLst/>
                        </a:rPr>
                        <a:t> </a:t>
                      </a:r>
                      <a:r>
                        <a:rPr lang="en-US" sz="1400" dirty="0">
                          <a:effectLst/>
                        </a:rPr>
                        <a:t>for</a:t>
                      </a:r>
                      <a:r>
                        <a:rPr lang="en-US" sz="1400" spc="-30" dirty="0">
                          <a:effectLst/>
                        </a:rPr>
                        <a:t> </a:t>
                      </a:r>
                      <a:r>
                        <a:rPr lang="en-US" sz="1400" dirty="0">
                          <a:effectLst/>
                        </a:rPr>
                        <a:t>motor</a:t>
                      </a:r>
                      <a:r>
                        <a:rPr lang="en-US" sz="1400" spc="-30" dirty="0">
                          <a:effectLst/>
                        </a:rPr>
                        <a:t> </a:t>
                      </a:r>
                      <a:r>
                        <a:rPr lang="en-US" sz="1400" spc="-10" dirty="0">
                          <a:effectLst/>
                        </a:rPr>
                        <a:t>vehicles</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40"/>
                        </a:spcBef>
                        <a:spcAft>
                          <a:spcPts val="0"/>
                        </a:spcAft>
                      </a:pPr>
                      <a:r>
                        <a:rPr lang="en-US" sz="1400" dirty="0">
                          <a:effectLst/>
                        </a:rPr>
                        <a:t>5</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extLst>
                  <a:ext uri="{0D108BD9-81ED-4DB2-BD59-A6C34878D82A}">
                    <a16:rowId xmlns:a16="http://schemas.microsoft.com/office/drawing/2014/main" val="2152561503"/>
                  </a:ext>
                </a:extLst>
              </a:tr>
              <a:tr h="259048">
                <a:tc rowSpan="2">
                  <a:txBody>
                    <a:bodyPr/>
                    <a:lstStyle/>
                    <a:p>
                      <a:pPr marL="0" marR="0" algn="ctr">
                        <a:spcBef>
                          <a:spcPts val="5"/>
                        </a:spcBef>
                        <a:spcAft>
                          <a:spcPts val="0"/>
                        </a:spcAft>
                      </a:pPr>
                      <a:r>
                        <a:rPr lang="en-US" sz="1200">
                          <a:effectLst/>
                        </a:rPr>
                        <a:t> </a:t>
                      </a:r>
                      <a:endParaRPr lang="en-US" sz="1900">
                        <a:effectLst/>
                      </a:endParaRPr>
                    </a:p>
                    <a:p>
                      <a:pPr marL="101600" marR="0" algn="ctr">
                        <a:spcBef>
                          <a:spcPts val="0"/>
                        </a:spcBef>
                        <a:spcAft>
                          <a:spcPts val="0"/>
                        </a:spcAft>
                      </a:pPr>
                      <a:r>
                        <a:rPr lang="en-US" sz="1400">
                          <a:effectLst/>
                        </a:rPr>
                        <a:t>G</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rowSpan="2">
                  <a:txBody>
                    <a:bodyPr/>
                    <a:lstStyle/>
                    <a:p>
                      <a:pPr marL="0" marR="0" algn="ctr">
                        <a:spcBef>
                          <a:spcPts val="0"/>
                        </a:spcBef>
                        <a:spcAft>
                          <a:spcPts val="0"/>
                        </a:spcAft>
                      </a:pPr>
                      <a:r>
                        <a:rPr lang="en-US" sz="1400" dirty="0">
                          <a:effectLst/>
                        </a:rPr>
                        <a:t> </a:t>
                      </a:r>
                    </a:p>
                  </a:txBody>
                  <a:tcPr marL="0" marR="0" marT="0" marB="0">
                    <a:solidFill>
                      <a:schemeClr val="bg1">
                        <a:alpha val="20000"/>
                      </a:schemeClr>
                    </a:solidFill>
                  </a:tcPr>
                </a:tc>
                <a:tc rowSpan="2">
                  <a:txBody>
                    <a:bodyPr/>
                    <a:lstStyle/>
                    <a:p>
                      <a:pPr marL="0" marR="0" algn="ctr">
                        <a:spcBef>
                          <a:spcPts val="5"/>
                        </a:spcBef>
                        <a:spcAft>
                          <a:spcPts val="0"/>
                        </a:spcAft>
                      </a:pPr>
                      <a:r>
                        <a:rPr lang="en-US" sz="1200" dirty="0">
                          <a:effectLst/>
                        </a:rPr>
                        <a:t> </a:t>
                      </a:r>
                      <a:endParaRPr lang="en-US" sz="1900" dirty="0">
                        <a:effectLst/>
                      </a:endParaRPr>
                    </a:p>
                    <a:p>
                      <a:pPr marL="1905" marR="0" algn="ctr">
                        <a:spcBef>
                          <a:spcPts val="0"/>
                        </a:spcBef>
                        <a:spcAft>
                          <a:spcPts val="0"/>
                        </a:spcAft>
                      </a:pPr>
                      <a:r>
                        <a:rPr lang="en-US" sz="1400" spc="-25" dirty="0">
                          <a:effectLst/>
                        </a:rPr>
                        <a:t>46</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86360" marR="142240" algn="ctr">
                        <a:spcBef>
                          <a:spcPts val="240"/>
                        </a:spcBef>
                        <a:spcAft>
                          <a:spcPts val="0"/>
                        </a:spcAft>
                      </a:pPr>
                      <a:r>
                        <a:rPr lang="en-US" sz="1400" spc="-25">
                          <a:effectLst/>
                        </a:rPr>
                        <a:t>461</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40"/>
                        </a:spcBef>
                        <a:spcAft>
                          <a:spcPts val="0"/>
                        </a:spcAft>
                      </a:pPr>
                      <a:r>
                        <a:rPr lang="en-US" sz="1400" spc="-20">
                          <a:effectLst/>
                        </a:rPr>
                        <a:t>4610</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99695" marR="0" algn="ctr">
                        <a:spcBef>
                          <a:spcPts val="240"/>
                        </a:spcBef>
                        <a:spcAft>
                          <a:spcPts val="0"/>
                        </a:spcAft>
                      </a:pPr>
                      <a:r>
                        <a:rPr lang="en-US" sz="1400" dirty="0">
                          <a:effectLst/>
                        </a:rPr>
                        <a:t>Wholesale</a:t>
                      </a:r>
                      <a:r>
                        <a:rPr lang="en-US" sz="1400" spc="-15" dirty="0">
                          <a:effectLst/>
                        </a:rPr>
                        <a:t> </a:t>
                      </a:r>
                      <a:r>
                        <a:rPr lang="en-US" sz="1400" dirty="0">
                          <a:effectLst/>
                        </a:rPr>
                        <a:t>on</a:t>
                      </a:r>
                      <a:r>
                        <a:rPr lang="en-US" sz="1400" spc="-15" dirty="0">
                          <a:effectLst/>
                        </a:rPr>
                        <a:t> </a:t>
                      </a:r>
                      <a:r>
                        <a:rPr lang="en-US" sz="1400" dirty="0">
                          <a:effectLst/>
                        </a:rPr>
                        <a:t>a</a:t>
                      </a:r>
                      <a:r>
                        <a:rPr lang="en-US" sz="1400" spc="-15" dirty="0">
                          <a:effectLst/>
                        </a:rPr>
                        <a:t> </a:t>
                      </a:r>
                      <a:r>
                        <a:rPr lang="en-US" sz="1400" dirty="0">
                          <a:effectLst/>
                        </a:rPr>
                        <a:t>fee</a:t>
                      </a:r>
                      <a:r>
                        <a:rPr lang="en-US" sz="1400" spc="-15" dirty="0">
                          <a:effectLst/>
                        </a:rPr>
                        <a:t> </a:t>
                      </a:r>
                      <a:r>
                        <a:rPr lang="en-US" sz="1400" dirty="0">
                          <a:effectLst/>
                        </a:rPr>
                        <a:t>or</a:t>
                      </a:r>
                      <a:r>
                        <a:rPr lang="en-US" sz="1400" spc="-10" dirty="0">
                          <a:effectLst/>
                        </a:rPr>
                        <a:t> </a:t>
                      </a:r>
                      <a:r>
                        <a:rPr lang="en-US" sz="1400" dirty="0">
                          <a:effectLst/>
                        </a:rPr>
                        <a:t>contract</a:t>
                      </a:r>
                      <a:r>
                        <a:rPr lang="en-US" sz="1400" spc="-15" dirty="0">
                          <a:effectLst/>
                        </a:rPr>
                        <a:t> </a:t>
                      </a:r>
                      <a:r>
                        <a:rPr lang="en-US" sz="1400" spc="-10" dirty="0">
                          <a:effectLst/>
                        </a:rPr>
                        <a:t>basis</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40"/>
                        </a:spcBef>
                        <a:spcAft>
                          <a:spcPts val="0"/>
                        </a:spcAft>
                      </a:pPr>
                      <a:r>
                        <a:rPr lang="en-US" sz="1400" dirty="0">
                          <a:effectLst/>
                        </a:rPr>
                        <a:t>7</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extLst>
                  <a:ext uri="{0D108BD9-81ED-4DB2-BD59-A6C34878D82A}">
                    <a16:rowId xmlns:a16="http://schemas.microsoft.com/office/drawing/2014/main" val="1270300137"/>
                  </a:ext>
                </a:extLst>
              </a:tr>
              <a:tr h="25904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86360" marR="142240" algn="ctr">
                        <a:spcBef>
                          <a:spcPts val="240"/>
                        </a:spcBef>
                        <a:spcAft>
                          <a:spcPts val="0"/>
                        </a:spcAft>
                      </a:pPr>
                      <a:r>
                        <a:rPr lang="en-US" sz="1400" spc="-25">
                          <a:effectLst/>
                        </a:rPr>
                        <a:t>465</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52070" marR="0" algn="ctr">
                        <a:spcBef>
                          <a:spcPts val="240"/>
                        </a:spcBef>
                        <a:spcAft>
                          <a:spcPts val="0"/>
                        </a:spcAft>
                      </a:pPr>
                      <a:r>
                        <a:rPr lang="en-US" sz="1400" spc="-20">
                          <a:effectLst/>
                        </a:rPr>
                        <a:t>4659</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tc>
                  <a:txBody>
                    <a:bodyPr/>
                    <a:lstStyle/>
                    <a:p>
                      <a:pPr marL="99695" marR="0" algn="ctr">
                        <a:spcBef>
                          <a:spcPts val="240"/>
                        </a:spcBef>
                        <a:spcAft>
                          <a:spcPts val="0"/>
                        </a:spcAft>
                      </a:pPr>
                      <a:r>
                        <a:rPr lang="en-US" sz="1400" dirty="0">
                          <a:effectLst/>
                        </a:rPr>
                        <a:t>Wholesale</a:t>
                      </a:r>
                      <a:r>
                        <a:rPr lang="en-US" sz="1400" spc="-15" dirty="0">
                          <a:effectLst/>
                        </a:rPr>
                        <a:t> </a:t>
                      </a:r>
                      <a:r>
                        <a:rPr lang="en-US" sz="1400" dirty="0">
                          <a:effectLst/>
                        </a:rPr>
                        <a:t>of</a:t>
                      </a:r>
                      <a:r>
                        <a:rPr lang="en-US" sz="1400" spc="-10" dirty="0">
                          <a:effectLst/>
                        </a:rPr>
                        <a:t> </a:t>
                      </a:r>
                      <a:r>
                        <a:rPr lang="en-US" sz="1400" dirty="0">
                          <a:effectLst/>
                        </a:rPr>
                        <a:t>other</a:t>
                      </a:r>
                      <a:r>
                        <a:rPr lang="en-US" sz="1400" spc="-10" dirty="0">
                          <a:effectLst/>
                        </a:rPr>
                        <a:t> </a:t>
                      </a:r>
                      <a:r>
                        <a:rPr lang="en-US" sz="1400" dirty="0">
                          <a:effectLst/>
                        </a:rPr>
                        <a:t>machinery</a:t>
                      </a:r>
                      <a:r>
                        <a:rPr lang="en-US" sz="1400" spc="-10" dirty="0">
                          <a:effectLst/>
                        </a:rPr>
                        <a:t> </a:t>
                      </a:r>
                      <a:r>
                        <a:rPr lang="en-US" sz="1400" dirty="0">
                          <a:effectLst/>
                        </a:rPr>
                        <a:t>and</a:t>
                      </a:r>
                      <a:r>
                        <a:rPr lang="en-US" sz="1400" spc="-10" dirty="0">
                          <a:effectLst/>
                        </a:rPr>
                        <a:t> equipment</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alpha val="20000"/>
                      </a:schemeClr>
                    </a:solidFill>
                  </a:tcPr>
                </a:tc>
                <a:tc>
                  <a:txBody>
                    <a:bodyPr/>
                    <a:lstStyle/>
                    <a:p>
                      <a:pPr marL="0" marR="292735" algn="ctr">
                        <a:spcBef>
                          <a:spcPts val="240"/>
                        </a:spcBef>
                        <a:spcAft>
                          <a:spcPts val="0"/>
                        </a:spcAft>
                      </a:pPr>
                      <a:r>
                        <a:rPr lang="en-US" sz="1400" spc="-25" dirty="0">
                          <a:effectLst/>
                        </a:rPr>
                        <a:t>28</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solidFill>
                      <a:schemeClr val="bg1"/>
                    </a:solidFill>
                  </a:tcPr>
                </a:tc>
                <a:extLst>
                  <a:ext uri="{0D108BD9-81ED-4DB2-BD59-A6C34878D82A}">
                    <a16:rowId xmlns:a16="http://schemas.microsoft.com/office/drawing/2014/main" val="1705799381"/>
                  </a:ext>
                </a:extLst>
              </a:tr>
              <a:tr h="455423">
                <a:tc gridSpan="2">
                  <a:txBody>
                    <a:bodyPr/>
                    <a:lstStyle/>
                    <a:p>
                      <a:pPr marL="101600" marR="0">
                        <a:spcBef>
                          <a:spcPts val="690"/>
                        </a:spcBef>
                        <a:spcAft>
                          <a:spcPts val="0"/>
                        </a:spcAft>
                      </a:pPr>
                      <a:r>
                        <a:rPr lang="en-US" sz="1400">
                          <a:effectLst/>
                        </a:rPr>
                        <a:t>N</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hMerge="1">
                  <a:txBody>
                    <a:bodyPr/>
                    <a:lstStyle/>
                    <a:p>
                      <a:endParaRPr lang="en-US"/>
                    </a:p>
                  </a:txBody>
                  <a:tcPr/>
                </a:tc>
                <a:tc>
                  <a:txBody>
                    <a:bodyPr/>
                    <a:lstStyle/>
                    <a:p>
                      <a:pPr marL="1905" marR="0">
                        <a:spcBef>
                          <a:spcPts val="690"/>
                        </a:spcBef>
                        <a:spcAft>
                          <a:spcPts val="0"/>
                        </a:spcAft>
                      </a:pPr>
                      <a:r>
                        <a:rPr lang="en-US" sz="1400" spc="-25" dirty="0">
                          <a:effectLst/>
                        </a:rPr>
                        <a:t>71</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86360" marR="142240" algn="ctr">
                        <a:spcBef>
                          <a:spcPts val="690"/>
                        </a:spcBef>
                        <a:spcAft>
                          <a:spcPts val="0"/>
                        </a:spcAft>
                      </a:pPr>
                      <a:r>
                        <a:rPr lang="en-US" sz="1400" spc="-25">
                          <a:effectLst/>
                        </a:rPr>
                        <a:t>711</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52070" marR="0">
                        <a:spcBef>
                          <a:spcPts val="690"/>
                        </a:spcBef>
                        <a:spcAft>
                          <a:spcPts val="0"/>
                        </a:spcAft>
                      </a:pPr>
                      <a:r>
                        <a:rPr lang="en-US" sz="1400" spc="-20">
                          <a:effectLst/>
                        </a:rPr>
                        <a:t>7110</a:t>
                      </a:r>
                      <a:endParaRPr lang="en-US" sz="190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99695" marR="0">
                        <a:lnSpc>
                          <a:spcPct val="97000"/>
                        </a:lnSpc>
                        <a:spcBef>
                          <a:spcPts val="255"/>
                        </a:spcBef>
                        <a:spcAft>
                          <a:spcPts val="0"/>
                        </a:spcAft>
                      </a:pPr>
                      <a:r>
                        <a:rPr lang="en-US" sz="1400" dirty="0">
                          <a:effectLst/>
                        </a:rPr>
                        <a:t>Architectural and engineering, and related </a:t>
                      </a:r>
                      <a:r>
                        <a:rPr lang="en-US" sz="1400" spc="-10" dirty="0">
                          <a:effectLst/>
                        </a:rPr>
                        <a:t>technical</a:t>
                      </a:r>
                      <a:r>
                        <a:rPr lang="en-US" sz="1400" spc="-70" dirty="0">
                          <a:effectLst/>
                        </a:rPr>
                        <a:t> </a:t>
                      </a:r>
                      <a:r>
                        <a:rPr lang="en-US" sz="1400" spc="-10" dirty="0">
                          <a:effectLst/>
                        </a:rPr>
                        <a:t>consultancy activities</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tc>
                <a:tc>
                  <a:txBody>
                    <a:bodyPr/>
                    <a:lstStyle/>
                    <a:p>
                      <a:pPr marL="0" marR="292735" algn="r">
                        <a:spcBef>
                          <a:spcPts val="690"/>
                        </a:spcBef>
                        <a:spcAft>
                          <a:spcPts val="0"/>
                        </a:spcAft>
                      </a:pPr>
                      <a:r>
                        <a:rPr lang="en-US" sz="1400" spc="-25" dirty="0">
                          <a:effectLst/>
                        </a:rPr>
                        <a:t>13</a:t>
                      </a:r>
                      <a:endParaRPr lang="en-US" sz="19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tc>
                <a:extLst>
                  <a:ext uri="{0D108BD9-81ED-4DB2-BD59-A6C34878D82A}">
                    <a16:rowId xmlns:a16="http://schemas.microsoft.com/office/drawing/2014/main" val="22146110"/>
                  </a:ext>
                </a:extLst>
              </a:tr>
            </a:tbl>
          </a:graphicData>
        </a:graphic>
      </p:graphicFrame>
    </p:spTree>
    <p:extLst>
      <p:ext uri="{BB962C8B-B14F-4D97-AF65-F5344CB8AC3E}">
        <p14:creationId xmlns:p14="http://schemas.microsoft.com/office/powerpoint/2010/main" val="3544332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a:extLst>
              <a:ext uri="{FF2B5EF4-FFF2-40B4-BE49-F238E27FC236}">
                <a16:creationId xmlns:a16="http://schemas.microsoft.com/office/drawing/2014/main" id="{73EBDFB9-EF9A-74D3-DDCD-AE0EC3ACAA5E}"/>
              </a:ext>
            </a:extLst>
          </p:cNvPr>
          <p:cNvSpPr>
            <a:spLocks noGrp="1" noChangeArrowheads="1"/>
          </p:cNvSpPr>
          <p:nvPr>
            <p:ph type="title"/>
          </p:nvPr>
        </p:nvSpPr>
        <p:spPr>
          <a:xfrm>
            <a:off x="552450" y="896938"/>
            <a:ext cx="8001000" cy="642937"/>
          </a:xfrm>
        </p:spPr>
        <p:txBody>
          <a:bodyPr/>
          <a:lstStyle/>
          <a:p>
            <a:r>
              <a:rPr lang="en-GB" altLang="en-US"/>
              <a:t>Top-down method</a:t>
            </a:r>
          </a:p>
        </p:txBody>
      </p:sp>
      <p:sp>
        <p:nvSpPr>
          <p:cNvPr id="376835" name="Rectangle 3">
            <a:extLst>
              <a:ext uri="{FF2B5EF4-FFF2-40B4-BE49-F238E27FC236}">
                <a16:creationId xmlns:a16="http://schemas.microsoft.com/office/drawing/2014/main" id="{71FC8C36-2263-C357-E5C2-3E12F1178A2B}"/>
              </a:ext>
            </a:extLst>
          </p:cNvPr>
          <p:cNvSpPr>
            <a:spLocks noGrp="1" noChangeArrowheads="1"/>
          </p:cNvSpPr>
          <p:nvPr>
            <p:ph type="body" idx="1"/>
          </p:nvPr>
        </p:nvSpPr>
        <p:spPr/>
        <p:txBody>
          <a:bodyPr/>
          <a:lstStyle/>
          <a:p>
            <a:pPr marL="533400" indent="-533400">
              <a:lnSpc>
                <a:spcPct val="80000"/>
              </a:lnSpc>
              <a:buFontTx/>
              <a:buAutoNum type="arabicPeriod"/>
            </a:pPr>
            <a:r>
              <a:rPr lang="en-GB" altLang="en-US" sz="2600"/>
              <a:t>Identify the section which has the highest share of the value added.</a:t>
            </a:r>
          </a:p>
          <a:p>
            <a:pPr marL="533400" indent="-533400">
              <a:lnSpc>
                <a:spcPct val="80000"/>
              </a:lnSpc>
              <a:buFontTx/>
              <a:buAutoNum type="arabicPeriod"/>
            </a:pPr>
            <a:r>
              <a:rPr lang="en-GB" altLang="en-US" sz="2600"/>
              <a:t>Within this section identify the division which has the highest share of the value added within this section. </a:t>
            </a:r>
          </a:p>
          <a:p>
            <a:pPr marL="533400" indent="-533400">
              <a:lnSpc>
                <a:spcPct val="80000"/>
              </a:lnSpc>
              <a:buFontTx/>
              <a:buAutoNum type="arabicPeriod"/>
            </a:pPr>
            <a:r>
              <a:rPr lang="en-GB" altLang="en-US" sz="2600"/>
              <a:t>Within this division identify the group which has the highest share of the valued added within this division.</a:t>
            </a:r>
          </a:p>
          <a:p>
            <a:pPr marL="533400" indent="-533400">
              <a:lnSpc>
                <a:spcPct val="80000"/>
              </a:lnSpc>
              <a:buFontTx/>
              <a:buAutoNum type="arabicPeriod"/>
            </a:pPr>
            <a:r>
              <a:rPr lang="en-GB" altLang="en-US" sz="2600"/>
              <a:t>Within this group identify the class which has the highest share of value added within this group.</a:t>
            </a:r>
          </a:p>
          <a:p>
            <a:pPr marL="533400" indent="-533400">
              <a:lnSpc>
                <a:spcPct val="80000"/>
              </a:lnSpc>
              <a:buFont typeface="Wingdings" panose="05000000000000000000" pitchFamily="2" charset="2"/>
              <a:buNone/>
            </a:pPr>
            <a:r>
              <a:rPr lang="en-GB" altLang="en-US" sz="2600"/>
              <a:t>(Box 1)</a:t>
            </a:r>
          </a:p>
        </p:txBody>
      </p:sp>
      <p:pic>
        <p:nvPicPr>
          <p:cNvPr id="376836" name="Picture 4">
            <a:extLst>
              <a:ext uri="{FF2B5EF4-FFF2-40B4-BE49-F238E27FC236}">
                <a16:creationId xmlns:a16="http://schemas.microsoft.com/office/drawing/2014/main" id="{3A4E33F9-6366-EDAF-2CB9-63E95B3877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447800"/>
            <a:ext cx="853440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6837" name="Picture 5">
            <a:extLst>
              <a:ext uri="{FF2B5EF4-FFF2-40B4-BE49-F238E27FC236}">
                <a16:creationId xmlns:a16="http://schemas.microsoft.com/office/drawing/2014/main" id="{311709A7-2061-F813-C940-B18C4E8142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447800"/>
            <a:ext cx="8534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6838" name="Picture 6">
            <a:extLst>
              <a:ext uri="{FF2B5EF4-FFF2-40B4-BE49-F238E27FC236}">
                <a16:creationId xmlns:a16="http://schemas.microsoft.com/office/drawing/2014/main" id="{F73869CA-6B9E-B5B3-D2B8-3AA13F8592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447800"/>
            <a:ext cx="8534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6839" name="Picture 7">
            <a:extLst>
              <a:ext uri="{FF2B5EF4-FFF2-40B4-BE49-F238E27FC236}">
                <a16:creationId xmlns:a16="http://schemas.microsoft.com/office/drawing/2014/main" id="{3A635D70-A002-B287-5A81-2C4C9EDD3D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1447800"/>
            <a:ext cx="8534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6840" name="Picture 8">
            <a:extLst>
              <a:ext uri="{FF2B5EF4-FFF2-40B4-BE49-F238E27FC236}">
                <a16:creationId xmlns:a16="http://schemas.microsoft.com/office/drawing/2014/main" id="{5424E4F5-044B-A668-6E02-07AC0D9E073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1447800"/>
            <a:ext cx="8534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6841" name="Picture 9">
            <a:extLst>
              <a:ext uri="{FF2B5EF4-FFF2-40B4-BE49-F238E27FC236}">
                <a16:creationId xmlns:a16="http://schemas.microsoft.com/office/drawing/2014/main" id="{D3BFEB9E-5533-C907-43D5-6C3DF37DDE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 y="1447800"/>
            <a:ext cx="8534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76836"/>
                                        </p:tgtEl>
                                        <p:attrNameLst>
                                          <p:attrName>style.visibility</p:attrName>
                                        </p:attrNameLst>
                                      </p:cBhvr>
                                      <p:to>
                                        <p:strVal val="visible"/>
                                      </p:to>
                                    </p:set>
                                    <p:anim calcmode="lin" valueType="num">
                                      <p:cBhvr additive="base">
                                        <p:cTn id="7" dur="500" fill="hold"/>
                                        <p:tgtEl>
                                          <p:spTgt spid="376836"/>
                                        </p:tgtEl>
                                        <p:attrNameLst>
                                          <p:attrName>ppt_x</p:attrName>
                                        </p:attrNameLst>
                                      </p:cBhvr>
                                      <p:tavLst>
                                        <p:tav tm="0">
                                          <p:val>
                                            <p:strVal val="#ppt_x"/>
                                          </p:val>
                                        </p:tav>
                                        <p:tav tm="100000">
                                          <p:val>
                                            <p:strVal val="#ppt_x"/>
                                          </p:val>
                                        </p:tav>
                                      </p:tavLst>
                                    </p:anim>
                                    <p:anim calcmode="lin" valueType="num">
                                      <p:cBhvr additive="base">
                                        <p:cTn id="8" dur="500" fill="hold"/>
                                        <p:tgtEl>
                                          <p:spTgt spid="37683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499"/>
                                          </p:stCondLst>
                                        </p:cTn>
                                        <p:tgtEl>
                                          <p:spTgt spid="37683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499"/>
                                          </p:stCondLst>
                                        </p:cTn>
                                        <p:tgtEl>
                                          <p:spTgt spid="37683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499"/>
                                          </p:stCondLst>
                                        </p:cTn>
                                        <p:tgtEl>
                                          <p:spTgt spid="37683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376840"/>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499"/>
                                          </p:stCondLst>
                                        </p:cTn>
                                        <p:tgtEl>
                                          <p:spTgt spid="3768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a:extLst>
              <a:ext uri="{FF2B5EF4-FFF2-40B4-BE49-F238E27FC236}">
                <a16:creationId xmlns:a16="http://schemas.microsoft.com/office/drawing/2014/main" id="{BA1937C2-F94E-2C27-11AC-FF5D52F3EA56}"/>
              </a:ext>
            </a:extLst>
          </p:cNvPr>
          <p:cNvSpPr>
            <a:spLocks noGrp="1" noChangeArrowheads="1"/>
          </p:cNvSpPr>
          <p:nvPr>
            <p:ph type="title"/>
          </p:nvPr>
        </p:nvSpPr>
        <p:spPr>
          <a:xfrm>
            <a:off x="608013" y="873125"/>
            <a:ext cx="8002587"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Top-down method</a:t>
            </a:r>
          </a:p>
        </p:txBody>
      </p:sp>
      <p:sp>
        <p:nvSpPr>
          <p:cNvPr id="378883" name="Rectangle 3">
            <a:extLst>
              <a:ext uri="{FF2B5EF4-FFF2-40B4-BE49-F238E27FC236}">
                <a16:creationId xmlns:a16="http://schemas.microsoft.com/office/drawing/2014/main" id="{72B67162-1C44-D6AC-BEC9-69CE2ED7ED6F}"/>
              </a:ext>
            </a:extLst>
          </p:cNvPr>
          <p:cNvSpPr>
            <a:spLocks noGrp="1" noChangeArrowheads="1"/>
          </p:cNvSpPr>
          <p:nvPr>
            <p:ph type="body" idx="1"/>
          </p:nvPr>
        </p:nvSpPr>
        <p:spPr>
          <a:xfrm>
            <a:off x="685800" y="1641475"/>
            <a:ext cx="7772400" cy="4978400"/>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For wholesale and retail trade, step 3 has to be refined</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Why?</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Additional levels exist that are not part of the ISIC structure itself, e.g.</a:t>
            </a:r>
          </a:p>
          <a:p>
            <a:pPr marL="1143000" lvl="2" indent="-228600"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Own-account vs. fee-based</a:t>
            </a:r>
          </a:p>
          <a:p>
            <a:pPr marL="1143000" lvl="2" indent="-228600"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Specialized vs. non-specialized</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Similar distinctions do not exist for other activities, such as manufacturing.</a:t>
            </a:r>
          </a:p>
          <a:p>
            <a:pPr marL="284163"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The principal activity is then determined as follows</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Step 1: Identify the section</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Step 2: Identify the division </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Step 3a: Identify specialized or non-specialized trade </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Step 3b: Identify the group</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dirty="0"/>
              <a:t>Step 4: Identify the class</a:t>
            </a:r>
          </a:p>
          <a:p>
            <a:pPr marL="341313" indent="-341313" defTabSz="457200">
              <a:lnSpc>
                <a:spcPct val="90000"/>
              </a:lnSpc>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a:extLst>
              <a:ext uri="{FF2B5EF4-FFF2-40B4-BE49-F238E27FC236}">
                <a16:creationId xmlns:a16="http://schemas.microsoft.com/office/drawing/2014/main" id="{C9C31CF3-875B-F67E-1B79-3AF1EA35B007}"/>
              </a:ext>
            </a:extLst>
          </p:cNvPr>
          <p:cNvSpPr>
            <a:spLocks noGrp="1" noChangeArrowheads="1"/>
          </p:cNvSpPr>
          <p:nvPr>
            <p:ph type="title"/>
          </p:nvPr>
        </p:nvSpPr>
        <p:spPr>
          <a:xfrm>
            <a:off x="639763" y="423863"/>
            <a:ext cx="7772400" cy="1311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400"/>
              <a:t>Top-down method</a:t>
            </a:r>
            <a:br>
              <a:rPr lang="en-US" altLang="en-US" sz="3400"/>
            </a:br>
            <a:r>
              <a:rPr lang="en-US" altLang="en-US" sz="3400"/>
              <a:t>Wholesale</a:t>
            </a:r>
          </a:p>
        </p:txBody>
      </p:sp>
      <p:pic>
        <p:nvPicPr>
          <p:cNvPr id="380931" name="Picture 3">
            <a:extLst>
              <a:ext uri="{FF2B5EF4-FFF2-40B4-BE49-F238E27FC236}">
                <a16:creationId xmlns:a16="http://schemas.microsoft.com/office/drawing/2014/main" id="{EE8D9A02-6B04-7912-CDEE-2763880F3B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524000"/>
            <a:ext cx="7696200" cy="40052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a:extLst>
              <a:ext uri="{FF2B5EF4-FFF2-40B4-BE49-F238E27FC236}">
                <a16:creationId xmlns:a16="http://schemas.microsoft.com/office/drawing/2014/main" id="{914A7752-66BA-9827-689F-B7DEBF4BB450}"/>
              </a:ext>
            </a:extLst>
          </p:cNvPr>
          <p:cNvSpPr>
            <a:spLocks noGrp="1" noChangeArrowheads="1"/>
          </p:cNvSpPr>
          <p:nvPr>
            <p:ph type="title"/>
          </p:nvPr>
        </p:nvSpPr>
        <p:spPr>
          <a:xfrm>
            <a:off x="592138" y="762000"/>
            <a:ext cx="7772400" cy="1311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400"/>
              <a:t>Top-down method</a:t>
            </a:r>
            <a:br>
              <a:rPr lang="en-US" altLang="en-US" sz="3400"/>
            </a:br>
            <a:r>
              <a:rPr lang="en-US" altLang="en-US" sz="3400"/>
              <a:t>Retail sale</a:t>
            </a:r>
          </a:p>
        </p:txBody>
      </p:sp>
      <p:pic>
        <p:nvPicPr>
          <p:cNvPr id="383003" name="Picture 383002">
            <a:extLst>
              <a:ext uri="{FF2B5EF4-FFF2-40B4-BE49-F238E27FC236}">
                <a16:creationId xmlns:a16="http://schemas.microsoft.com/office/drawing/2014/main" id="{430E10B4-C146-EAA3-3026-F3FEDE808EDC}"/>
              </a:ext>
            </a:extLst>
          </p:cNvPr>
          <p:cNvPicPr>
            <a:picLocks noChangeAspect="1"/>
          </p:cNvPicPr>
          <p:nvPr/>
        </p:nvPicPr>
        <p:blipFill>
          <a:blip r:embed="rId3"/>
          <a:stretch>
            <a:fillRect/>
          </a:stretch>
        </p:blipFill>
        <p:spPr>
          <a:xfrm>
            <a:off x="779462" y="1890395"/>
            <a:ext cx="6727371" cy="4386599"/>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60EC2-3DC0-4DEC-A831-513D40860E95}"/>
              </a:ext>
            </a:extLst>
          </p:cNvPr>
          <p:cNvSpPr>
            <a:spLocks noGrp="1"/>
          </p:cNvSpPr>
          <p:nvPr>
            <p:ph type="title"/>
          </p:nvPr>
        </p:nvSpPr>
        <p:spPr/>
        <p:txBody>
          <a:bodyPr/>
          <a:lstStyle/>
          <a:p>
            <a:r>
              <a:rPr lang="en-US" b="1"/>
              <a:t>Identification and contact</a:t>
            </a:r>
          </a:p>
        </p:txBody>
      </p:sp>
      <p:graphicFrame>
        <p:nvGraphicFramePr>
          <p:cNvPr id="7" name="Table 7">
            <a:extLst>
              <a:ext uri="{FF2B5EF4-FFF2-40B4-BE49-F238E27FC236}">
                <a16:creationId xmlns:a16="http://schemas.microsoft.com/office/drawing/2014/main" id="{626DB56A-42AB-42A6-85B1-A473BCCD0BD8}"/>
              </a:ext>
            </a:extLst>
          </p:cNvPr>
          <p:cNvGraphicFramePr>
            <a:graphicFrameLocks noGrp="1"/>
          </p:cNvGraphicFramePr>
          <p:nvPr>
            <p:ph idx="1"/>
          </p:nvPr>
        </p:nvGraphicFramePr>
        <p:xfrm>
          <a:off x="1614487" y="2329815"/>
          <a:ext cx="6117430" cy="2697480"/>
        </p:xfrm>
        <a:graphic>
          <a:graphicData uri="http://schemas.openxmlformats.org/drawingml/2006/table">
            <a:tbl>
              <a:tblPr firstRow="1" bandRow="1">
                <a:tableStyleId>{17292A2E-F333-43FB-9621-5CBBE7FDCDCB}</a:tableStyleId>
              </a:tblPr>
              <a:tblGrid>
                <a:gridCol w="3058715">
                  <a:extLst>
                    <a:ext uri="{9D8B030D-6E8A-4147-A177-3AD203B41FA5}">
                      <a16:colId xmlns:a16="http://schemas.microsoft.com/office/drawing/2014/main" val="3331290937"/>
                    </a:ext>
                  </a:extLst>
                </a:gridCol>
                <a:gridCol w="3058715">
                  <a:extLst>
                    <a:ext uri="{9D8B030D-6E8A-4147-A177-3AD203B41FA5}">
                      <a16:colId xmlns:a16="http://schemas.microsoft.com/office/drawing/2014/main" val="1794802905"/>
                    </a:ext>
                  </a:extLst>
                </a:gridCol>
              </a:tblGrid>
              <a:tr h="278130">
                <a:tc>
                  <a:txBody>
                    <a:bodyPr/>
                    <a:lstStyle/>
                    <a:p>
                      <a:pPr algn="ctr"/>
                      <a:r>
                        <a:rPr lang="en-US" sz="1400">
                          <a:solidFill>
                            <a:schemeClr val="bg1"/>
                          </a:solidFill>
                          <a:latin typeface="Arial"/>
                          <a:ea typeface="SF Pro Display" panose="020B0604020202020204" charset="0"/>
                          <a:cs typeface="Arial"/>
                        </a:rPr>
                        <a:t>Purpose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a:solidFill>
                            <a:schemeClr val="bg1"/>
                          </a:solidFill>
                          <a:latin typeface="Arial"/>
                          <a:ea typeface="SF Pro Display" panose="020B0604020202020204" charset="0"/>
                          <a:cs typeface="Arial"/>
                        </a:rPr>
                        <a:t>Characteristics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680312366"/>
                  </a:ext>
                </a:extLst>
              </a:tr>
              <a:tr h="2331720">
                <a:tc>
                  <a:txBody>
                    <a:bodyPr/>
                    <a:lstStyle/>
                    <a:p>
                      <a:pPr marL="285750" indent="-285750">
                        <a:buFont typeface="Arial" panose="020B0604020202020204" pitchFamily="34" charset="0"/>
                        <a:buChar char="•"/>
                      </a:pPr>
                      <a:r>
                        <a:rPr lang="en-US" sz="1400">
                          <a:latin typeface="Arial"/>
                          <a:ea typeface="SF Pro Display" panose="020B0604020202020204" charset="0"/>
                          <a:cs typeface="Arial"/>
                        </a:rPr>
                        <a:t>Uniquely identify statistical units</a:t>
                      </a:r>
                    </a:p>
                    <a:p>
                      <a:pPr marL="285750" indent="-285750">
                        <a:buFont typeface="Arial" panose="020B0604020202020204" pitchFamily="34" charset="0"/>
                        <a:buChar char="•"/>
                      </a:pPr>
                      <a:r>
                        <a:rPr lang="en-US" sz="1400">
                          <a:latin typeface="Arial"/>
                          <a:ea typeface="SF Pro Display" panose="020B0604020202020204" charset="0"/>
                          <a:cs typeface="Arial"/>
                        </a:rPr>
                        <a:t>Link them to related legal, administrative or other statistical units</a:t>
                      </a:r>
                    </a:p>
                    <a:p>
                      <a:pPr marL="285750" indent="-285750">
                        <a:buFont typeface="Arial" panose="020B0604020202020204" pitchFamily="34" charset="0"/>
                        <a:buChar char="•"/>
                      </a:pPr>
                      <a:r>
                        <a:rPr lang="en-US" sz="1400">
                          <a:latin typeface="Arial"/>
                          <a:ea typeface="SF Pro Display" panose="020B0604020202020204" charset="0"/>
                          <a:cs typeface="Arial"/>
                        </a:rPr>
                        <a:t>Provide contact information for surveys or SBR maintenance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400">
                          <a:latin typeface="Arial"/>
                          <a:ea typeface="SF Pro Display" panose="020B0604020202020204" charset="0"/>
                          <a:cs typeface="Arial"/>
                        </a:rPr>
                        <a:t>Type of unit</a:t>
                      </a:r>
                    </a:p>
                    <a:p>
                      <a:pPr marL="285750" indent="-285750">
                        <a:buFont typeface="Arial" panose="020B0604020202020204" pitchFamily="34" charset="0"/>
                        <a:buChar char="•"/>
                      </a:pPr>
                      <a:r>
                        <a:rPr lang="en-US" sz="1400">
                          <a:latin typeface="Arial"/>
                          <a:ea typeface="SF Pro Display" panose="020B0604020202020204" charset="0"/>
                          <a:cs typeface="Arial"/>
                        </a:rPr>
                        <a:t>Type of and role within enterprise group (if applicable)</a:t>
                      </a:r>
                    </a:p>
                    <a:p>
                      <a:pPr marL="285750" indent="-285750">
                        <a:buFont typeface="Arial" panose="020B0604020202020204" pitchFamily="34" charset="0"/>
                        <a:buChar char="•"/>
                      </a:pPr>
                      <a:r>
                        <a:rPr lang="en-US" sz="1400">
                          <a:latin typeface="Arial"/>
                          <a:ea typeface="SF Pro Display" panose="020B0604020202020204" charset="0"/>
                          <a:cs typeface="Arial"/>
                        </a:rPr>
                        <a:t>Identification number(s)</a:t>
                      </a:r>
                    </a:p>
                    <a:p>
                      <a:pPr marL="285750" lvl="0" indent="-285750">
                        <a:buFont typeface="Arial" panose="020B0604020202020204" pitchFamily="34" charset="0"/>
                        <a:buChar char="•"/>
                      </a:pPr>
                      <a:r>
                        <a:rPr lang="en-US" sz="1400" b="0" i="0" u="none" strike="noStrike" noProof="0">
                          <a:latin typeface="Arial"/>
                        </a:rPr>
                        <a:t>Value added tax (VAT) registration number</a:t>
                      </a:r>
                      <a:endParaRPr lang="en-US" sz="1400">
                        <a:latin typeface="Arial"/>
                        <a:ea typeface="SF Pro Display" panose="020B0604020202020204" charset="0"/>
                        <a:cs typeface="Arial"/>
                      </a:endParaRPr>
                    </a:p>
                    <a:p>
                      <a:pPr marL="285750" indent="-285750">
                        <a:buFont typeface="Arial" panose="020B0604020202020204" pitchFamily="34" charset="0"/>
                        <a:buChar char="•"/>
                      </a:pPr>
                      <a:r>
                        <a:rPr lang="en-US" sz="1400">
                          <a:latin typeface="Arial"/>
                          <a:ea typeface="SF Pro Display" panose="020B0604020202020204" charset="0"/>
                          <a:cs typeface="Arial"/>
                        </a:rPr>
                        <a:t>Name(s)</a:t>
                      </a:r>
                    </a:p>
                    <a:p>
                      <a:pPr marL="285750" indent="-285750">
                        <a:buFont typeface="Arial" panose="020B0604020202020204" pitchFamily="34" charset="0"/>
                        <a:buChar char="•"/>
                      </a:pPr>
                      <a:r>
                        <a:rPr lang="en-US" sz="1400">
                          <a:latin typeface="Arial"/>
                          <a:ea typeface="SF Pro Display" panose="020B0604020202020204" charset="0"/>
                          <a:cs typeface="Arial"/>
                        </a:rPr>
                        <a:t>Address</a:t>
                      </a:r>
                    </a:p>
                    <a:p>
                      <a:pPr marL="285750" indent="-285750">
                        <a:buFont typeface="Arial" panose="020B0604020202020204" pitchFamily="34" charset="0"/>
                        <a:buChar char="•"/>
                      </a:pPr>
                      <a:r>
                        <a:rPr lang="en-US" sz="1400">
                          <a:latin typeface="Arial"/>
                          <a:ea typeface="SF Pro Display" panose="020B0604020202020204" charset="0"/>
                          <a:cs typeface="Arial"/>
                        </a:rPr>
                        <a:t>Communication – phone number, email address, website, mailing address, etc.</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2766711"/>
                  </a:ext>
                </a:extLst>
              </a:tr>
            </a:tbl>
          </a:graphicData>
        </a:graphic>
      </p:graphicFrame>
    </p:spTree>
    <p:extLst>
      <p:ext uri="{BB962C8B-B14F-4D97-AF65-F5344CB8AC3E}">
        <p14:creationId xmlns:p14="http://schemas.microsoft.com/office/powerpoint/2010/main" val="13480028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a:extLst>
              <a:ext uri="{FF2B5EF4-FFF2-40B4-BE49-F238E27FC236}">
                <a16:creationId xmlns:a16="http://schemas.microsoft.com/office/drawing/2014/main" id="{6C48BBD1-3B16-6C1B-45A3-E3D97BF80A17}"/>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Top-down method</a:t>
            </a:r>
          </a:p>
        </p:txBody>
      </p:sp>
      <p:sp>
        <p:nvSpPr>
          <p:cNvPr id="387075" name="Rectangle 3">
            <a:extLst>
              <a:ext uri="{FF2B5EF4-FFF2-40B4-BE49-F238E27FC236}">
                <a16:creationId xmlns:a16="http://schemas.microsoft.com/office/drawing/2014/main" id="{4DC69F67-635B-5B7A-A322-EC7334D4499B}"/>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The rules may sound complicated, but:</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Reflect more complex composition of trade activities in ISIC</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Driven by the desire for more detail in this area</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Provide necessary definitions for specialized vs. non-specialized trade activities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a:extLst>
              <a:ext uri="{FF2B5EF4-FFF2-40B4-BE49-F238E27FC236}">
                <a16:creationId xmlns:a16="http://schemas.microsoft.com/office/drawing/2014/main" id="{7F6BCABC-CF15-5506-B923-5D4B80B79A0A}"/>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Top-down method</a:t>
            </a:r>
          </a:p>
        </p:txBody>
      </p:sp>
      <p:sp>
        <p:nvSpPr>
          <p:cNvPr id="389123" name="Rectangle 3">
            <a:extLst>
              <a:ext uri="{FF2B5EF4-FFF2-40B4-BE49-F238E27FC236}">
                <a16:creationId xmlns:a16="http://schemas.microsoft.com/office/drawing/2014/main" id="{CB005CF6-1ABD-E294-D3D3-0AC8326FBB6A}"/>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608013" indent="-608013" defTabSz="457200">
              <a:lnSpc>
                <a:spcPct val="90000"/>
              </a:lnSpc>
              <a:spcBef>
                <a:spcPts val="6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100" dirty="0"/>
              <a:t>Criteria for specialized vs. non-specialized trade</a:t>
            </a:r>
          </a:p>
          <a:p>
            <a:pPr marL="608013" indent="-608013" defTabSz="457200">
              <a:lnSpc>
                <a:spcPct val="90000"/>
              </a:lnSpc>
              <a:spcBef>
                <a:spcPts val="6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100" dirty="0"/>
              <a:t>Idea:</a:t>
            </a:r>
          </a:p>
          <a:p>
            <a:pPr marL="989013" lvl="1" indent="-531813" defTabSz="457200">
              <a:lnSpc>
                <a:spcPct val="90000"/>
              </a:lnSpc>
              <a:spcBef>
                <a:spcPts val="500"/>
              </a:spcBef>
              <a:buFont typeface="Times New Roman" panose="02020603050405020304" pitchFamily="18"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000" dirty="0"/>
              <a:t>“Non-specialized” should involve a significant number of different product lines</a:t>
            </a:r>
          </a:p>
          <a:p>
            <a:pPr marL="989013" lvl="1" indent="-531813" defTabSz="457200">
              <a:lnSpc>
                <a:spcPct val="90000"/>
              </a:lnSpc>
              <a:spcBef>
                <a:spcPts val="500"/>
              </a:spcBef>
              <a:buFont typeface="Times New Roman" panose="02020603050405020304" pitchFamily="18"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000" dirty="0"/>
              <a:t>“Noise items” should be ignored</a:t>
            </a:r>
          </a:p>
          <a:p>
            <a:pPr marL="608013" indent="-608013" defTabSz="457200">
              <a:lnSpc>
                <a:spcPct val="90000"/>
              </a:lnSpc>
              <a:spcBef>
                <a:spcPts val="6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100" dirty="0"/>
              <a:t>Implementation:</a:t>
            </a:r>
          </a:p>
          <a:p>
            <a:pPr marL="989013" lvl="1" indent="-531813" defTabSz="457200">
              <a:lnSpc>
                <a:spcPct val="90000"/>
              </a:lnSpc>
              <a:spcBef>
                <a:spcPts val="5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000" dirty="0"/>
              <a:t>It is considered to be “non-specialized” trade if products from five or more classes from ISIC groups 472-478 are involved (excluding those who make up less than 5% of value added), and if none of them make up more than 50% of value added.</a:t>
            </a:r>
          </a:p>
          <a:p>
            <a:pPr marL="989013" lvl="1" indent="-531813" defTabSz="457200">
              <a:lnSpc>
                <a:spcPct val="90000"/>
              </a:lnSpc>
              <a:spcBef>
                <a:spcPts val="500"/>
              </a:spcBef>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sz="2000" dirty="0"/>
              <a:t>Only trade activities are taken into account when computing percentages.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a:extLst>
              <a:ext uri="{FF2B5EF4-FFF2-40B4-BE49-F238E27FC236}">
                <a16:creationId xmlns:a16="http://schemas.microsoft.com/office/drawing/2014/main" id="{57CF2981-9FE5-780E-844E-C143847A673B}"/>
              </a:ext>
            </a:extLst>
          </p:cNvPr>
          <p:cNvSpPr>
            <a:spLocks noChangeArrowheads="1"/>
          </p:cNvSpPr>
          <p:nvPr/>
        </p:nvSpPr>
        <p:spPr bwMode="auto">
          <a:xfrm>
            <a:off x="533400" y="228600"/>
            <a:ext cx="84582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1171" name="Text Box 3">
            <a:extLst>
              <a:ext uri="{FF2B5EF4-FFF2-40B4-BE49-F238E27FC236}">
                <a16:creationId xmlns:a16="http://schemas.microsoft.com/office/drawing/2014/main" id="{85D710B7-224C-6E95-9857-A5D7269751EA}"/>
              </a:ext>
            </a:extLst>
          </p:cNvPr>
          <p:cNvSpPr txBox="1">
            <a:spLocks noChangeArrowheads="1"/>
          </p:cNvSpPr>
          <p:nvPr/>
        </p:nvSpPr>
        <p:spPr bwMode="auto">
          <a:xfrm>
            <a:off x="228600" y="2819400"/>
            <a:ext cx="8686800" cy="763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lgn="ctr" eaLnBrk="0" hangingPunct="0">
              <a:buClr>
                <a:srgbClr val="0066FF"/>
              </a:buClr>
              <a:buSzPct val="100000"/>
              <a:buFont typeface="Times New Roman" panose="02020603050405020304" pitchFamily="18" charset="0"/>
              <a:buNone/>
            </a:pPr>
            <a:r>
              <a:rPr lang="en-US" altLang="en-US" sz="4400">
                <a:solidFill>
                  <a:srgbClr val="0066FF"/>
                </a:solidFill>
                <a:effectLst>
                  <a:outerShdw blurRad="38100" dist="38100" dir="2700000" algn="tl">
                    <a:srgbClr val="C0C0C0"/>
                  </a:outerShdw>
                </a:effectLst>
              </a:rPr>
              <a:t>Vertical integration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a:extLst>
              <a:ext uri="{FF2B5EF4-FFF2-40B4-BE49-F238E27FC236}">
                <a16:creationId xmlns:a16="http://schemas.microsoft.com/office/drawing/2014/main" id="{E4963CC3-5E83-AE51-834A-4380D7AE622D}"/>
              </a:ext>
            </a:extLst>
          </p:cNvPr>
          <p:cNvSpPr>
            <a:spLocks noGrp="1" noChangeArrowheads="1"/>
          </p:cNvSpPr>
          <p:nvPr>
            <p:ph type="title"/>
          </p:nvPr>
        </p:nvSpPr>
        <p:spPr>
          <a:xfrm>
            <a:off x="674688" y="600075"/>
            <a:ext cx="7772400" cy="1311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sz="3400" b="1"/>
              <a:t>Treatment of vertically integrated activities</a:t>
            </a:r>
          </a:p>
        </p:txBody>
      </p:sp>
      <p:sp>
        <p:nvSpPr>
          <p:cNvPr id="393219" name="Rectangle 3">
            <a:extLst>
              <a:ext uri="{FF2B5EF4-FFF2-40B4-BE49-F238E27FC236}">
                <a16:creationId xmlns:a16="http://schemas.microsoft.com/office/drawing/2014/main" id="{F2546392-A596-46B8-27B2-176DAF92E730}"/>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600"/>
              <a:t>Vertical integration of activities occurs where the different stages of production are carried out in succession by the same unit and where the output of one process serves as input to the next.</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600"/>
              <a:t>Examples of common vertical integration:</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200"/>
              <a:t>tree felling and subsequent sawmilling</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200"/>
              <a:t>production of wearing apparel in a textile mill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a:extLst>
              <a:ext uri="{FF2B5EF4-FFF2-40B4-BE49-F238E27FC236}">
                <a16:creationId xmlns:a16="http://schemas.microsoft.com/office/drawing/2014/main" id="{98CB3236-D6BC-7F3F-A245-27A5FB940105}"/>
              </a:ext>
            </a:extLst>
          </p:cNvPr>
          <p:cNvSpPr>
            <a:spLocks noGrp="1" noChangeArrowheads="1"/>
          </p:cNvSpPr>
          <p:nvPr>
            <p:ph type="title"/>
          </p:nvPr>
        </p:nvSpPr>
        <p:spPr>
          <a:xfrm>
            <a:off x="709613" y="554038"/>
            <a:ext cx="7772400" cy="1311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sz="3400" b="1" dirty="0"/>
              <a:t>Treatment of vertically integrated activities</a:t>
            </a:r>
          </a:p>
        </p:txBody>
      </p:sp>
      <p:sp>
        <p:nvSpPr>
          <p:cNvPr id="395267" name="Rectangle 3">
            <a:extLst>
              <a:ext uri="{FF2B5EF4-FFF2-40B4-BE49-F238E27FC236}">
                <a16:creationId xmlns:a16="http://schemas.microsoft.com/office/drawing/2014/main" id="{EC867CAA-61B7-B777-E650-3880514D5854}"/>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100" dirty="0"/>
              <a:t>Vertical integration should be treated like any other form of multiple activities, i.e. the principal activity of the unit is the activity accounting for the largest share of value added, as determined by the top-down method. </a:t>
            </a:r>
          </a:p>
          <a:p>
            <a:pPr marL="341313" indent="-341313" defTabSz="457200">
              <a:lnSpc>
                <a:spcPct val="9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ltLang="en-US" sz="2100" dirty="0"/>
          </a:p>
          <a:p>
            <a:pPr marL="341313" indent="-341313" defTabSz="457200">
              <a:lnSpc>
                <a:spcPct val="9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sz="2100" dirty="0"/>
              <a:t>If value added or substitutes cannot be determined for the individual steps in a vertically integrated process directly from accounts compiled by the unit itself, comparisons with similar units could be used. Alternatively, valuation of intermediate or final products could be based on market prices.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a:extLst>
              <a:ext uri="{FF2B5EF4-FFF2-40B4-BE49-F238E27FC236}">
                <a16:creationId xmlns:a16="http://schemas.microsoft.com/office/drawing/2014/main" id="{F5B952D8-DC92-4B76-C184-BF717B3F37F5}"/>
              </a:ext>
            </a:extLst>
          </p:cNvPr>
          <p:cNvSpPr>
            <a:spLocks noGrp="1" noChangeArrowheads="1"/>
          </p:cNvSpPr>
          <p:nvPr>
            <p:ph type="title"/>
          </p:nvPr>
        </p:nvSpPr>
        <p:spPr>
          <a:xfrm>
            <a:off x="650875" y="773113"/>
            <a:ext cx="7772400" cy="1311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sz="3400" b="1"/>
              <a:t>Treatment of vertically integrated activities</a:t>
            </a:r>
          </a:p>
        </p:txBody>
      </p:sp>
      <p:sp>
        <p:nvSpPr>
          <p:cNvPr id="397315" name="Rectangle 3">
            <a:extLst>
              <a:ext uri="{FF2B5EF4-FFF2-40B4-BE49-F238E27FC236}">
                <a16:creationId xmlns:a16="http://schemas.microsoft.com/office/drawing/2014/main" id="{64891E5B-992E-B428-E7B5-77A99238CA1F}"/>
              </a:ext>
            </a:extLst>
          </p:cNvPr>
          <p:cNvSpPr>
            <a:spLocks noGrp="1" noChangeArrowheads="1"/>
          </p:cNvSpPr>
          <p:nvPr>
            <p:ph type="body" idx="1"/>
          </p:nvPr>
        </p:nvSpPr>
        <p:spPr>
          <a:xfrm>
            <a:off x="566738" y="2160588"/>
            <a:ext cx="8002587" cy="423227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Impact of the changed rule should be minimal, since in many cases units will be broken up statistically if portions are substantial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a:extLst>
              <a:ext uri="{FF2B5EF4-FFF2-40B4-BE49-F238E27FC236}">
                <a16:creationId xmlns:a16="http://schemas.microsoft.com/office/drawing/2014/main" id="{14C859B2-5699-9CAF-B60B-C818C68B784D}"/>
              </a:ext>
            </a:extLst>
          </p:cNvPr>
          <p:cNvSpPr>
            <a:spLocks noChangeArrowheads="1"/>
          </p:cNvSpPr>
          <p:nvPr/>
        </p:nvSpPr>
        <p:spPr bwMode="auto">
          <a:xfrm>
            <a:off x="533400" y="228600"/>
            <a:ext cx="84582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99363" name="Text Box 3">
            <a:extLst>
              <a:ext uri="{FF2B5EF4-FFF2-40B4-BE49-F238E27FC236}">
                <a16:creationId xmlns:a16="http://schemas.microsoft.com/office/drawing/2014/main" id="{055A7CAC-BCF2-621E-2BAD-06EF4F4EDED4}"/>
              </a:ext>
            </a:extLst>
          </p:cNvPr>
          <p:cNvSpPr txBox="1">
            <a:spLocks noChangeArrowheads="1"/>
          </p:cNvSpPr>
          <p:nvPr/>
        </p:nvSpPr>
        <p:spPr bwMode="auto">
          <a:xfrm>
            <a:off x="228600" y="2819400"/>
            <a:ext cx="8686800" cy="763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lgn="ctr" eaLnBrk="0" hangingPunct="0">
              <a:buClr>
                <a:srgbClr val="0066FF"/>
              </a:buClr>
              <a:buSzPct val="100000"/>
              <a:buFont typeface="Times New Roman" panose="02020603050405020304" pitchFamily="18" charset="0"/>
              <a:buNone/>
            </a:pPr>
            <a:r>
              <a:rPr lang="en-US" altLang="en-US" sz="4400">
                <a:solidFill>
                  <a:srgbClr val="0066FF"/>
                </a:solidFill>
                <a:effectLst>
                  <a:outerShdw blurRad="38100" dist="38100" dir="2700000" algn="tl">
                    <a:srgbClr val="C0C0C0"/>
                  </a:outerShdw>
                </a:effectLst>
              </a:rPr>
              <a:t>Outsourcing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a:extLst>
              <a:ext uri="{FF2B5EF4-FFF2-40B4-BE49-F238E27FC236}">
                <a16:creationId xmlns:a16="http://schemas.microsoft.com/office/drawing/2014/main" id="{E2B499CD-FA8B-4032-F69C-CABDB53F8364}"/>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a:t>
            </a:r>
          </a:p>
        </p:txBody>
      </p:sp>
      <p:sp>
        <p:nvSpPr>
          <p:cNvPr id="401411" name="Rectangle 3">
            <a:extLst>
              <a:ext uri="{FF2B5EF4-FFF2-40B4-BE49-F238E27FC236}">
                <a16:creationId xmlns:a16="http://schemas.microsoft.com/office/drawing/2014/main" id="{4FEF2851-BB97-48B1-0D65-F74F33BE0FF8}"/>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Can take many forms:</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Outsourcing of labour</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Outsourcing of support functions</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Outsourcing of parts of a production process</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Outsourcing of the complete production process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a:extLst>
              <a:ext uri="{FF2B5EF4-FFF2-40B4-BE49-F238E27FC236}">
                <a16:creationId xmlns:a16="http://schemas.microsoft.com/office/drawing/2014/main" id="{D469BC14-3826-A4B9-66F0-AD83CD10FB1D}"/>
              </a:ext>
            </a:extLst>
          </p:cNvPr>
          <p:cNvSpPr>
            <a:spLocks noGrp="1" noChangeArrowheads="1"/>
          </p:cNvSpPr>
          <p:nvPr>
            <p:ph type="title"/>
          </p:nvPr>
        </p:nvSpPr>
        <p:spPr>
          <a:xfrm>
            <a:off x="563563" y="850900"/>
            <a:ext cx="8002587"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a:t>Outsourcing - Terminology</a:t>
            </a:r>
          </a:p>
        </p:txBody>
      </p:sp>
      <p:sp>
        <p:nvSpPr>
          <p:cNvPr id="403459" name="Rectangle 3">
            <a:extLst>
              <a:ext uri="{FF2B5EF4-FFF2-40B4-BE49-F238E27FC236}">
                <a16:creationId xmlns:a16="http://schemas.microsoft.com/office/drawing/2014/main" id="{A47F4750-A893-03C5-5240-3AC508D64D0B}"/>
              </a:ext>
            </a:extLst>
          </p:cNvPr>
          <p:cNvSpPr>
            <a:spLocks noGrp="1" noChangeArrowheads="1"/>
          </p:cNvSpPr>
          <p:nvPr>
            <p:ph type="body" idx="1"/>
          </p:nvPr>
        </p:nvSpPr>
        <p:spPr>
          <a:xfrm>
            <a:off x="152400" y="1717675"/>
            <a:ext cx="8763000" cy="4835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989013" lvl="1" indent="-531813" defTabSz="457200">
              <a:lnSpc>
                <a:spcPct val="90000"/>
              </a:lnSpc>
              <a:spcBef>
                <a:spcPts val="600"/>
              </a:spcBef>
              <a:tabLst>
                <a:tab pos="1158875" algn="l"/>
                <a:tab pos="2073275" algn="l"/>
                <a:tab pos="2987675" algn="l"/>
                <a:tab pos="3902075" algn="l"/>
                <a:tab pos="4816475" algn="l"/>
                <a:tab pos="5730875" algn="l"/>
                <a:tab pos="6645275" algn="l"/>
                <a:tab pos="7559675" algn="l"/>
                <a:tab pos="8474075" algn="l"/>
                <a:tab pos="9388475" algn="l"/>
                <a:tab pos="10302875" algn="l"/>
              </a:tabLst>
            </a:pPr>
            <a:r>
              <a:rPr lang="en-GB" altLang="en-US" sz="2200" u="sng"/>
              <a:t>Principal</a:t>
            </a:r>
            <a:r>
              <a:rPr lang="en-GB" altLang="en-US" sz="2200"/>
              <a:t> = unit that enters in a contractual relationship with another unit (here called contractor) to carry out some part of the whole production process. Sometimes, the terms "converter" or "contractor" had also been used. </a:t>
            </a:r>
          </a:p>
          <a:p>
            <a:pPr marL="989013" lvl="1" indent="-531813" defTabSz="457200">
              <a:lnSpc>
                <a:spcPct val="90000"/>
              </a:lnSpc>
              <a:spcBef>
                <a:spcPts val="600"/>
              </a:spcBef>
              <a:tabLst>
                <a:tab pos="1158875" algn="l"/>
                <a:tab pos="2073275" algn="l"/>
                <a:tab pos="2987675" algn="l"/>
                <a:tab pos="3902075" algn="l"/>
                <a:tab pos="4816475" algn="l"/>
                <a:tab pos="5730875" algn="l"/>
                <a:tab pos="6645275" algn="l"/>
                <a:tab pos="7559675" algn="l"/>
                <a:tab pos="8474075" algn="l"/>
                <a:tab pos="9388475" algn="l"/>
                <a:tab pos="10302875" algn="l"/>
              </a:tabLst>
            </a:pPr>
            <a:r>
              <a:rPr lang="en-GB" altLang="en-US" sz="2200" u="sng"/>
              <a:t>Contractor</a:t>
            </a:r>
            <a:r>
              <a:rPr lang="en-GB" altLang="en-US" sz="2200"/>
              <a:t> = unit that carries out a specific production process based on a contractual relationship with a Principal. The term "subcontractor" had been used too. The activities performed by the contractor are denominated "on a fee or contract basis".</a:t>
            </a:r>
          </a:p>
          <a:p>
            <a:pPr marL="989013" lvl="1" indent="-531813" defTabSz="457200">
              <a:lnSpc>
                <a:spcPct val="90000"/>
              </a:lnSpc>
              <a:spcBef>
                <a:spcPts val="600"/>
              </a:spcBef>
              <a:tabLst>
                <a:tab pos="1158875" algn="l"/>
                <a:tab pos="2073275" algn="l"/>
                <a:tab pos="2987675" algn="l"/>
                <a:tab pos="3902075" algn="l"/>
                <a:tab pos="4816475" algn="l"/>
                <a:tab pos="5730875" algn="l"/>
                <a:tab pos="6645275" algn="l"/>
                <a:tab pos="7559675" algn="l"/>
                <a:tab pos="8474075" algn="l"/>
                <a:tab pos="9388475" algn="l"/>
                <a:tab pos="10302875" algn="l"/>
              </a:tabLst>
            </a:pPr>
            <a:r>
              <a:rPr lang="en-GB" altLang="en-US" sz="2200" u="sng"/>
              <a:t>Outsourcing</a:t>
            </a:r>
            <a:r>
              <a:rPr lang="en-GB" altLang="en-US" sz="2200"/>
              <a:t> = contractual agreement according to which the principal requires the contractor to carry out a specific production process. Sometimes, the term "subcontracting" is used as well.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a:extLst>
              <a:ext uri="{FF2B5EF4-FFF2-40B4-BE49-F238E27FC236}">
                <a16:creationId xmlns:a16="http://schemas.microsoft.com/office/drawing/2014/main" id="{23D19658-1791-0A63-A101-CB427A82B13C}"/>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Terminology</a:t>
            </a:r>
          </a:p>
        </p:txBody>
      </p:sp>
      <p:sp>
        <p:nvSpPr>
          <p:cNvPr id="405507" name="Rectangle 3">
            <a:extLst>
              <a:ext uri="{FF2B5EF4-FFF2-40B4-BE49-F238E27FC236}">
                <a16:creationId xmlns:a16="http://schemas.microsoft.com/office/drawing/2014/main" id="{F09624E4-18C2-D9C5-7494-159AC8714979}"/>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Other terminology is sometimes used (e.g. in recent OECD documents), where in this context:</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“insourcing” and “outsourcing” refers to relationship between units involved</a:t>
            </a:r>
          </a:p>
          <a:p>
            <a:pPr marL="741363" lvl="1" indent="-28416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“offshoring” refers to transactions between economic territories</a:t>
            </a:r>
          </a:p>
          <a:p>
            <a:pPr marL="341313" indent="-341313" defTabSz="457200">
              <a:lnSpc>
                <a:spcPct val="90000"/>
              </a:lnSpc>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This terminology is not used here.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2F4ED-4136-4F5C-942B-F0544909A72D}"/>
              </a:ext>
            </a:extLst>
          </p:cNvPr>
          <p:cNvSpPr>
            <a:spLocks noGrp="1"/>
          </p:cNvSpPr>
          <p:nvPr>
            <p:ph type="title"/>
          </p:nvPr>
        </p:nvSpPr>
        <p:spPr/>
        <p:txBody>
          <a:bodyPr/>
          <a:lstStyle/>
          <a:p>
            <a:r>
              <a:rPr lang="en-US" b="1"/>
              <a:t>Demographic</a:t>
            </a:r>
          </a:p>
        </p:txBody>
      </p:sp>
      <p:graphicFrame>
        <p:nvGraphicFramePr>
          <p:cNvPr id="6" name="Table 7">
            <a:extLst>
              <a:ext uri="{FF2B5EF4-FFF2-40B4-BE49-F238E27FC236}">
                <a16:creationId xmlns:a16="http://schemas.microsoft.com/office/drawing/2014/main" id="{AA470746-2097-4829-94B1-2FE369AB01DA}"/>
              </a:ext>
            </a:extLst>
          </p:cNvPr>
          <p:cNvGraphicFramePr>
            <a:graphicFrameLocks noGrp="1"/>
          </p:cNvGraphicFramePr>
          <p:nvPr>
            <p:ph idx="1"/>
          </p:nvPr>
        </p:nvGraphicFramePr>
        <p:xfrm>
          <a:off x="1614487" y="2329815"/>
          <a:ext cx="6117430" cy="1844040"/>
        </p:xfrm>
        <a:graphic>
          <a:graphicData uri="http://schemas.openxmlformats.org/drawingml/2006/table">
            <a:tbl>
              <a:tblPr firstRow="1" bandRow="1">
                <a:tableStyleId>{17292A2E-F333-43FB-9621-5CBBE7FDCDCB}</a:tableStyleId>
              </a:tblPr>
              <a:tblGrid>
                <a:gridCol w="3058715">
                  <a:extLst>
                    <a:ext uri="{9D8B030D-6E8A-4147-A177-3AD203B41FA5}">
                      <a16:colId xmlns:a16="http://schemas.microsoft.com/office/drawing/2014/main" val="3331290937"/>
                    </a:ext>
                  </a:extLst>
                </a:gridCol>
                <a:gridCol w="3058715">
                  <a:extLst>
                    <a:ext uri="{9D8B030D-6E8A-4147-A177-3AD203B41FA5}">
                      <a16:colId xmlns:a16="http://schemas.microsoft.com/office/drawing/2014/main" val="1794802905"/>
                    </a:ext>
                  </a:extLst>
                </a:gridCol>
              </a:tblGrid>
              <a:tr h="278130">
                <a:tc>
                  <a:txBody>
                    <a:bodyPr/>
                    <a:lstStyle/>
                    <a:p>
                      <a:pPr algn="ctr"/>
                      <a:r>
                        <a:rPr lang="en-US" sz="1400">
                          <a:solidFill>
                            <a:schemeClr val="bg1"/>
                          </a:solidFill>
                          <a:latin typeface="Arial" panose="020B0604020202020204" pitchFamily="34" charset="0"/>
                          <a:ea typeface="SF Pro Display" panose="020B0604020202020204" charset="0"/>
                          <a:cs typeface="Arial" panose="020B0604020202020204" pitchFamily="34" charset="0"/>
                        </a:rPr>
                        <a:t>Purpose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a:solidFill>
                            <a:schemeClr val="bg1"/>
                          </a:solidFill>
                          <a:latin typeface="Arial" panose="020B0604020202020204" pitchFamily="34" charset="0"/>
                          <a:ea typeface="SF Pro Display" panose="020B0604020202020204" charset="0"/>
                          <a:cs typeface="Arial" panose="020B0604020202020204" pitchFamily="34" charset="0"/>
                        </a:rPr>
                        <a:t>Characteristics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680312366"/>
                  </a:ext>
                </a:extLst>
              </a:tr>
              <a:tr h="1303020">
                <a:tc>
                  <a:txBody>
                    <a:bodyPr/>
                    <a:lstStyle/>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Document the ‘enterprise life cycle’ – birth, structural changes, death</a:t>
                      </a:r>
                    </a:p>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Signify the creation of new or updating of existing enterprises</a:t>
                      </a:r>
                    </a:p>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Determine the status of enterprises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Date of incorporation, official recognition</a:t>
                      </a:r>
                    </a:p>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Date of commencement, final cessation of economic activity</a:t>
                      </a:r>
                    </a:p>
                    <a:p>
                      <a:pPr marL="285750" indent="-285750">
                        <a:buFont typeface="Arial" panose="020B0604020202020204" pitchFamily="34" charset="0"/>
                        <a:buChar char="•"/>
                      </a:pPr>
                      <a:r>
                        <a:rPr lang="en-US" sz="1400">
                          <a:solidFill>
                            <a:schemeClr val="tx1"/>
                          </a:solidFill>
                          <a:latin typeface="Arial" panose="020B0604020202020204" pitchFamily="34" charset="0"/>
                          <a:ea typeface="SF Pro Display" panose="020B0604020202020204" charset="0"/>
                          <a:cs typeface="Arial" panose="020B0604020202020204" pitchFamily="34" charset="0"/>
                        </a:rPr>
                        <a:t>Date of merger, takeover, split or break</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2766711"/>
                  </a:ext>
                </a:extLst>
              </a:tr>
            </a:tbl>
          </a:graphicData>
        </a:graphic>
      </p:graphicFrame>
    </p:spTree>
    <p:extLst>
      <p:ext uri="{BB962C8B-B14F-4D97-AF65-F5344CB8AC3E}">
        <p14:creationId xmlns:p14="http://schemas.microsoft.com/office/powerpoint/2010/main" val="29933395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7B77F192-FD0D-2D1D-E20A-C58D7BA8E1ED}"/>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a:t>
            </a:r>
          </a:p>
        </p:txBody>
      </p:sp>
      <p:sp>
        <p:nvSpPr>
          <p:cNvPr id="407555" name="Rectangle 3">
            <a:extLst>
              <a:ext uri="{FF2B5EF4-FFF2-40B4-BE49-F238E27FC236}">
                <a16:creationId xmlns:a16="http://schemas.microsoft.com/office/drawing/2014/main" id="{9A9A8035-A2A7-6986-F228-3B2203CE11D6}"/>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The principal and the contractor may be located in the same economic territory or in different economic territories: the actual location does not affect the classification of either one of these units.</a:t>
            </a:r>
            <a:r>
              <a:rPr lang="en-US" altLang="en-US"/>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a:extLst>
              <a:ext uri="{FF2B5EF4-FFF2-40B4-BE49-F238E27FC236}">
                <a16:creationId xmlns:a16="http://schemas.microsoft.com/office/drawing/2014/main" id="{FB482D4A-747E-2B4C-3162-E4E5D596D853}"/>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a:t>
            </a:r>
          </a:p>
        </p:txBody>
      </p:sp>
      <p:sp>
        <p:nvSpPr>
          <p:cNvPr id="409603" name="Rectangle 3">
            <a:extLst>
              <a:ext uri="{FF2B5EF4-FFF2-40B4-BE49-F238E27FC236}">
                <a16:creationId xmlns:a16="http://schemas.microsoft.com/office/drawing/2014/main" id="{D095C37F-A28B-EADC-DAC6-1AC1DD55522D}"/>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Contractors, i.e. units carrying out an activity on a fee or contract basis, are usually classified with units producing the same goods or services for their own account</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lt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a:extLst>
              <a:ext uri="{FF2B5EF4-FFF2-40B4-BE49-F238E27FC236}">
                <a16:creationId xmlns:a16="http://schemas.microsoft.com/office/drawing/2014/main" id="{4A4AEF87-C06A-6EF5-D849-CD1718D6F3D9}"/>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manufacturing</a:t>
            </a:r>
          </a:p>
        </p:txBody>
      </p:sp>
      <p:sp>
        <p:nvSpPr>
          <p:cNvPr id="411651" name="Rectangle 3">
            <a:extLst>
              <a:ext uri="{FF2B5EF4-FFF2-40B4-BE49-F238E27FC236}">
                <a16:creationId xmlns:a16="http://schemas.microsoft.com/office/drawing/2014/main" id="{F0509EC4-05BB-101C-49E9-D70B51584C67}"/>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In manufacturing, the principal provides the contractor the technical specifications of the manufacturing activity to be carried out on the input material. </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The input material (raw or intermediate good) can either be provided (owned) by the principal or not.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a:extLst>
              <a:ext uri="{FF2B5EF4-FFF2-40B4-BE49-F238E27FC236}">
                <a16:creationId xmlns:a16="http://schemas.microsoft.com/office/drawing/2014/main" id="{7EB93E51-883F-D4B4-D845-068529A5714C}"/>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a:t>Outsourcing - manufacturing</a:t>
            </a:r>
          </a:p>
        </p:txBody>
      </p:sp>
      <p:sp>
        <p:nvSpPr>
          <p:cNvPr id="413699" name="Rectangle 3">
            <a:extLst>
              <a:ext uri="{FF2B5EF4-FFF2-40B4-BE49-F238E27FC236}">
                <a16:creationId xmlns:a16="http://schemas.microsoft.com/office/drawing/2014/main" id="{D972D126-787B-3FCF-0DA4-7271A7AF0883}"/>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A principal who outsources only part of the transformation process is to be classified into manufacturing.</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The activity of a principal who completely outsources the transformation process should be classified into manufacturing </a:t>
            </a:r>
            <a:r>
              <a:rPr lang="en-GB" altLang="en-US" b="1"/>
              <a:t>only if</a:t>
            </a:r>
            <a:r>
              <a:rPr lang="en-GB" altLang="en-US"/>
              <a:t> he owns the raw material used as input to the production process (and therefore owns the final output).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a:extLst>
              <a:ext uri="{FF2B5EF4-FFF2-40B4-BE49-F238E27FC236}">
                <a16:creationId xmlns:a16="http://schemas.microsoft.com/office/drawing/2014/main" id="{FD7E5673-E373-BC01-50EE-8149CEBA1035}"/>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a:t>Outsourcing - manufacturing</a:t>
            </a:r>
          </a:p>
        </p:txBody>
      </p:sp>
      <p:sp>
        <p:nvSpPr>
          <p:cNvPr id="415747" name="Rectangle 3">
            <a:extLst>
              <a:ext uri="{FF2B5EF4-FFF2-40B4-BE49-F238E27FC236}">
                <a16:creationId xmlns:a16="http://schemas.microsoft.com/office/drawing/2014/main" id="{2422F5B0-BEC7-6B0E-A7C9-CA99F6E30676}"/>
              </a:ext>
            </a:extLst>
          </p:cNvPr>
          <p:cNvSpPr>
            <a:spLocks noGrp="1" noChangeArrowheads="1"/>
          </p:cNvSpPr>
          <p:nvPr>
            <p:ph type="body" idx="1"/>
          </p:nvPr>
        </p:nvSpPr>
        <p:spPr>
          <a:xfrm>
            <a:off x="566738" y="1976438"/>
            <a:ext cx="8002587" cy="44164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n-US"/>
              <a:t> In all other cases, the activity of the principal should be classified in Section G "Wholesale and retail trade" (according to the type of operation and the specific good sold).</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 In this case the principal buys the good from the contractor and re-sells it without transformation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a:extLst>
              <a:ext uri="{FF2B5EF4-FFF2-40B4-BE49-F238E27FC236}">
                <a16:creationId xmlns:a16="http://schemas.microsoft.com/office/drawing/2014/main" id="{4DEB8850-7D87-DC4C-C12D-C3A5AC388239}"/>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a:t>Outsourcing - manufacturing</a:t>
            </a:r>
          </a:p>
        </p:txBody>
      </p:sp>
      <p:sp>
        <p:nvSpPr>
          <p:cNvPr id="417795" name="Rectangle 3">
            <a:extLst>
              <a:ext uri="{FF2B5EF4-FFF2-40B4-BE49-F238E27FC236}">
                <a16:creationId xmlns:a16="http://schemas.microsoft.com/office/drawing/2014/main" id="{035294E5-034A-1779-A7AC-4A05BECB67C1}"/>
              </a:ext>
            </a:extLst>
          </p:cNvPr>
          <p:cNvSpPr>
            <a:spLocks noGrp="1" noChangeArrowheads="1"/>
          </p:cNvSpPr>
          <p:nvPr>
            <p:ph type="body" idx="1"/>
          </p:nvPr>
        </p:nvSpPr>
        <p:spPr>
          <a:xfrm>
            <a:off x="566738" y="1976438"/>
            <a:ext cx="8002587" cy="1671637"/>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Output of outsourced activities:</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If principal owns the input materials:</a:t>
            </a:r>
          </a:p>
          <a:p>
            <a:pPr marL="341313" indent="-34131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a:p>
        </p:txBody>
      </p:sp>
      <p:sp>
        <p:nvSpPr>
          <p:cNvPr id="417796" name="Text Box 4">
            <a:extLst>
              <a:ext uri="{FF2B5EF4-FFF2-40B4-BE49-F238E27FC236}">
                <a16:creationId xmlns:a16="http://schemas.microsoft.com/office/drawing/2014/main" id="{11C06D31-DDDF-5761-AFDB-82417B5D4BBD}"/>
              </a:ext>
            </a:extLst>
          </p:cNvPr>
          <p:cNvSpPr txBox="1">
            <a:spLocks noChangeArrowheads="1"/>
          </p:cNvSpPr>
          <p:nvPr/>
        </p:nvSpPr>
        <p:spPr bwMode="auto">
          <a:xfrm>
            <a:off x="1600200" y="3733800"/>
            <a:ext cx="12795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Principal</a:t>
            </a:r>
          </a:p>
        </p:txBody>
      </p:sp>
      <p:sp>
        <p:nvSpPr>
          <p:cNvPr id="417797" name="Text Box 5">
            <a:extLst>
              <a:ext uri="{FF2B5EF4-FFF2-40B4-BE49-F238E27FC236}">
                <a16:creationId xmlns:a16="http://schemas.microsoft.com/office/drawing/2014/main" id="{ABBF386C-9EDB-6F85-A7E9-DFD2A88B89EB}"/>
              </a:ext>
            </a:extLst>
          </p:cNvPr>
          <p:cNvSpPr txBox="1">
            <a:spLocks noChangeArrowheads="1"/>
          </p:cNvSpPr>
          <p:nvPr/>
        </p:nvSpPr>
        <p:spPr bwMode="auto">
          <a:xfrm>
            <a:off x="5257800" y="3733800"/>
            <a:ext cx="14827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Contractor</a:t>
            </a:r>
          </a:p>
        </p:txBody>
      </p:sp>
      <p:sp>
        <p:nvSpPr>
          <p:cNvPr id="417798" name="Line 6">
            <a:extLst>
              <a:ext uri="{FF2B5EF4-FFF2-40B4-BE49-F238E27FC236}">
                <a16:creationId xmlns:a16="http://schemas.microsoft.com/office/drawing/2014/main" id="{D6A43AA5-9709-B793-EF40-BC953308475A}"/>
              </a:ext>
            </a:extLst>
          </p:cNvPr>
          <p:cNvSpPr>
            <a:spLocks noChangeShapeType="1"/>
          </p:cNvSpPr>
          <p:nvPr/>
        </p:nvSpPr>
        <p:spPr bwMode="auto">
          <a:xfrm flipH="1">
            <a:off x="3198813" y="3962400"/>
            <a:ext cx="1679575" cy="1588"/>
          </a:xfrm>
          <a:prstGeom prst="line">
            <a:avLst/>
          </a:prstGeom>
          <a:noFill/>
          <a:ln w="12573">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17799" name="Line 7">
            <a:extLst>
              <a:ext uri="{FF2B5EF4-FFF2-40B4-BE49-F238E27FC236}">
                <a16:creationId xmlns:a16="http://schemas.microsoft.com/office/drawing/2014/main" id="{BD62E183-9EB5-4162-F27C-766CB0E7F5DF}"/>
              </a:ext>
            </a:extLst>
          </p:cNvPr>
          <p:cNvSpPr>
            <a:spLocks noChangeShapeType="1"/>
          </p:cNvSpPr>
          <p:nvPr/>
        </p:nvSpPr>
        <p:spPr bwMode="auto">
          <a:xfrm>
            <a:off x="2133600" y="4267200"/>
            <a:ext cx="1588" cy="1371600"/>
          </a:xfrm>
          <a:prstGeom prst="line">
            <a:avLst/>
          </a:prstGeom>
          <a:noFill/>
          <a:ln w="12573">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17800" name="Text Box 8">
            <a:extLst>
              <a:ext uri="{FF2B5EF4-FFF2-40B4-BE49-F238E27FC236}">
                <a16:creationId xmlns:a16="http://schemas.microsoft.com/office/drawing/2014/main" id="{0FA01FD3-191B-0BEA-AC94-DF39A12FE0DA}"/>
              </a:ext>
            </a:extLst>
          </p:cNvPr>
          <p:cNvSpPr txBox="1">
            <a:spLocks noChangeArrowheads="1"/>
          </p:cNvSpPr>
          <p:nvPr/>
        </p:nvSpPr>
        <p:spPr bwMode="auto">
          <a:xfrm>
            <a:off x="3565525" y="3394075"/>
            <a:ext cx="1093788"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Service</a:t>
            </a:r>
          </a:p>
        </p:txBody>
      </p:sp>
      <p:sp>
        <p:nvSpPr>
          <p:cNvPr id="417801" name="Text Box 9">
            <a:extLst>
              <a:ext uri="{FF2B5EF4-FFF2-40B4-BE49-F238E27FC236}">
                <a16:creationId xmlns:a16="http://schemas.microsoft.com/office/drawing/2014/main" id="{59688D82-FF1F-A877-9930-691A15C019EA}"/>
              </a:ext>
            </a:extLst>
          </p:cNvPr>
          <p:cNvSpPr txBox="1">
            <a:spLocks noChangeArrowheads="1"/>
          </p:cNvSpPr>
          <p:nvPr/>
        </p:nvSpPr>
        <p:spPr bwMode="auto">
          <a:xfrm>
            <a:off x="2287588" y="4953000"/>
            <a:ext cx="8588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Good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a:extLst>
              <a:ext uri="{FF2B5EF4-FFF2-40B4-BE49-F238E27FC236}">
                <a16:creationId xmlns:a16="http://schemas.microsoft.com/office/drawing/2014/main" id="{848DEF44-3748-4681-A995-2A4A7F28277A}"/>
              </a:ext>
            </a:extLst>
          </p:cNvPr>
          <p:cNvSpPr>
            <a:spLocks noGrp="1" noChangeArrowheads="1"/>
          </p:cNvSpPr>
          <p:nvPr>
            <p:ph type="title"/>
          </p:nvPr>
        </p:nvSpPr>
        <p:spPr>
          <a:xfrm>
            <a:off x="574675" y="1198563"/>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a:t>Outsourcing - manufacturing</a:t>
            </a:r>
          </a:p>
        </p:txBody>
      </p:sp>
      <p:sp>
        <p:nvSpPr>
          <p:cNvPr id="419843" name="Rectangle 3">
            <a:extLst>
              <a:ext uri="{FF2B5EF4-FFF2-40B4-BE49-F238E27FC236}">
                <a16:creationId xmlns:a16="http://schemas.microsoft.com/office/drawing/2014/main" id="{5751424C-603F-76BD-CC49-6442BB30590A}"/>
              </a:ext>
            </a:extLst>
          </p:cNvPr>
          <p:cNvSpPr>
            <a:spLocks noGrp="1" noChangeArrowheads="1"/>
          </p:cNvSpPr>
          <p:nvPr>
            <p:ph type="body" idx="1"/>
          </p:nvPr>
        </p:nvSpPr>
        <p:spPr>
          <a:xfrm>
            <a:off x="566738" y="1976438"/>
            <a:ext cx="8002587" cy="1620837"/>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Output of outsourced activities:</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t>If principal does not own the input materials:</a:t>
            </a:r>
          </a:p>
        </p:txBody>
      </p:sp>
      <p:sp>
        <p:nvSpPr>
          <p:cNvPr id="419844" name="Text Box 4">
            <a:extLst>
              <a:ext uri="{FF2B5EF4-FFF2-40B4-BE49-F238E27FC236}">
                <a16:creationId xmlns:a16="http://schemas.microsoft.com/office/drawing/2014/main" id="{7B09F253-03C0-2FF5-8541-C68D4A0280EF}"/>
              </a:ext>
            </a:extLst>
          </p:cNvPr>
          <p:cNvSpPr txBox="1">
            <a:spLocks noChangeArrowheads="1"/>
          </p:cNvSpPr>
          <p:nvPr/>
        </p:nvSpPr>
        <p:spPr bwMode="auto">
          <a:xfrm>
            <a:off x="1600200" y="3733800"/>
            <a:ext cx="12795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Principal</a:t>
            </a:r>
          </a:p>
        </p:txBody>
      </p:sp>
      <p:sp>
        <p:nvSpPr>
          <p:cNvPr id="419845" name="Text Box 5">
            <a:extLst>
              <a:ext uri="{FF2B5EF4-FFF2-40B4-BE49-F238E27FC236}">
                <a16:creationId xmlns:a16="http://schemas.microsoft.com/office/drawing/2014/main" id="{FB807EC7-6855-F433-9B3F-D68CD7474250}"/>
              </a:ext>
            </a:extLst>
          </p:cNvPr>
          <p:cNvSpPr txBox="1">
            <a:spLocks noChangeArrowheads="1"/>
          </p:cNvSpPr>
          <p:nvPr/>
        </p:nvSpPr>
        <p:spPr bwMode="auto">
          <a:xfrm>
            <a:off x="5257800" y="3733800"/>
            <a:ext cx="14827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Contractor</a:t>
            </a:r>
          </a:p>
        </p:txBody>
      </p:sp>
      <p:sp>
        <p:nvSpPr>
          <p:cNvPr id="419846" name="Line 6">
            <a:extLst>
              <a:ext uri="{FF2B5EF4-FFF2-40B4-BE49-F238E27FC236}">
                <a16:creationId xmlns:a16="http://schemas.microsoft.com/office/drawing/2014/main" id="{BEDD9BA8-C8FE-6FD6-3188-20FD9F4F6C98}"/>
              </a:ext>
            </a:extLst>
          </p:cNvPr>
          <p:cNvSpPr>
            <a:spLocks noChangeShapeType="1"/>
          </p:cNvSpPr>
          <p:nvPr/>
        </p:nvSpPr>
        <p:spPr bwMode="auto">
          <a:xfrm flipH="1">
            <a:off x="3198813" y="3962400"/>
            <a:ext cx="1679575" cy="1588"/>
          </a:xfrm>
          <a:prstGeom prst="line">
            <a:avLst/>
          </a:prstGeom>
          <a:noFill/>
          <a:ln w="12573">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19847" name="Line 7">
            <a:extLst>
              <a:ext uri="{FF2B5EF4-FFF2-40B4-BE49-F238E27FC236}">
                <a16:creationId xmlns:a16="http://schemas.microsoft.com/office/drawing/2014/main" id="{33E44595-9CC1-0665-B871-177810C09060}"/>
              </a:ext>
            </a:extLst>
          </p:cNvPr>
          <p:cNvSpPr>
            <a:spLocks noChangeShapeType="1"/>
          </p:cNvSpPr>
          <p:nvPr/>
        </p:nvSpPr>
        <p:spPr bwMode="auto">
          <a:xfrm>
            <a:off x="2133600" y="4267200"/>
            <a:ext cx="1588" cy="1447800"/>
          </a:xfrm>
          <a:prstGeom prst="line">
            <a:avLst/>
          </a:prstGeom>
          <a:noFill/>
          <a:ln w="12573">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19848" name="Text Box 8">
            <a:extLst>
              <a:ext uri="{FF2B5EF4-FFF2-40B4-BE49-F238E27FC236}">
                <a16:creationId xmlns:a16="http://schemas.microsoft.com/office/drawing/2014/main" id="{EB3F258F-3B61-48F7-28D2-586327CED58F}"/>
              </a:ext>
            </a:extLst>
          </p:cNvPr>
          <p:cNvSpPr txBox="1">
            <a:spLocks noChangeArrowheads="1"/>
          </p:cNvSpPr>
          <p:nvPr/>
        </p:nvSpPr>
        <p:spPr bwMode="auto">
          <a:xfrm>
            <a:off x="3567113" y="3394075"/>
            <a:ext cx="8588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Good</a:t>
            </a:r>
          </a:p>
        </p:txBody>
      </p:sp>
      <p:sp>
        <p:nvSpPr>
          <p:cNvPr id="419849" name="Text Box 9">
            <a:extLst>
              <a:ext uri="{FF2B5EF4-FFF2-40B4-BE49-F238E27FC236}">
                <a16:creationId xmlns:a16="http://schemas.microsoft.com/office/drawing/2014/main" id="{12063579-B1EA-E078-A89A-121D66A9EA91}"/>
              </a:ext>
            </a:extLst>
          </p:cNvPr>
          <p:cNvSpPr txBox="1">
            <a:spLocks noChangeArrowheads="1"/>
          </p:cNvSpPr>
          <p:nvPr/>
        </p:nvSpPr>
        <p:spPr bwMode="auto">
          <a:xfrm>
            <a:off x="2286000" y="4724400"/>
            <a:ext cx="2109788" cy="822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1pPr>
            <a:lvl2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2pPr>
            <a:lvl3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3pPr>
            <a:lvl4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4pPr>
            <a:lvl5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5pPr>
            <a:lvl6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6pPr>
            <a:lvl7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7pPr>
            <a:lvl8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8pPr>
            <a:lvl9pPr defTabSz="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defRPr>
            </a:lvl9pPr>
          </a:lstStyle>
          <a:p>
            <a:pPr>
              <a:buClr>
                <a:srgbClr val="FFFFFF"/>
              </a:buClr>
              <a:buSzPct val="100000"/>
              <a:buFont typeface="Times New Roman" panose="02020603050405020304" pitchFamily="18" charset="0"/>
              <a:buNone/>
            </a:pPr>
            <a:r>
              <a:rPr lang="en-US" altLang="en-US"/>
              <a:t>Re-sale of good</a:t>
            </a:r>
          </a:p>
          <a:p>
            <a:pPr>
              <a:buClr>
                <a:srgbClr val="FFFFFF"/>
              </a:buClr>
              <a:buSzPct val="100000"/>
              <a:buFont typeface="Times New Roman" panose="02020603050405020304" pitchFamily="18" charset="0"/>
              <a:buNone/>
            </a:pPr>
            <a:r>
              <a:rPr lang="en-US" altLang="en-US"/>
              <a:t>= trade activity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a:extLst>
              <a:ext uri="{FF2B5EF4-FFF2-40B4-BE49-F238E27FC236}">
                <a16:creationId xmlns:a16="http://schemas.microsoft.com/office/drawing/2014/main" id="{337BB217-6732-6F06-B4CB-D16BE9F50A98}"/>
              </a:ext>
            </a:extLst>
          </p:cNvPr>
          <p:cNvSpPr>
            <a:spLocks noGrp="1" noChangeArrowheads="1"/>
          </p:cNvSpPr>
          <p:nvPr>
            <p:ph type="title"/>
          </p:nvPr>
        </p:nvSpPr>
        <p:spPr>
          <a:xfrm>
            <a:off x="539750" y="1025525"/>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manufacturing</a:t>
            </a:r>
          </a:p>
        </p:txBody>
      </p:sp>
      <p:sp>
        <p:nvSpPr>
          <p:cNvPr id="421891" name="Rectangle 3">
            <a:extLst>
              <a:ext uri="{FF2B5EF4-FFF2-40B4-BE49-F238E27FC236}">
                <a16:creationId xmlns:a16="http://schemas.microsoft.com/office/drawing/2014/main" id="{BBDCC6D9-648B-13DD-AB9D-A216ED47A0B3}"/>
              </a:ext>
            </a:extLst>
          </p:cNvPr>
          <p:cNvSpPr>
            <a:spLocks noGrp="1" noChangeArrowheads="1"/>
          </p:cNvSpPr>
          <p:nvPr>
            <p:ph type="body" idx="1"/>
          </p:nvPr>
        </p:nvSpPr>
        <p:spPr>
          <a:xfrm>
            <a:off x="685800" y="1820863"/>
            <a:ext cx="7772400" cy="49498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Some remarks:</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A unit classified in Manufacturing can have two types of outputs:</a:t>
            </a:r>
          </a:p>
          <a:p>
            <a:pPr marL="1143000" lvl="2" indent="-228600"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100"/>
              <a:t> a manufactured good</a:t>
            </a:r>
          </a:p>
          <a:p>
            <a:pPr marL="1143000" lvl="2" indent="-228600"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100"/>
              <a:t> a manufacturing service</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Both are identified in the product classification</a:t>
            </a:r>
          </a:p>
          <a:p>
            <a:pPr marL="741363" lvl="1" indent="-28416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Manufacturing is defined as a (mechanical or chemical) transformation process</a:t>
            </a:r>
          </a:p>
          <a:p>
            <a:pPr marL="1143000" lvl="2" indent="-228600"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100"/>
              <a:t> This implies that the “manufacturer” has to have ownership of the good before and after the transformation process</a:t>
            </a:r>
          </a:p>
          <a:p>
            <a:pPr marL="741363" lvl="1" indent="-284163" defTabSz="457200">
              <a:buFont typeface="Wingdings" panose="05000000000000000000"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sz="22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a:extLst>
              <a:ext uri="{FF2B5EF4-FFF2-40B4-BE49-F238E27FC236}">
                <a16:creationId xmlns:a16="http://schemas.microsoft.com/office/drawing/2014/main" id="{FBF45F0C-B2D9-EAC6-6483-74D53F747A2B}"/>
              </a:ext>
            </a:extLst>
          </p:cNvPr>
          <p:cNvSpPr>
            <a:spLocks noGrp="1" noChangeArrowheads="1"/>
          </p:cNvSpPr>
          <p:nvPr>
            <p:ph type="title"/>
          </p:nvPr>
        </p:nvSpPr>
        <p:spPr>
          <a:xfrm>
            <a:off x="550863" y="979488"/>
            <a:ext cx="8002587"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manufacturing</a:t>
            </a:r>
          </a:p>
        </p:txBody>
      </p:sp>
      <p:sp>
        <p:nvSpPr>
          <p:cNvPr id="423939" name="Rectangle 3">
            <a:extLst>
              <a:ext uri="{FF2B5EF4-FFF2-40B4-BE49-F238E27FC236}">
                <a16:creationId xmlns:a16="http://schemas.microsoft.com/office/drawing/2014/main" id="{22837DC7-5BED-678B-B61D-8C2A05947BEC}"/>
              </a:ext>
            </a:extLst>
          </p:cNvPr>
          <p:cNvSpPr>
            <a:spLocks noGrp="1" noChangeArrowheads="1"/>
          </p:cNvSpPr>
          <p:nvPr>
            <p:ph type="body" idx="1"/>
          </p:nvPr>
        </p:nvSpPr>
        <p:spPr>
          <a:xfrm>
            <a:off x="685800" y="1936750"/>
            <a:ext cx="7772400" cy="4311650"/>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Some remarks:</a:t>
            </a:r>
          </a:p>
          <a:p>
            <a:pPr marL="741363" lvl="1" indent="-284163" defTabSz="457200">
              <a:lnSpc>
                <a:spcPct val="9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000"/>
              <a:t>Proposals for classification (in this case) are often driven by a reference to “risk”</a:t>
            </a:r>
          </a:p>
          <a:p>
            <a:pPr marL="1143000" lvl="2" indent="-228600" defTabSz="457200">
              <a:lnSpc>
                <a:spcPct val="9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1900"/>
              <a:t> To take the risk of manufacturing, you need to have a liability in this process</a:t>
            </a:r>
          </a:p>
          <a:p>
            <a:pPr marL="1143000" lvl="2" indent="-228600" defTabSz="457200">
              <a:lnSpc>
                <a:spcPct val="9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1900"/>
              <a:t> Owning the concept is not sufficient</a:t>
            </a:r>
          </a:p>
          <a:p>
            <a:pPr marL="1143000" lvl="2" indent="-228600" defTabSz="457200">
              <a:lnSpc>
                <a:spcPct val="9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1900"/>
              <a:t> Owning the concept does not imply ownership of the produced good</a:t>
            </a:r>
          </a:p>
          <a:p>
            <a:pPr marL="741363" lvl="1" indent="-284163" defTabSz="457200">
              <a:lnSpc>
                <a:spcPct val="9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000"/>
              <a:t>Sale of goods</a:t>
            </a:r>
          </a:p>
          <a:p>
            <a:pPr marL="1143000" lvl="2" indent="-228600" defTabSz="457200">
              <a:lnSpc>
                <a:spcPct val="9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1900"/>
              <a:t> Wholesale/retail sale is defined as “buying and reselling without transformation”</a:t>
            </a:r>
          </a:p>
          <a:p>
            <a:pPr marL="1143000" lvl="2" indent="-228600" defTabSz="457200">
              <a:lnSpc>
                <a:spcPct val="9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1900"/>
              <a:t> Simply selling the goods that you produce does not make you a wholesaler/retailer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a:extLst>
              <a:ext uri="{FF2B5EF4-FFF2-40B4-BE49-F238E27FC236}">
                <a16:creationId xmlns:a16="http://schemas.microsoft.com/office/drawing/2014/main" id="{6EE7BB74-DE9E-181F-D7CB-2AC00111CC35}"/>
              </a:ext>
            </a:extLst>
          </p:cNvPr>
          <p:cNvSpPr>
            <a:spLocks noGrp="1" noChangeArrowheads="1"/>
          </p:cNvSpPr>
          <p:nvPr>
            <p:ph type="title"/>
          </p:nvPr>
        </p:nvSpPr>
        <p:spPr>
          <a:xfrm>
            <a:off x="574675" y="1106488"/>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services</a:t>
            </a:r>
          </a:p>
        </p:txBody>
      </p:sp>
      <p:sp>
        <p:nvSpPr>
          <p:cNvPr id="425987" name="Rectangle 3">
            <a:extLst>
              <a:ext uri="{FF2B5EF4-FFF2-40B4-BE49-F238E27FC236}">
                <a16:creationId xmlns:a16="http://schemas.microsoft.com/office/drawing/2014/main" id="{0ACA2F49-731D-7773-91CF-3592FAD2BBFF}"/>
              </a:ext>
            </a:extLst>
          </p:cNvPr>
          <p:cNvSpPr>
            <a:spLocks noGrp="1" noChangeArrowheads="1"/>
          </p:cNvSpPr>
          <p:nvPr>
            <p:ph type="body" idx="1"/>
          </p:nvPr>
        </p:nvSpPr>
        <p:spPr>
          <a:xfrm>
            <a:off x="685800" y="1943100"/>
            <a:ext cx="7772400" cy="4279900"/>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For services, the concept of a “service retailer” does not exist</a:t>
            </a:r>
          </a:p>
          <a:p>
            <a:pPr marL="341313" indent="-341313" defTabSz="457200">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If the whole process (service provision) is outsourced, both the principal and the contractor are classified to the same ISIC class</a:t>
            </a:r>
          </a:p>
          <a:p>
            <a:pPr marL="341313" indent="-341313" defTabSz="457200">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If only a portion of the process is outsourced, the principal remains classified as if it were carrying out the complete process</a:t>
            </a:r>
          </a:p>
          <a:p>
            <a:pPr marL="341313" indent="-341313" defTabSz="457200">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200"/>
              <a:t>If a separate class exists for the outsourced portion, the contractor is classified to that portion, otherwise to the same class as the principal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2F4ED-4136-4F5C-942B-F0544909A72D}"/>
              </a:ext>
            </a:extLst>
          </p:cNvPr>
          <p:cNvSpPr>
            <a:spLocks noGrp="1"/>
          </p:cNvSpPr>
          <p:nvPr>
            <p:ph type="title"/>
          </p:nvPr>
        </p:nvSpPr>
        <p:spPr/>
        <p:txBody>
          <a:bodyPr/>
          <a:lstStyle/>
          <a:p>
            <a:r>
              <a:rPr lang="en-US" b="1"/>
              <a:t>Classification or stratification</a:t>
            </a:r>
          </a:p>
        </p:txBody>
      </p:sp>
      <p:graphicFrame>
        <p:nvGraphicFramePr>
          <p:cNvPr id="5" name="Table 7">
            <a:extLst>
              <a:ext uri="{FF2B5EF4-FFF2-40B4-BE49-F238E27FC236}">
                <a16:creationId xmlns:a16="http://schemas.microsoft.com/office/drawing/2014/main" id="{15B7FF60-69FD-48E3-BAB6-4A25FEBF39BA}"/>
              </a:ext>
            </a:extLst>
          </p:cNvPr>
          <p:cNvGraphicFramePr>
            <a:graphicFrameLocks noGrp="1"/>
          </p:cNvGraphicFramePr>
          <p:nvPr>
            <p:ph idx="1"/>
            <p:extLst>
              <p:ext uri="{D42A27DB-BD31-4B8C-83A1-F6EECF244321}">
                <p14:modId xmlns:p14="http://schemas.microsoft.com/office/powerpoint/2010/main" val="2819415764"/>
              </p:ext>
            </p:extLst>
          </p:nvPr>
        </p:nvGraphicFramePr>
        <p:xfrm>
          <a:off x="872837" y="1690690"/>
          <a:ext cx="7536871" cy="3795710"/>
        </p:xfrm>
        <a:graphic>
          <a:graphicData uri="http://schemas.openxmlformats.org/drawingml/2006/table">
            <a:tbl>
              <a:tblPr firstRow="1" bandRow="1">
                <a:tableStyleId>{17292A2E-F333-43FB-9621-5CBBE7FDCDCB}</a:tableStyleId>
              </a:tblPr>
              <a:tblGrid>
                <a:gridCol w="3239136">
                  <a:extLst>
                    <a:ext uri="{9D8B030D-6E8A-4147-A177-3AD203B41FA5}">
                      <a16:colId xmlns:a16="http://schemas.microsoft.com/office/drawing/2014/main" val="3331290937"/>
                    </a:ext>
                  </a:extLst>
                </a:gridCol>
                <a:gridCol w="4297735">
                  <a:extLst>
                    <a:ext uri="{9D8B030D-6E8A-4147-A177-3AD203B41FA5}">
                      <a16:colId xmlns:a16="http://schemas.microsoft.com/office/drawing/2014/main" val="1794802905"/>
                    </a:ext>
                  </a:extLst>
                </a:gridCol>
              </a:tblGrid>
              <a:tr h="471279">
                <a:tc>
                  <a:txBody>
                    <a:bodyPr/>
                    <a:lstStyle/>
                    <a:p>
                      <a:pPr algn="ctr"/>
                      <a:r>
                        <a:rPr lang="en-US" sz="1400">
                          <a:solidFill>
                            <a:schemeClr val="bg1"/>
                          </a:solidFill>
                          <a:latin typeface="Arial"/>
                          <a:ea typeface="SF Pro Display" panose="020B0604020202020204" charset="0"/>
                          <a:cs typeface="Arial"/>
                        </a:rPr>
                        <a:t>Purpose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a:solidFill>
                            <a:schemeClr val="bg1"/>
                          </a:solidFill>
                          <a:latin typeface="Arial"/>
                          <a:ea typeface="SF Pro Display" panose="020B0604020202020204" charset="0"/>
                          <a:cs typeface="Arial"/>
                        </a:rPr>
                        <a:t>Characteristics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680312366"/>
                  </a:ext>
                </a:extLst>
              </a:tr>
              <a:tr h="3324431">
                <a:tc>
                  <a:txBody>
                    <a:bodyPr/>
                    <a:lstStyle/>
                    <a:p>
                      <a:pPr marL="285750" indent="-285750">
                        <a:buFont typeface="Arial" panose="020B0604020202020204" pitchFamily="34" charset="0"/>
                        <a:buChar char="•"/>
                      </a:pPr>
                      <a:r>
                        <a:rPr lang="en-US" sz="2000" dirty="0">
                          <a:latin typeface="Arial"/>
                          <a:ea typeface="SF Pro Display" panose="020B0604020202020204" charset="0"/>
                          <a:cs typeface="Arial"/>
                        </a:rPr>
                        <a:t>Classification for compiling data and producing statistics</a:t>
                      </a:r>
                    </a:p>
                    <a:p>
                      <a:pPr marL="285750" indent="-285750">
                        <a:buFont typeface="Arial" panose="020B0604020202020204" pitchFamily="34" charset="0"/>
                        <a:buChar char="•"/>
                      </a:pPr>
                      <a:r>
                        <a:rPr lang="en-US" sz="2000" dirty="0">
                          <a:latin typeface="Arial"/>
                          <a:ea typeface="SF Pro Display" panose="020B0604020202020204" charset="0"/>
                          <a:cs typeface="Arial"/>
                        </a:rPr>
                        <a:t>Stratification for surveys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2000" dirty="0">
                          <a:latin typeface="Arial"/>
                          <a:ea typeface="SF Pro Display" panose="020B0604020202020204" charset="0"/>
                          <a:cs typeface="Arial"/>
                        </a:rPr>
                        <a:t>Legal form</a:t>
                      </a:r>
                    </a:p>
                    <a:p>
                      <a:pPr marL="285750" lvl="0" indent="-285750">
                        <a:buFont typeface="Arial" panose="020B0604020202020204" pitchFamily="34" charset="0"/>
                        <a:buChar char="•"/>
                      </a:pPr>
                      <a:r>
                        <a:rPr lang="en-US" sz="2000" dirty="0">
                          <a:latin typeface="Arial"/>
                          <a:ea typeface="SF Pro Display" panose="020B0604020202020204" charset="0"/>
                          <a:cs typeface="Arial"/>
                        </a:rPr>
                        <a:t>Legal activity status</a:t>
                      </a:r>
                    </a:p>
                    <a:p>
                      <a:pPr marL="285750" indent="-285750">
                        <a:buFont typeface="Arial" panose="020B0604020202020204" pitchFamily="34" charset="0"/>
                        <a:buChar char="•"/>
                      </a:pPr>
                      <a:r>
                        <a:rPr lang="en-US" sz="2000" dirty="0">
                          <a:latin typeface="Arial"/>
                          <a:ea typeface="SF Pro Display" panose="020B0604020202020204" charset="0"/>
                          <a:cs typeface="Arial"/>
                        </a:rPr>
                        <a:t>Institutional sector and sub-sector</a:t>
                      </a:r>
                    </a:p>
                    <a:p>
                      <a:pPr marL="285750" indent="-285750">
                        <a:buFont typeface="Arial" panose="020B0604020202020204" pitchFamily="34" charset="0"/>
                        <a:buChar char="•"/>
                      </a:pPr>
                      <a:r>
                        <a:rPr lang="en-US" sz="2000" dirty="0">
                          <a:latin typeface="Arial"/>
                          <a:ea typeface="SF Pro Display" panose="020B0604020202020204" charset="0"/>
                          <a:cs typeface="Arial"/>
                        </a:rPr>
                        <a:t>Principal and secondary economic activity</a:t>
                      </a:r>
                    </a:p>
                    <a:p>
                      <a:pPr marL="285750" indent="-285750">
                        <a:buFont typeface="Arial" panose="020B0604020202020204" pitchFamily="34" charset="0"/>
                        <a:buChar char="•"/>
                      </a:pPr>
                      <a:r>
                        <a:rPr lang="en-US" sz="2000" dirty="0">
                          <a:latin typeface="Arial"/>
                          <a:ea typeface="SF Pro Display" panose="020B0604020202020204" charset="0"/>
                          <a:cs typeface="Arial"/>
                        </a:rPr>
                        <a:t>Market orientation</a:t>
                      </a:r>
                    </a:p>
                    <a:p>
                      <a:pPr marL="285750" indent="-285750">
                        <a:buFont typeface="Arial" panose="020B0604020202020204" pitchFamily="34" charset="0"/>
                        <a:buChar char="•"/>
                      </a:pPr>
                      <a:r>
                        <a:rPr lang="en-US" sz="2000" dirty="0">
                          <a:latin typeface="Arial"/>
                          <a:ea typeface="SF Pro Display" panose="020B0604020202020204" charset="0"/>
                          <a:cs typeface="Arial"/>
                        </a:rPr>
                        <a:t>Consolidated turnover</a:t>
                      </a:r>
                    </a:p>
                    <a:p>
                      <a:pPr marL="285750" indent="-285750">
                        <a:buFont typeface="Arial" panose="020B0604020202020204" pitchFamily="34" charset="0"/>
                        <a:buChar char="•"/>
                      </a:pPr>
                      <a:r>
                        <a:rPr lang="en-US" sz="2000" dirty="0">
                          <a:latin typeface="Arial"/>
                          <a:ea typeface="SF Pro Display" panose="020B0604020202020204" charset="0"/>
                          <a:cs typeface="Arial"/>
                        </a:rPr>
                        <a:t>Number of employees or persons employed</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2766711"/>
                  </a:ext>
                </a:extLst>
              </a:tr>
            </a:tbl>
          </a:graphicData>
        </a:graphic>
      </p:graphicFrame>
      <p:sp>
        <p:nvSpPr>
          <p:cNvPr id="7" name="Rectangle 6" descr="Newspaper">
            <a:extLst>
              <a:ext uri="{FF2B5EF4-FFF2-40B4-BE49-F238E27FC236}">
                <a16:creationId xmlns:a16="http://schemas.microsoft.com/office/drawing/2014/main" id="{970C35FB-7A4B-4FBF-83FB-AC4543344BE7}"/>
              </a:ext>
            </a:extLst>
          </p:cNvPr>
          <p:cNvSpPr/>
          <p:nvPr/>
        </p:nvSpPr>
        <p:spPr>
          <a:xfrm>
            <a:off x="8533403" y="5369982"/>
            <a:ext cx="540000" cy="540000"/>
          </a:xfrm>
          <a:prstGeom prst="rect">
            <a:avLst/>
          </a:prstGeom>
          <a: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t="-1000" b="-1000"/>
            </a:stretch>
          </a:blipFill>
        </p:spPr>
        <p:style>
          <a:lnRef idx="2">
            <a:schemeClr val="lt1">
              <a:hueOff val="0"/>
              <a:satOff val="0"/>
              <a:lumOff val="0"/>
              <a:alphaOff val="0"/>
            </a:schemeClr>
          </a:lnRef>
          <a:fillRef idx="1">
            <a:scrgbClr r="0" g="0" b="0"/>
          </a:fillRef>
          <a:effectRef idx="0">
            <a:schemeClr val="accent3">
              <a:tint val="50000"/>
              <a:hueOff val="1244542"/>
              <a:satOff val="60000"/>
              <a:lumOff val="1190"/>
              <a:alphaOff val="0"/>
            </a:schemeClr>
          </a:effectRef>
          <a:fontRef idx="minor">
            <a:schemeClr val="lt1">
              <a:hueOff val="0"/>
              <a:satOff val="0"/>
              <a:lumOff val="0"/>
              <a:alphaOff val="0"/>
            </a:schemeClr>
          </a:fontRef>
        </p:style>
      </p:sp>
      <p:sp>
        <p:nvSpPr>
          <p:cNvPr id="3" name="Oval 2">
            <a:extLst>
              <a:ext uri="{FF2B5EF4-FFF2-40B4-BE49-F238E27FC236}">
                <a16:creationId xmlns:a16="http://schemas.microsoft.com/office/drawing/2014/main" id="{31AD3B09-F654-F80E-1EC5-C4DC2B4FC1D5}"/>
              </a:ext>
            </a:extLst>
          </p:cNvPr>
          <p:cNvSpPr/>
          <p:nvPr/>
        </p:nvSpPr>
        <p:spPr>
          <a:xfrm>
            <a:off x="3449783" y="2923310"/>
            <a:ext cx="5204112" cy="96981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34437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a:extLst>
              <a:ext uri="{FF2B5EF4-FFF2-40B4-BE49-F238E27FC236}">
                <a16:creationId xmlns:a16="http://schemas.microsoft.com/office/drawing/2014/main" id="{9F6358AC-55D0-03A2-EB2A-7F0F793B67FA}"/>
              </a:ext>
            </a:extLst>
          </p:cNvPr>
          <p:cNvSpPr>
            <a:spLocks noGrp="1" noChangeArrowheads="1"/>
          </p:cNvSpPr>
          <p:nvPr>
            <p:ph type="title"/>
          </p:nvPr>
        </p:nvSpPr>
        <p:spPr>
          <a:xfrm>
            <a:off x="574675" y="1082675"/>
            <a:ext cx="8002588"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support functions</a:t>
            </a:r>
          </a:p>
        </p:txBody>
      </p:sp>
      <p:sp>
        <p:nvSpPr>
          <p:cNvPr id="428035" name="Rectangle 3">
            <a:extLst>
              <a:ext uri="{FF2B5EF4-FFF2-40B4-BE49-F238E27FC236}">
                <a16:creationId xmlns:a16="http://schemas.microsoft.com/office/drawing/2014/main" id="{F7A5F504-1A76-D330-A90D-CACD77C0E760}"/>
              </a:ext>
            </a:extLst>
          </p:cNvPr>
          <p:cNvSpPr>
            <a:spLocks noGrp="1" noChangeArrowheads="1"/>
          </p:cNvSpPr>
          <p:nvPr>
            <p:ph type="body" idx="1"/>
          </p:nvPr>
        </p:nvSpPr>
        <p:spPr>
          <a:xfrm>
            <a:off x="566738" y="2149475"/>
            <a:ext cx="8002587" cy="4243388"/>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This applies to the outsourcing of functions like accounting, computer services etc.</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In this case, the principal is classified as if it were carrying out the complete core process. (In other words, support functions do not influence the classification of a unit.)</a:t>
            </a:r>
          </a:p>
          <a:p>
            <a:pPr marL="341313" indent="-341313" defTabSz="4572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The contractor is classified to the specific support function it is carrying out.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a:extLst>
              <a:ext uri="{FF2B5EF4-FFF2-40B4-BE49-F238E27FC236}">
                <a16:creationId xmlns:a16="http://schemas.microsoft.com/office/drawing/2014/main" id="{F55E0A68-70E0-B858-16AE-18E70C11F465}"/>
              </a:ext>
            </a:extLst>
          </p:cNvPr>
          <p:cNvSpPr>
            <a:spLocks noGrp="1" noChangeArrowheads="1"/>
          </p:cNvSpPr>
          <p:nvPr>
            <p:ph type="title"/>
          </p:nvPr>
        </p:nvSpPr>
        <p:spPr>
          <a:xfrm>
            <a:off x="563563" y="990600"/>
            <a:ext cx="8002587" cy="644525"/>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ct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Outsourcing – employment</a:t>
            </a:r>
          </a:p>
        </p:txBody>
      </p:sp>
      <p:sp>
        <p:nvSpPr>
          <p:cNvPr id="430083" name="Rectangle 3">
            <a:extLst>
              <a:ext uri="{FF2B5EF4-FFF2-40B4-BE49-F238E27FC236}">
                <a16:creationId xmlns:a16="http://schemas.microsoft.com/office/drawing/2014/main" id="{64251018-379C-A859-21C8-8D46E1BE8EF8}"/>
              </a:ext>
            </a:extLst>
          </p:cNvPr>
          <p:cNvSpPr>
            <a:spLocks noGrp="1" noChangeArrowheads="1"/>
          </p:cNvSpPr>
          <p:nvPr>
            <p:ph type="body" idx="1"/>
          </p:nvPr>
        </p:nvSpPr>
        <p:spPr>
          <a:xfrm>
            <a:off x="566738" y="2035175"/>
            <a:ext cx="8002587" cy="4357688"/>
          </a:xfrm>
          <a:ln/>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ormAutofit lnSpcReduction="10000"/>
          </a:bodyPr>
          <a:lstStyle/>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 Increasingly, companies emerge that provide only the labour force to their clients.</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 In turn, producers (e.g. manufacturers) may have little or no employment</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 In this case the principal is classified as if it were operating with own employees.</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 The contractor is classified to ISIC 7820 or 7830, depending on the type of contract.</a:t>
            </a:r>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en-US" sz="2600"/>
          </a:p>
          <a:p>
            <a:pPr marL="341313" indent="-341313" defTabSz="457200">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600"/>
              <a:t> Important: Define the line between off-site employees and independent providers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AutoShape 2">
            <a:extLst>
              <a:ext uri="{FF2B5EF4-FFF2-40B4-BE49-F238E27FC236}">
                <a16:creationId xmlns:a16="http://schemas.microsoft.com/office/drawing/2014/main" id="{ECB3957A-0DD4-0497-6A4F-E1728CD172DD}"/>
              </a:ext>
            </a:extLst>
          </p:cNvPr>
          <p:cNvSpPr>
            <a:spLocks noChangeAspect="1" noChangeArrowheads="1" noTextEdit="1"/>
          </p:cNvSpPr>
          <p:nvPr/>
        </p:nvSpPr>
        <p:spPr bwMode="auto">
          <a:xfrm>
            <a:off x="152400" y="228600"/>
            <a:ext cx="8763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cxnSp>
        <p:nvCxnSpPr>
          <p:cNvPr id="432131" name="_s386112">
            <a:extLst>
              <a:ext uri="{FF2B5EF4-FFF2-40B4-BE49-F238E27FC236}">
                <a16:creationId xmlns:a16="http://schemas.microsoft.com/office/drawing/2014/main" id="{ECBA59B0-7D82-355B-6F1D-E29A2CC48641}"/>
              </a:ext>
            </a:extLst>
          </p:cNvPr>
          <p:cNvCxnSpPr>
            <a:cxnSpLocks noChangeShapeType="1"/>
            <a:stCxn id="432153" idx="0"/>
            <a:endCxn id="432151" idx="2"/>
          </p:cNvCxnSpPr>
          <p:nvPr/>
        </p:nvCxnSpPr>
        <p:spPr bwMode="auto">
          <a:xfrm rot="5400000" flipH="1">
            <a:off x="6944519" y="2969419"/>
            <a:ext cx="538163" cy="1247775"/>
          </a:xfrm>
          <a:prstGeom prst="bentConnector3">
            <a:avLst>
              <a:gd name="adj1" fmla="val 2124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2" name="_s386110">
            <a:extLst>
              <a:ext uri="{FF2B5EF4-FFF2-40B4-BE49-F238E27FC236}">
                <a16:creationId xmlns:a16="http://schemas.microsoft.com/office/drawing/2014/main" id="{1B377BF0-753B-2F37-3D86-08F62812352A}"/>
              </a:ext>
            </a:extLst>
          </p:cNvPr>
          <p:cNvCxnSpPr>
            <a:cxnSpLocks noChangeShapeType="1"/>
            <a:stCxn id="432152" idx="0"/>
            <a:endCxn id="432151" idx="2"/>
          </p:cNvCxnSpPr>
          <p:nvPr/>
        </p:nvCxnSpPr>
        <p:spPr bwMode="auto">
          <a:xfrm rot="16200000">
            <a:off x="5693569" y="2966244"/>
            <a:ext cx="538163" cy="1254125"/>
          </a:xfrm>
          <a:prstGeom prst="bentConnector3">
            <a:avLst>
              <a:gd name="adj1" fmla="val 2124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3" name="_s386106">
            <a:extLst>
              <a:ext uri="{FF2B5EF4-FFF2-40B4-BE49-F238E27FC236}">
                <a16:creationId xmlns:a16="http://schemas.microsoft.com/office/drawing/2014/main" id="{20A2373E-D0E0-B95A-5E27-4C0250086C19}"/>
              </a:ext>
            </a:extLst>
          </p:cNvPr>
          <p:cNvCxnSpPr>
            <a:cxnSpLocks noChangeShapeType="1"/>
            <a:stCxn id="432151" idx="0"/>
            <a:endCxn id="432148" idx="2"/>
          </p:cNvCxnSpPr>
          <p:nvPr/>
        </p:nvCxnSpPr>
        <p:spPr bwMode="auto">
          <a:xfrm rot="5400000" flipH="1">
            <a:off x="5761037" y="1957388"/>
            <a:ext cx="404813" cy="1252538"/>
          </a:xfrm>
          <a:prstGeom prst="bentConnector3">
            <a:avLst>
              <a:gd name="adj1" fmla="val 28236"/>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4" name="_s386104">
            <a:extLst>
              <a:ext uri="{FF2B5EF4-FFF2-40B4-BE49-F238E27FC236}">
                <a16:creationId xmlns:a16="http://schemas.microsoft.com/office/drawing/2014/main" id="{643E1BA1-EC7A-0C1E-3A24-4F1E462FD7F4}"/>
              </a:ext>
            </a:extLst>
          </p:cNvPr>
          <p:cNvCxnSpPr>
            <a:cxnSpLocks noChangeShapeType="1"/>
            <a:stCxn id="432150" idx="0"/>
            <a:endCxn id="432148" idx="2"/>
          </p:cNvCxnSpPr>
          <p:nvPr/>
        </p:nvCxnSpPr>
        <p:spPr bwMode="auto">
          <a:xfrm rot="16200000">
            <a:off x="4510087" y="1958976"/>
            <a:ext cx="404813" cy="1249362"/>
          </a:xfrm>
          <a:prstGeom prst="bentConnector3">
            <a:avLst>
              <a:gd name="adj1" fmla="val 28236"/>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5" name="_s386090">
            <a:extLst>
              <a:ext uri="{FF2B5EF4-FFF2-40B4-BE49-F238E27FC236}">
                <a16:creationId xmlns:a16="http://schemas.microsoft.com/office/drawing/2014/main" id="{6B038EE5-B773-787A-7C5D-0414DC61CEEA}"/>
              </a:ext>
            </a:extLst>
          </p:cNvPr>
          <p:cNvCxnSpPr>
            <a:cxnSpLocks noChangeShapeType="1"/>
            <a:stCxn id="432149" idx="0"/>
            <a:endCxn id="432144" idx="2"/>
          </p:cNvCxnSpPr>
          <p:nvPr/>
        </p:nvCxnSpPr>
        <p:spPr bwMode="auto">
          <a:xfrm rot="5400000" flipH="1">
            <a:off x="7081838" y="1082675"/>
            <a:ext cx="268288" cy="1252537"/>
          </a:xfrm>
          <a:prstGeom prst="bentConnector3">
            <a:avLst>
              <a:gd name="adj1" fmla="val 4260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6" name="_s386088">
            <a:extLst>
              <a:ext uri="{FF2B5EF4-FFF2-40B4-BE49-F238E27FC236}">
                <a16:creationId xmlns:a16="http://schemas.microsoft.com/office/drawing/2014/main" id="{2C4A8E2C-53B4-A9A8-3050-0737F9A30755}"/>
              </a:ext>
            </a:extLst>
          </p:cNvPr>
          <p:cNvCxnSpPr>
            <a:cxnSpLocks noChangeShapeType="1"/>
            <a:stCxn id="432148" idx="0"/>
            <a:endCxn id="432144" idx="2"/>
          </p:cNvCxnSpPr>
          <p:nvPr/>
        </p:nvCxnSpPr>
        <p:spPr bwMode="auto">
          <a:xfrm rot="16200000">
            <a:off x="5829300" y="1082675"/>
            <a:ext cx="268288" cy="1252538"/>
          </a:xfrm>
          <a:prstGeom prst="bentConnector3">
            <a:avLst>
              <a:gd name="adj1" fmla="val 4260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7" name="_s386086">
            <a:extLst>
              <a:ext uri="{FF2B5EF4-FFF2-40B4-BE49-F238E27FC236}">
                <a16:creationId xmlns:a16="http://schemas.microsoft.com/office/drawing/2014/main" id="{50A40B1C-8C04-7628-9C57-5C76A730B0F3}"/>
              </a:ext>
            </a:extLst>
          </p:cNvPr>
          <p:cNvCxnSpPr>
            <a:cxnSpLocks noChangeShapeType="1"/>
            <a:stCxn id="432147" idx="3"/>
            <a:endCxn id="432143" idx="2"/>
          </p:cNvCxnSpPr>
          <p:nvPr/>
        </p:nvCxnSpPr>
        <p:spPr bwMode="auto">
          <a:xfrm flipV="1">
            <a:off x="2298700" y="1574800"/>
            <a:ext cx="358775" cy="147320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8" name="_s386084">
            <a:extLst>
              <a:ext uri="{FF2B5EF4-FFF2-40B4-BE49-F238E27FC236}">
                <a16:creationId xmlns:a16="http://schemas.microsoft.com/office/drawing/2014/main" id="{778DEE48-D905-9336-C989-3E52665677C2}"/>
              </a:ext>
            </a:extLst>
          </p:cNvPr>
          <p:cNvCxnSpPr>
            <a:cxnSpLocks noChangeShapeType="1"/>
            <a:stCxn id="432146" idx="3"/>
            <a:endCxn id="432143" idx="2"/>
          </p:cNvCxnSpPr>
          <p:nvPr/>
        </p:nvCxnSpPr>
        <p:spPr bwMode="auto">
          <a:xfrm flipV="1">
            <a:off x="2298700" y="1574800"/>
            <a:ext cx="358775" cy="3760788"/>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39" name="_s386078">
            <a:extLst>
              <a:ext uri="{FF2B5EF4-FFF2-40B4-BE49-F238E27FC236}">
                <a16:creationId xmlns:a16="http://schemas.microsoft.com/office/drawing/2014/main" id="{95107A0F-7217-C8B5-AD4B-C27E678853B5}"/>
              </a:ext>
            </a:extLst>
          </p:cNvPr>
          <p:cNvCxnSpPr>
            <a:cxnSpLocks noChangeShapeType="1"/>
            <a:stCxn id="432145" idx="3"/>
            <a:endCxn id="432143" idx="2"/>
          </p:cNvCxnSpPr>
          <p:nvPr/>
        </p:nvCxnSpPr>
        <p:spPr bwMode="auto">
          <a:xfrm flipV="1">
            <a:off x="2298700" y="1574800"/>
            <a:ext cx="358775" cy="53816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40" name="_s386075">
            <a:extLst>
              <a:ext uri="{FF2B5EF4-FFF2-40B4-BE49-F238E27FC236}">
                <a16:creationId xmlns:a16="http://schemas.microsoft.com/office/drawing/2014/main" id="{779A3E55-C55B-1A72-751E-9B8464707A7D}"/>
              </a:ext>
            </a:extLst>
          </p:cNvPr>
          <p:cNvCxnSpPr>
            <a:cxnSpLocks noChangeShapeType="1"/>
            <a:stCxn id="432144" idx="0"/>
            <a:endCxn id="432142" idx="2"/>
          </p:cNvCxnSpPr>
          <p:nvPr/>
        </p:nvCxnSpPr>
        <p:spPr bwMode="auto">
          <a:xfrm rot="5400000" flipH="1">
            <a:off x="5471319" y="-81756"/>
            <a:ext cx="269875" cy="1966913"/>
          </a:xfrm>
          <a:prstGeom prst="bentConnector3">
            <a:avLst>
              <a:gd name="adj1" fmla="val 4235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432141" name="_s386073">
            <a:extLst>
              <a:ext uri="{FF2B5EF4-FFF2-40B4-BE49-F238E27FC236}">
                <a16:creationId xmlns:a16="http://schemas.microsoft.com/office/drawing/2014/main" id="{890330AD-58FA-636A-EB0E-F889A95A466B}"/>
              </a:ext>
            </a:extLst>
          </p:cNvPr>
          <p:cNvCxnSpPr>
            <a:cxnSpLocks noChangeShapeType="1"/>
            <a:stCxn id="432143" idx="0"/>
            <a:endCxn id="432142" idx="2"/>
          </p:cNvCxnSpPr>
          <p:nvPr/>
        </p:nvCxnSpPr>
        <p:spPr bwMode="auto">
          <a:xfrm rot="16200000">
            <a:off x="3505200" y="-80962"/>
            <a:ext cx="269875" cy="1965325"/>
          </a:xfrm>
          <a:prstGeom prst="bentConnector3">
            <a:avLst>
              <a:gd name="adj1" fmla="val 4235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432142" name="_s386069">
            <a:extLst>
              <a:ext uri="{FF2B5EF4-FFF2-40B4-BE49-F238E27FC236}">
                <a16:creationId xmlns:a16="http://schemas.microsoft.com/office/drawing/2014/main" id="{D21364F6-D8EC-B3DA-61C1-0CFD72AAFED4}"/>
              </a:ext>
            </a:extLst>
          </p:cNvPr>
          <p:cNvSpPr>
            <a:spLocks noChangeArrowheads="1"/>
          </p:cNvSpPr>
          <p:nvPr/>
        </p:nvSpPr>
        <p:spPr bwMode="auto">
          <a:xfrm>
            <a:off x="3548063" y="228600"/>
            <a:ext cx="2147887" cy="538163"/>
          </a:xfrm>
          <a:prstGeom prst="roundRect">
            <a:avLst>
              <a:gd name="adj" fmla="val 16667"/>
            </a:avLst>
          </a:prstGeom>
          <a:solidFill>
            <a:srgbClr val="CCFFCC">
              <a:alpha val="33000"/>
            </a:srgbClr>
          </a:solidFill>
          <a:ln w="9525">
            <a:solidFill>
              <a:srgbClr val="008000"/>
            </a:solidFill>
            <a:round/>
            <a:headEnd/>
            <a:tailEnd/>
          </a:ln>
        </p:spPr>
        <p:txBody>
          <a:bodyPr wrap="none" lIns="0" tIns="0" rIns="0" bIns="0" anchor="ctr"/>
          <a:lstStyle/>
          <a:p>
            <a:pPr algn="ctr"/>
            <a:r>
              <a:rPr lang="en-US" altLang="en-US" sz="1400" b="1" u="sng">
                <a:solidFill>
                  <a:srgbClr val="006666"/>
                </a:solidFill>
              </a:rPr>
              <a:t>Outsourcing</a:t>
            </a:r>
          </a:p>
        </p:txBody>
      </p:sp>
      <p:sp>
        <p:nvSpPr>
          <p:cNvPr id="432143" name="_s386070">
            <a:extLst>
              <a:ext uri="{FF2B5EF4-FFF2-40B4-BE49-F238E27FC236}">
                <a16:creationId xmlns:a16="http://schemas.microsoft.com/office/drawing/2014/main" id="{AF5154B4-F0B3-CE1A-4972-584BC77494B2}"/>
              </a:ext>
            </a:extLst>
          </p:cNvPr>
          <p:cNvSpPr>
            <a:spLocks noChangeArrowheads="1"/>
          </p:cNvSpPr>
          <p:nvPr/>
        </p:nvSpPr>
        <p:spPr bwMode="auto">
          <a:xfrm>
            <a:off x="1582738" y="1036638"/>
            <a:ext cx="2147887" cy="538162"/>
          </a:xfrm>
          <a:prstGeom prst="roundRect">
            <a:avLst>
              <a:gd name="adj" fmla="val 16667"/>
            </a:avLst>
          </a:prstGeom>
          <a:solidFill>
            <a:srgbClr val="CCFFCC">
              <a:alpha val="33000"/>
            </a:srgbClr>
          </a:solidFill>
          <a:ln w="9525">
            <a:solidFill>
              <a:srgbClr val="008000"/>
            </a:solidFill>
            <a:round/>
            <a:headEnd/>
            <a:tailEnd/>
          </a:ln>
        </p:spPr>
        <p:txBody>
          <a:bodyPr wrap="none" lIns="0" tIns="0" rIns="0" bIns="0" anchor="ctr"/>
          <a:lstStyle/>
          <a:p>
            <a:pPr algn="ctr"/>
            <a:r>
              <a:rPr lang="en-US" altLang="en-US" sz="1400" b="1" u="sng">
                <a:solidFill>
                  <a:srgbClr val="006666"/>
                </a:solidFill>
              </a:rPr>
              <a:t>Contractor</a:t>
            </a:r>
          </a:p>
        </p:txBody>
      </p:sp>
      <p:sp>
        <p:nvSpPr>
          <p:cNvPr id="432144" name="_s386072">
            <a:extLst>
              <a:ext uri="{FF2B5EF4-FFF2-40B4-BE49-F238E27FC236}">
                <a16:creationId xmlns:a16="http://schemas.microsoft.com/office/drawing/2014/main" id="{DF261D61-6298-5FAD-1CCE-7B8C968AAF2A}"/>
              </a:ext>
            </a:extLst>
          </p:cNvPr>
          <p:cNvSpPr>
            <a:spLocks noChangeArrowheads="1"/>
          </p:cNvSpPr>
          <p:nvPr/>
        </p:nvSpPr>
        <p:spPr bwMode="auto">
          <a:xfrm>
            <a:off x="5516563" y="1036638"/>
            <a:ext cx="2146300" cy="538162"/>
          </a:xfrm>
          <a:prstGeom prst="roundRect">
            <a:avLst>
              <a:gd name="adj" fmla="val 16667"/>
            </a:avLst>
          </a:prstGeom>
          <a:solidFill>
            <a:srgbClr val="CCFFCC">
              <a:alpha val="33000"/>
            </a:srgbClr>
          </a:solidFill>
          <a:ln w="9525">
            <a:solidFill>
              <a:srgbClr val="008000"/>
            </a:solidFill>
            <a:round/>
            <a:headEnd/>
            <a:tailEnd/>
          </a:ln>
        </p:spPr>
        <p:txBody>
          <a:bodyPr wrap="none" lIns="0" tIns="0" rIns="0" bIns="0" anchor="ctr"/>
          <a:lstStyle/>
          <a:p>
            <a:pPr algn="ctr"/>
            <a:r>
              <a:rPr lang="en-US" altLang="en-US" sz="1100" b="1" u="sng">
                <a:solidFill>
                  <a:srgbClr val="006666"/>
                </a:solidFill>
              </a:rPr>
              <a:t>Principal</a:t>
            </a:r>
          </a:p>
        </p:txBody>
      </p:sp>
      <p:sp>
        <p:nvSpPr>
          <p:cNvPr id="432145" name="_s386077">
            <a:extLst>
              <a:ext uri="{FF2B5EF4-FFF2-40B4-BE49-F238E27FC236}">
                <a16:creationId xmlns:a16="http://schemas.microsoft.com/office/drawing/2014/main" id="{D5954855-F1E2-3958-8A04-0435A26F9D68}"/>
              </a:ext>
            </a:extLst>
          </p:cNvPr>
          <p:cNvSpPr>
            <a:spLocks noChangeArrowheads="1"/>
          </p:cNvSpPr>
          <p:nvPr/>
        </p:nvSpPr>
        <p:spPr bwMode="auto">
          <a:xfrm>
            <a:off x="152400" y="1843088"/>
            <a:ext cx="2146300" cy="538162"/>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Wholesale trade</a:t>
            </a:r>
            <a:endParaRPr lang="en-US" altLang="en-US" sz="1100" b="1">
              <a:solidFill>
                <a:srgbClr val="006666"/>
              </a:solidFill>
            </a:endParaRPr>
          </a:p>
          <a:p>
            <a:pPr algn="ctr"/>
            <a:r>
              <a:rPr lang="en-US" altLang="en-US" sz="1100" b="1" i="1">
                <a:solidFill>
                  <a:srgbClr val="FF0000"/>
                </a:solidFill>
              </a:rPr>
              <a:t>Classify in ISIC 4610</a:t>
            </a:r>
          </a:p>
        </p:txBody>
      </p:sp>
      <p:sp>
        <p:nvSpPr>
          <p:cNvPr id="432146" name="_s386083">
            <a:extLst>
              <a:ext uri="{FF2B5EF4-FFF2-40B4-BE49-F238E27FC236}">
                <a16:creationId xmlns:a16="http://schemas.microsoft.com/office/drawing/2014/main" id="{F5F1273A-884F-4384-0A92-E6DD698D7849}"/>
              </a:ext>
            </a:extLst>
          </p:cNvPr>
          <p:cNvSpPr>
            <a:spLocks noChangeArrowheads="1"/>
          </p:cNvSpPr>
          <p:nvPr/>
        </p:nvSpPr>
        <p:spPr bwMode="auto">
          <a:xfrm>
            <a:off x="152400" y="4953000"/>
            <a:ext cx="2146300" cy="765175"/>
          </a:xfrm>
          <a:prstGeom prst="roundRect">
            <a:avLst>
              <a:gd name="adj" fmla="val 16667"/>
            </a:avLst>
          </a:prstGeom>
          <a:solidFill>
            <a:srgbClr val="FFFF00">
              <a:alpha val="33000"/>
            </a:srgbClr>
          </a:solidFill>
          <a:ln w="9525">
            <a:solidFill>
              <a:srgbClr val="339966"/>
            </a:solidFill>
            <a:round/>
            <a:headEnd/>
            <a:tailEnd/>
          </a:ln>
        </p:spPr>
        <p:txBody>
          <a:bodyPr lIns="0" tIns="0" rIns="0" bIns="0" anchor="ctr"/>
          <a:lstStyle/>
          <a:p>
            <a:pPr algn="ctr"/>
            <a:r>
              <a:rPr lang="en-US" altLang="en-US" sz="1400" b="1" u="sng">
                <a:solidFill>
                  <a:srgbClr val="006666"/>
                </a:solidFill>
              </a:rPr>
              <a:t>Employment</a:t>
            </a:r>
            <a:endParaRPr lang="en-US" altLang="en-US" sz="600">
              <a:solidFill>
                <a:srgbClr val="006666"/>
              </a:solidFill>
            </a:endParaRPr>
          </a:p>
          <a:p>
            <a:pPr algn="ctr"/>
            <a:r>
              <a:rPr lang="en-US" altLang="en-US" sz="1400" b="1" i="1">
                <a:solidFill>
                  <a:srgbClr val="FF0000"/>
                </a:solidFill>
              </a:rPr>
              <a:t>Classify in ISIC 7820 or 7830</a:t>
            </a:r>
          </a:p>
        </p:txBody>
      </p:sp>
      <p:sp>
        <p:nvSpPr>
          <p:cNvPr id="432147" name="_s386085">
            <a:extLst>
              <a:ext uri="{FF2B5EF4-FFF2-40B4-BE49-F238E27FC236}">
                <a16:creationId xmlns:a16="http://schemas.microsoft.com/office/drawing/2014/main" id="{B65DF0AE-398C-DAB2-DB65-826986FAD084}"/>
              </a:ext>
            </a:extLst>
          </p:cNvPr>
          <p:cNvSpPr>
            <a:spLocks noChangeArrowheads="1"/>
          </p:cNvSpPr>
          <p:nvPr/>
        </p:nvSpPr>
        <p:spPr bwMode="auto">
          <a:xfrm>
            <a:off x="152400" y="2590800"/>
            <a:ext cx="2146300" cy="914400"/>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Other</a:t>
            </a:r>
          </a:p>
          <a:p>
            <a:pPr algn="ctr"/>
            <a:r>
              <a:rPr lang="en-US" altLang="en-US" sz="1400" b="1" i="1">
                <a:solidFill>
                  <a:srgbClr val="FF0000"/>
                </a:solidFill>
              </a:rPr>
              <a:t>Classify as if contracted activity was carried out    for own account</a:t>
            </a:r>
          </a:p>
          <a:p>
            <a:pPr algn="ctr"/>
            <a:endParaRPr lang="en-US" altLang="en-US" sz="1400">
              <a:solidFill>
                <a:srgbClr val="FF0000"/>
              </a:solidFill>
            </a:endParaRPr>
          </a:p>
        </p:txBody>
      </p:sp>
      <p:sp>
        <p:nvSpPr>
          <p:cNvPr id="432148" name="_s386087">
            <a:extLst>
              <a:ext uri="{FF2B5EF4-FFF2-40B4-BE49-F238E27FC236}">
                <a16:creationId xmlns:a16="http://schemas.microsoft.com/office/drawing/2014/main" id="{4A9BA319-82D4-6C74-CA85-C27B656BD781}"/>
              </a:ext>
            </a:extLst>
          </p:cNvPr>
          <p:cNvSpPr>
            <a:spLocks noChangeArrowheads="1"/>
          </p:cNvSpPr>
          <p:nvPr/>
        </p:nvSpPr>
        <p:spPr bwMode="auto">
          <a:xfrm>
            <a:off x="4267200" y="1843088"/>
            <a:ext cx="2143125" cy="538162"/>
          </a:xfrm>
          <a:prstGeom prst="roundRect">
            <a:avLst>
              <a:gd name="adj" fmla="val 16667"/>
            </a:avLst>
          </a:prstGeom>
          <a:solidFill>
            <a:srgbClr val="CCFFCC">
              <a:alpha val="33000"/>
            </a:srgbClr>
          </a:solidFill>
          <a:ln w="9525">
            <a:solidFill>
              <a:srgbClr val="008000"/>
            </a:solidFill>
            <a:round/>
            <a:headEnd/>
            <a:tailEnd/>
          </a:ln>
        </p:spPr>
        <p:txBody>
          <a:bodyPr wrap="none" lIns="0" tIns="0" rIns="0" bIns="0" anchor="ctr"/>
          <a:lstStyle/>
          <a:p>
            <a:pPr algn="ctr"/>
            <a:r>
              <a:rPr lang="en-US" altLang="en-US" sz="1400" b="1" u="sng">
                <a:solidFill>
                  <a:srgbClr val="006666"/>
                </a:solidFill>
              </a:rPr>
              <a:t>Manufacturing</a:t>
            </a:r>
          </a:p>
        </p:txBody>
      </p:sp>
      <p:sp>
        <p:nvSpPr>
          <p:cNvPr id="432149" name="_s386089">
            <a:extLst>
              <a:ext uri="{FF2B5EF4-FFF2-40B4-BE49-F238E27FC236}">
                <a16:creationId xmlns:a16="http://schemas.microsoft.com/office/drawing/2014/main" id="{AFE4B3E3-907F-369D-A58E-6152BDFAB7BB}"/>
              </a:ext>
            </a:extLst>
          </p:cNvPr>
          <p:cNvSpPr>
            <a:spLocks noChangeArrowheads="1"/>
          </p:cNvSpPr>
          <p:nvPr/>
        </p:nvSpPr>
        <p:spPr bwMode="auto">
          <a:xfrm>
            <a:off x="6769100" y="1843088"/>
            <a:ext cx="2146300" cy="673100"/>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Services</a:t>
            </a:r>
          </a:p>
          <a:p>
            <a:pPr algn="ctr"/>
            <a:r>
              <a:rPr lang="en-US" altLang="en-US" sz="1200" b="1" i="1">
                <a:solidFill>
                  <a:srgbClr val="FF0000"/>
                </a:solidFill>
              </a:rPr>
              <a:t>Classify as if carrying out the complete process itself</a:t>
            </a:r>
          </a:p>
        </p:txBody>
      </p:sp>
      <p:sp>
        <p:nvSpPr>
          <p:cNvPr id="432150" name="_s386103">
            <a:extLst>
              <a:ext uri="{FF2B5EF4-FFF2-40B4-BE49-F238E27FC236}">
                <a16:creationId xmlns:a16="http://schemas.microsoft.com/office/drawing/2014/main" id="{0990CB01-7FA3-5F72-3230-055685B0A9DB}"/>
              </a:ext>
            </a:extLst>
          </p:cNvPr>
          <p:cNvSpPr>
            <a:spLocks noChangeArrowheads="1"/>
          </p:cNvSpPr>
          <p:nvPr/>
        </p:nvSpPr>
        <p:spPr bwMode="auto">
          <a:xfrm>
            <a:off x="3014663" y="2786063"/>
            <a:ext cx="2144712" cy="806450"/>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Partially oursourced</a:t>
            </a:r>
            <a:endParaRPr lang="en-US" altLang="en-US" sz="1400" b="1">
              <a:solidFill>
                <a:srgbClr val="006666"/>
              </a:solidFill>
            </a:endParaRPr>
          </a:p>
          <a:p>
            <a:pPr algn="ctr"/>
            <a:r>
              <a:rPr lang="en-US" altLang="en-US" sz="1200" b="1" i="1">
                <a:solidFill>
                  <a:srgbClr val="FF0000"/>
                </a:solidFill>
              </a:rPr>
              <a:t>Remains classified in manufacturing (ISIC Section C)</a:t>
            </a:r>
          </a:p>
        </p:txBody>
      </p:sp>
      <p:sp>
        <p:nvSpPr>
          <p:cNvPr id="432151" name="_s386105">
            <a:extLst>
              <a:ext uri="{FF2B5EF4-FFF2-40B4-BE49-F238E27FC236}">
                <a16:creationId xmlns:a16="http://schemas.microsoft.com/office/drawing/2014/main" id="{00CD7A29-8AB1-D428-C713-B94225565A65}"/>
              </a:ext>
            </a:extLst>
          </p:cNvPr>
          <p:cNvSpPr>
            <a:spLocks noChangeArrowheads="1"/>
          </p:cNvSpPr>
          <p:nvPr/>
        </p:nvSpPr>
        <p:spPr bwMode="auto">
          <a:xfrm>
            <a:off x="5516563" y="2786063"/>
            <a:ext cx="2144712" cy="538162"/>
          </a:xfrm>
          <a:prstGeom prst="roundRect">
            <a:avLst>
              <a:gd name="adj" fmla="val 16667"/>
            </a:avLst>
          </a:prstGeom>
          <a:solidFill>
            <a:srgbClr val="CCFFCC">
              <a:alpha val="33000"/>
            </a:srgbClr>
          </a:solidFill>
          <a:ln w="9525">
            <a:solidFill>
              <a:srgbClr val="008000"/>
            </a:solidFill>
            <a:round/>
            <a:headEnd/>
            <a:tailEnd/>
          </a:ln>
        </p:spPr>
        <p:txBody>
          <a:bodyPr wrap="none" lIns="0" tIns="0" rIns="0" bIns="0" anchor="ctr"/>
          <a:lstStyle/>
          <a:p>
            <a:pPr algn="ctr"/>
            <a:r>
              <a:rPr lang="en-US" altLang="en-US" sz="1400" b="1" u="sng">
                <a:solidFill>
                  <a:srgbClr val="006666"/>
                </a:solidFill>
              </a:rPr>
              <a:t>Completely outsourced</a:t>
            </a:r>
            <a:endParaRPr lang="en-US" altLang="en-US" sz="1400" b="1">
              <a:solidFill>
                <a:srgbClr val="006666"/>
              </a:solidFill>
            </a:endParaRPr>
          </a:p>
        </p:txBody>
      </p:sp>
      <p:sp>
        <p:nvSpPr>
          <p:cNvPr id="432152" name="_s386109">
            <a:extLst>
              <a:ext uri="{FF2B5EF4-FFF2-40B4-BE49-F238E27FC236}">
                <a16:creationId xmlns:a16="http://schemas.microsoft.com/office/drawing/2014/main" id="{28EA0B9E-426D-12A9-7D9E-71D4AD0C5CEC}"/>
              </a:ext>
            </a:extLst>
          </p:cNvPr>
          <p:cNvSpPr>
            <a:spLocks noChangeArrowheads="1"/>
          </p:cNvSpPr>
          <p:nvPr/>
        </p:nvSpPr>
        <p:spPr bwMode="auto">
          <a:xfrm>
            <a:off x="4264025" y="3862388"/>
            <a:ext cx="2141538" cy="739775"/>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Owns input</a:t>
            </a:r>
          </a:p>
          <a:p>
            <a:pPr algn="ctr"/>
            <a:r>
              <a:rPr lang="en-US" altLang="en-US" sz="1200" b="1" i="1">
                <a:solidFill>
                  <a:srgbClr val="FF0000"/>
                </a:solidFill>
              </a:rPr>
              <a:t>Remains classified in manufacturing (ISIC Section C)</a:t>
            </a:r>
          </a:p>
        </p:txBody>
      </p:sp>
      <p:sp>
        <p:nvSpPr>
          <p:cNvPr id="432153" name="_s386111">
            <a:extLst>
              <a:ext uri="{FF2B5EF4-FFF2-40B4-BE49-F238E27FC236}">
                <a16:creationId xmlns:a16="http://schemas.microsoft.com/office/drawing/2014/main" id="{CC6A7EB4-F857-176E-6F36-6BB93C7C2330}"/>
              </a:ext>
            </a:extLst>
          </p:cNvPr>
          <p:cNvSpPr>
            <a:spLocks noChangeArrowheads="1"/>
          </p:cNvSpPr>
          <p:nvPr/>
        </p:nvSpPr>
        <p:spPr bwMode="auto">
          <a:xfrm>
            <a:off x="6764338" y="3862388"/>
            <a:ext cx="2146300" cy="1166812"/>
          </a:xfrm>
          <a:prstGeom prst="roundRect">
            <a:avLst>
              <a:gd name="adj" fmla="val 16667"/>
            </a:avLst>
          </a:prstGeom>
          <a:solidFill>
            <a:srgbClr val="CCFFCC">
              <a:alpha val="33000"/>
            </a:srgbClr>
          </a:solidFill>
          <a:ln w="9525">
            <a:solidFill>
              <a:srgbClr val="008000"/>
            </a:solidFill>
            <a:round/>
            <a:headEnd/>
            <a:tailEnd/>
          </a:ln>
        </p:spPr>
        <p:txBody>
          <a:bodyPr lIns="0" tIns="0" rIns="0" bIns="0" anchor="ctr"/>
          <a:lstStyle/>
          <a:p>
            <a:pPr algn="ctr"/>
            <a:r>
              <a:rPr lang="en-US" altLang="en-US" sz="1400" b="1" u="sng">
                <a:solidFill>
                  <a:srgbClr val="006666"/>
                </a:solidFill>
              </a:rPr>
              <a:t>Does not own input</a:t>
            </a:r>
          </a:p>
          <a:p>
            <a:pPr algn="ctr"/>
            <a:r>
              <a:rPr lang="en-US" altLang="en-US" sz="1400" b="1" i="1">
                <a:solidFill>
                  <a:srgbClr val="FF0000"/>
                </a:solidFill>
              </a:rPr>
              <a:t>Classified as wholesale/retail trade (ISIC Section G)</a:t>
            </a:r>
          </a:p>
        </p:txBody>
      </p:sp>
      <p:sp>
        <p:nvSpPr>
          <p:cNvPr id="432154" name="Text Box 26">
            <a:extLst>
              <a:ext uri="{FF2B5EF4-FFF2-40B4-BE49-F238E27FC236}">
                <a16:creationId xmlns:a16="http://schemas.microsoft.com/office/drawing/2014/main" id="{8E0D3404-D3CE-56F4-035A-8A542A3090A6}"/>
              </a:ext>
            </a:extLst>
          </p:cNvPr>
          <p:cNvSpPr txBox="1">
            <a:spLocks noChangeArrowheads="1"/>
          </p:cNvSpPr>
          <p:nvPr/>
        </p:nvSpPr>
        <p:spPr bwMode="auto">
          <a:xfrm>
            <a:off x="2362200" y="5562600"/>
            <a:ext cx="6400800" cy="714375"/>
          </a:xfrm>
          <a:prstGeom prst="rect">
            <a:avLst/>
          </a:prstGeom>
          <a:solidFill>
            <a:srgbClr val="CCFFCC">
              <a:alpha val="34000"/>
            </a:srgbClr>
          </a:solidFill>
          <a:ln w="12700" cap="sq">
            <a:solidFill>
              <a:srgbClr val="008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a:solidFill>
                  <a:srgbClr val="006666"/>
                </a:solidFill>
              </a:rPr>
              <a:t>Also: outsourcing of labour or support functions does not influence the classification of the principal.</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503292" y="1040093"/>
            <a:ext cx="8137417" cy="3226096"/>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lnSpc>
                <a:spcPct val="110000"/>
              </a:lnSpc>
              <a:spcBef>
                <a:spcPts val="563"/>
              </a:spcBef>
              <a:buFont typeface="Wingdings" panose="05000000000000000000" pitchFamily="2" charset="2"/>
              <a:buChar char="§"/>
              <a:defRPr/>
            </a:pPr>
            <a:endPar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defTabSz="514350">
              <a:lnSpc>
                <a:spcPct val="110000"/>
              </a:lnSpc>
              <a:spcBef>
                <a:spcPts val="563"/>
              </a:spcBef>
              <a:buFont typeface="Wingdings" panose="05000000000000000000" pitchFamily="2" charset="2"/>
              <a:buChar char="§"/>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Definition of FGP from the ongoing SNA revision:</a:t>
            </a:r>
          </a:p>
          <a:p>
            <a:pPr lvl="1" indent="-257175">
              <a:lnSpc>
                <a:spcPct val="110000"/>
              </a:lnSpc>
              <a:spcBef>
                <a:spcPts val="563"/>
              </a:spcBef>
              <a:buFont typeface="Courier New" panose="02070309020205020404" pitchFamily="49" charset="0"/>
              <a:buChar char="o"/>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 </a:t>
            </a:r>
            <a:r>
              <a:rPr lang="en-US" sz="2000" dirty="0" err="1">
                <a:solidFill>
                  <a:sysClr val="windowText" lastClr="000000"/>
                </a:solidFill>
                <a:latin typeface="Roboto" panose="02000000000000000000" pitchFamily="2" charset="0"/>
                <a:ea typeface="Roboto" panose="02000000000000000000" pitchFamily="2" charset="0"/>
                <a:cs typeface="Roboto" panose="02000000000000000000" pitchFamily="2" charset="0"/>
              </a:rPr>
              <a:t>factoryless</a:t>
            </a: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 goods producer (FGP) is a principal that controls the production of a good by undertaking the entrepreneurial steps and providing the technical specifications required to produce the good, but that fully outsources the material transformation process required to produce the output</a:t>
            </a:r>
          </a:p>
          <a:p>
            <a:pPr defTabSz="514350">
              <a:lnSpc>
                <a:spcPct val="110000"/>
              </a:lnSpc>
              <a:spcBef>
                <a:spcPts val="563"/>
              </a:spcBef>
              <a:buFont typeface="Wingdings" panose="05000000000000000000" pitchFamily="2" charset="2"/>
              <a:buChar char="§"/>
              <a:defRPr/>
            </a:pPr>
            <a:r>
              <a:rPr lang="en-US" sz="2000" dirty="0">
                <a:latin typeface="Roboto" panose="02000000000000000000" pitchFamily="2" charset="0"/>
                <a:ea typeface="Roboto" panose="02000000000000000000" pitchFamily="2" charset="0"/>
                <a:cs typeface="Roboto" panose="02000000000000000000" pitchFamily="2" charset="0"/>
              </a:rPr>
              <a:t>A principal in section C (Manufacturing) should not only own the final output, but also satisfy one of the following conditions: a) it owns the input materials to the production process, or b) it owns the intellectual property products (IPP). </a:t>
            </a:r>
          </a:p>
          <a:p>
            <a:pPr defTabSz="514350">
              <a:lnSpc>
                <a:spcPct val="110000"/>
              </a:lnSpc>
              <a:spcBef>
                <a:spcPts val="563"/>
              </a:spcBef>
              <a:buFont typeface="Wingdings" panose="05000000000000000000" pitchFamily="2" charset="2"/>
              <a:buChar char="§"/>
              <a:defRPr/>
            </a:pPr>
            <a:endPar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a:lnSpc>
                <a:spcPct val="110000"/>
              </a:lnSpc>
              <a:spcBef>
                <a:spcPts val="281"/>
              </a:spcBef>
              <a:buFont typeface="Wingdings" panose="05000000000000000000" pitchFamily="2" charset="2"/>
              <a:buChar char="§"/>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In general, FGPs will continue to be classified in the same class where they would be classified if they carried out the manufacturing process themselves in Section C (Manufacturing). </a:t>
            </a: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338684"/>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err="1">
                <a:solidFill>
                  <a:sysClr val="windowText" lastClr="000000"/>
                </a:solidFill>
                <a:latin typeface="Roboto" panose="02000000000000000000" pitchFamily="2" charset="0"/>
                <a:ea typeface="Roboto" panose="02000000000000000000" pitchFamily="2" charset="0"/>
                <a:cs typeface="Roboto" panose="02000000000000000000" pitchFamily="2" charset="0"/>
              </a:rPr>
              <a:t>Factoryless</a:t>
            </a:r>
            <a:r>
              <a:rPr lang="en-US" sz="1744" b="1"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 Goods Producer</a:t>
            </a:r>
          </a:p>
        </p:txBody>
      </p:sp>
    </p:spTree>
    <p:extLst>
      <p:ext uri="{BB962C8B-B14F-4D97-AF65-F5344CB8AC3E}">
        <p14:creationId xmlns:p14="http://schemas.microsoft.com/office/powerpoint/2010/main" val="2905560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BE2D6-9C5C-FF21-5281-3EDE7B3B64B0}"/>
              </a:ext>
            </a:extLst>
          </p:cNvPr>
          <p:cNvSpPr>
            <a:spLocks noGrp="1"/>
          </p:cNvSpPr>
          <p:nvPr>
            <p:ph type="title"/>
          </p:nvPr>
        </p:nvSpPr>
        <p:spPr/>
        <p:txBody>
          <a:bodyPr/>
          <a:lstStyle/>
          <a:p>
            <a:r>
              <a:rPr lang="en-US" dirty="0"/>
              <a:t>Other issues</a:t>
            </a:r>
          </a:p>
        </p:txBody>
      </p:sp>
      <p:sp>
        <p:nvSpPr>
          <p:cNvPr id="3" name="Text Placeholder 2">
            <a:extLst>
              <a:ext uri="{FF2B5EF4-FFF2-40B4-BE49-F238E27FC236}">
                <a16:creationId xmlns:a16="http://schemas.microsoft.com/office/drawing/2014/main" id="{AD842748-E55B-B083-7953-27F48D2373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367886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Change of principal economic activity</a:t>
            </a:r>
          </a:p>
        </p:txBody>
      </p:sp>
      <p:sp>
        <p:nvSpPr>
          <p:cNvPr id="3" name="Tijdelijke aanduiding voor inhoud 2"/>
          <p:cNvSpPr>
            <a:spLocks noGrp="1"/>
          </p:cNvSpPr>
          <p:nvPr>
            <p:ph idx="1"/>
          </p:nvPr>
        </p:nvSpPr>
        <p:spPr/>
        <p:txBody>
          <a:bodyPr>
            <a:normAutofit fontScale="55000" lnSpcReduction="20000"/>
          </a:bodyPr>
          <a:lstStyle/>
          <a:p>
            <a:pPr marL="342900" marR="0" lvl="0" indent="-342900" algn="just">
              <a:spcBef>
                <a:spcPts val="600"/>
              </a:spcBef>
              <a:spcAft>
                <a:spcPts val="600"/>
              </a:spcAft>
              <a:buFont typeface="+mj-lt"/>
              <a:buAutoNum type="arabicPeriod"/>
            </a:pPr>
            <a:r>
              <a:rPr lang="en-GB" sz="2800" dirty="0">
                <a:effectLst/>
                <a:latin typeface="Times New Roman" panose="02020603050405020304" pitchFamily="18" charset="0"/>
                <a:ea typeface="Times New Roman" panose="02020603050405020304" pitchFamily="18" charset="0"/>
                <a:cs typeface="Segoe UI" panose="020B0502040204020203" pitchFamily="34" charset="0"/>
              </a:rPr>
              <a:t>The principal activity may be assumed to be positively correlated with the continuity of the production factors. This criterion, however, is probably not relevant for multi-activity enterprise groups, where relatively small changes to one part of the group may cause a major change to the economic activity code of the group as a whole. In addition, a gradual shift in activities may (after respecting an appropriate stability rule) eventually cause a change in economic activity code, resulting in a reclassification of the enterprise group. In such cases, there is continuity and the change of activity may be disregarded.</a:t>
            </a:r>
            <a:endParaRPr lang="en-US" sz="28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mj-lt"/>
              <a:buAutoNum type="arabicPeriod"/>
            </a:pPr>
            <a:r>
              <a:rPr lang="en-GB" sz="2800" dirty="0">
                <a:effectLst/>
                <a:latin typeface="Times New Roman" panose="02020603050405020304" pitchFamily="18" charset="0"/>
                <a:ea typeface="Times New Roman" panose="02020603050405020304" pitchFamily="18" charset="0"/>
                <a:cs typeface="Segoe UI" panose="020B0502040204020203" pitchFamily="34" charset="0"/>
              </a:rPr>
              <a:t>To use the principal economic activity in determining continuity requires following the mix of economic activities of the group members in terms of value added, if available, or, if not, turnover. Employment may also be used, in particular in cases where no reliable turnover is available for each enterprise, only consolidated turnover for a VAT group. It has also been found that employment is also generally more stable over time than turnover.</a:t>
            </a:r>
            <a:endParaRPr lang="en-US" sz="28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mj-lt"/>
              <a:buAutoNum type="arabicPeriod"/>
            </a:pPr>
            <a:r>
              <a:rPr lang="en-GB" sz="2800" dirty="0">
                <a:effectLst/>
                <a:latin typeface="Times New Roman" panose="02020603050405020304" pitchFamily="18" charset="0"/>
                <a:ea typeface="Times New Roman" panose="02020603050405020304" pitchFamily="18" charset="0"/>
                <a:cs typeface="Segoe UI" panose="020B0502040204020203" pitchFamily="34" charset="0"/>
              </a:rPr>
              <a:t>For multi-activity groups, use of principal economic activity in determining continuity is very sensitive to the definition of the principal activity (especially at four-digit level) and also to whether some pre-defined threshold (such as 50 per cent) is used. Thus, principal activity as a single criterion is not a good approach. For all-resident groups in particular, however, a sudden change of principal economic activity when combined with some other changes, for example of group head or employment, is a strong indication of discontinuity. At global level, principal economic activity as a criterion is more difficult to apply.</a:t>
            </a:r>
            <a:endParaRPr lang="en-US" sz="2800" dirty="0">
              <a:effectLst/>
              <a:latin typeface="Times New Roman" panose="02020603050405020304" pitchFamily="18" charset="0"/>
              <a:ea typeface="Times New Roman" panose="02020603050405020304" pitchFamily="18" charset="0"/>
              <a:cs typeface="Segoe UI" panose="020B0502040204020203" pitchFamily="34" charset="0"/>
            </a:endParaRPr>
          </a:p>
          <a:p>
            <a:endParaRPr lang="nl-NL" dirty="0"/>
          </a:p>
        </p:txBody>
      </p:sp>
    </p:spTree>
    <p:extLst>
      <p:ext uri="{BB962C8B-B14F-4D97-AF65-F5344CB8AC3E}">
        <p14:creationId xmlns:p14="http://schemas.microsoft.com/office/powerpoint/2010/main" val="28200671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Miscalculation of principal economic activity</a:t>
            </a:r>
          </a:p>
        </p:txBody>
      </p:sp>
      <p:sp>
        <p:nvSpPr>
          <p:cNvPr id="3" name="Tijdelijke aanduiding voor inhoud 2"/>
          <p:cNvSpPr>
            <a:spLocks noGrp="1"/>
          </p:cNvSpPr>
          <p:nvPr>
            <p:ph idx="1"/>
          </p:nvPr>
        </p:nvSpPr>
        <p:spPr/>
        <p:txBody>
          <a:bodyPr>
            <a:normAutofit/>
          </a:bodyPr>
          <a:lstStyle/>
          <a:p>
            <a:pPr marR="0" lvl="0" algn="just" rtl="0">
              <a:spcBef>
                <a:spcPts val="600"/>
              </a:spcBef>
              <a:spcAft>
                <a:spcPts val="600"/>
              </a:spcAft>
              <a:buFont typeface="Wingdings" panose="05000000000000000000" pitchFamily="2" charset="2"/>
              <a:buChar char="§"/>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Misclassification of principal activity of units in a frozen frame leads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undercoverage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or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overcoverage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in the subsets of the frame corresponding to specific industries. Special efforts should be made to correct for this kind of error as it leads to increase in variance (due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overcoverage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and bias (due to </a:t>
            </a:r>
            <a:r>
              <a:rPr lang="en-GB" sz="1800" dirty="0" err="1">
                <a:effectLst/>
                <a:latin typeface="Times New Roman" panose="02020603050405020304" pitchFamily="18" charset="0"/>
                <a:ea typeface="Times New Roman" panose="02020603050405020304" pitchFamily="18" charset="0"/>
                <a:cs typeface="Segoe UI" panose="020B0502040204020203" pitchFamily="34" charset="0"/>
              </a:rPr>
              <a:t>undercoverage</a:t>
            </a: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 in the following way. After a frozen frame is produced, a survey frame derived, and a survey sample is drawn, the resulting observation units complete a questionnaire. This may have the following outcomes:</a:t>
            </a:r>
            <a:endParaRPr lang="en-US" sz="1800" dirty="0">
              <a:effectLst/>
              <a:latin typeface="Times New Roman" panose="02020603050405020304" pitchFamily="18" charset="0"/>
              <a:ea typeface="Times New Roman" panose="02020603050405020304" pitchFamily="18" charset="0"/>
              <a:cs typeface="Segoe UI" panose="020B0502040204020203" pitchFamily="34"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36004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It may turn out that a respondent reports that the registered activity code of the observation unit is not correct. In this case this frame error should be corrected in the survey dataset, because otherwise the observation will be attributed to the wrong industry. This does not cause bias but increases the variance of estimates.</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Symbol" panose="05050102010706020507" pitchFamily="18" charset="2"/>
              <a:buChar char=""/>
              <a:tabLst>
                <a:tab pos="228600" algn="l"/>
                <a:tab pos="360045" algn="l"/>
                <a:tab pos="360045" algn="l"/>
              </a:tabLst>
            </a:pPr>
            <a:r>
              <a:rPr lang="en-GB" sz="1800" dirty="0">
                <a:effectLst/>
                <a:latin typeface="Times New Roman" panose="02020603050405020304" pitchFamily="18" charset="0"/>
                <a:ea typeface="Times New Roman" panose="02020603050405020304" pitchFamily="18" charset="0"/>
                <a:cs typeface="Segoe UI" panose="020B0502040204020203" pitchFamily="34" charset="0"/>
              </a:rPr>
              <a:t>Alternatively, it may be that units were not included in the survey frame because of being misclassified to out-of-scope industries. This introduces negative bias in the estimates.</a:t>
            </a:r>
            <a:endParaRPr lang="en-US" sz="18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6967480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34D8-49BE-11A6-C34E-712246590FD4}"/>
              </a:ext>
            </a:extLst>
          </p:cNvPr>
          <p:cNvSpPr>
            <a:spLocks noGrp="1"/>
          </p:cNvSpPr>
          <p:nvPr>
            <p:ph type="title"/>
          </p:nvPr>
        </p:nvSpPr>
        <p:spPr/>
        <p:txBody>
          <a:bodyPr/>
          <a:lstStyle/>
          <a:p>
            <a:r>
              <a:rPr lang="en-US" dirty="0"/>
              <a:t>Revision of International Standard Industrial Classification of All Economic Activities (ISIC)</a:t>
            </a:r>
          </a:p>
        </p:txBody>
      </p:sp>
      <p:sp>
        <p:nvSpPr>
          <p:cNvPr id="3" name="Text Placeholder 2">
            <a:extLst>
              <a:ext uri="{FF2B5EF4-FFF2-40B4-BE49-F238E27FC236}">
                <a16:creationId xmlns:a16="http://schemas.microsoft.com/office/drawing/2014/main" id="{C9851210-A8AE-C97A-AE6C-2BC55590F30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887074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C11652F-471C-F069-1ADB-097317020448}"/>
              </a:ext>
            </a:extLst>
          </p:cNvPr>
          <p:cNvSpPr txBox="1">
            <a:spLocks/>
          </p:cNvSpPr>
          <p:nvPr/>
        </p:nvSpPr>
        <p:spPr>
          <a:xfrm>
            <a:off x="452629" y="1197574"/>
            <a:ext cx="564237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Revision History</a:t>
            </a:r>
          </a:p>
        </p:txBody>
      </p:sp>
      <p:sp>
        <p:nvSpPr>
          <p:cNvPr id="5" name="Rectangle 4">
            <a:extLst>
              <a:ext uri="{FF2B5EF4-FFF2-40B4-BE49-F238E27FC236}">
                <a16:creationId xmlns:a16="http://schemas.microsoft.com/office/drawing/2014/main" id="{34CB0B48-E201-4670-86FF-8F7645A8616B}"/>
              </a:ext>
            </a:extLst>
          </p:cNvPr>
          <p:cNvSpPr/>
          <p:nvPr/>
        </p:nvSpPr>
        <p:spPr>
          <a:xfrm>
            <a:off x="0" y="3433223"/>
            <a:ext cx="8563356" cy="39870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v</a:t>
            </a:r>
          </a:p>
        </p:txBody>
      </p:sp>
      <p:grpSp>
        <p:nvGrpSpPr>
          <p:cNvPr id="6" name="Group 5">
            <a:extLst>
              <a:ext uri="{FF2B5EF4-FFF2-40B4-BE49-F238E27FC236}">
                <a16:creationId xmlns:a16="http://schemas.microsoft.com/office/drawing/2014/main" id="{6A1E1580-61CB-1861-19CC-8719B3FC42F2}"/>
              </a:ext>
            </a:extLst>
          </p:cNvPr>
          <p:cNvGrpSpPr/>
          <p:nvPr/>
        </p:nvGrpSpPr>
        <p:grpSpPr>
          <a:xfrm>
            <a:off x="331594" y="3345604"/>
            <a:ext cx="8193284" cy="564308"/>
            <a:chOff x="573005" y="3518963"/>
            <a:chExt cx="8041594" cy="540834"/>
          </a:xfrm>
        </p:grpSpPr>
        <p:sp>
          <p:nvSpPr>
            <p:cNvPr id="7" name="Parallelogram 6">
              <a:extLst>
                <a:ext uri="{FF2B5EF4-FFF2-40B4-BE49-F238E27FC236}">
                  <a16:creationId xmlns:a16="http://schemas.microsoft.com/office/drawing/2014/main" id="{5E821C8B-54B0-1B28-2271-2C1BF1B74E1F}"/>
                </a:ext>
              </a:extLst>
            </p:cNvPr>
            <p:cNvSpPr/>
            <p:nvPr/>
          </p:nvSpPr>
          <p:spPr>
            <a:xfrm>
              <a:off x="1329658" y="3518963"/>
              <a:ext cx="817488" cy="531602"/>
            </a:xfrm>
            <a:prstGeom prst="parallelogram">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1958</a:t>
              </a:r>
            </a:p>
          </p:txBody>
        </p:sp>
        <p:sp>
          <p:nvSpPr>
            <p:cNvPr id="8" name="Parallelogram 7">
              <a:extLst>
                <a:ext uri="{FF2B5EF4-FFF2-40B4-BE49-F238E27FC236}">
                  <a16:creationId xmlns:a16="http://schemas.microsoft.com/office/drawing/2014/main" id="{4C87951C-3DEA-F9D6-D829-3198640A1C55}"/>
                </a:ext>
              </a:extLst>
            </p:cNvPr>
            <p:cNvSpPr/>
            <p:nvPr/>
          </p:nvSpPr>
          <p:spPr>
            <a:xfrm>
              <a:off x="2086311" y="3518963"/>
              <a:ext cx="817488" cy="531602"/>
            </a:xfrm>
            <a:prstGeom prst="parallelogram">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1968</a:t>
              </a:r>
            </a:p>
          </p:txBody>
        </p:sp>
        <p:sp>
          <p:nvSpPr>
            <p:cNvPr id="9" name="Parallelogram 8">
              <a:extLst>
                <a:ext uri="{FF2B5EF4-FFF2-40B4-BE49-F238E27FC236}">
                  <a16:creationId xmlns:a16="http://schemas.microsoft.com/office/drawing/2014/main" id="{41081D85-4304-4176-163B-E36229A00B03}"/>
                </a:ext>
              </a:extLst>
            </p:cNvPr>
            <p:cNvSpPr/>
            <p:nvPr/>
          </p:nvSpPr>
          <p:spPr>
            <a:xfrm>
              <a:off x="6283793" y="3528195"/>
              <a:ext cx="817488" cy="531602"/>
            </a:xfrm>
            <a:prstGeom prst="parallelogram">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2022</a:t>
              </a:r>
            </a:p>
          </p:txBody>
        </p:sp>
        <p:sp>
          <p:nvSpPr>
            <p:cNvPr id="10" name="Parallelogram 9">
              <a:extLst>
                <a:ext uri="{FF2B5EF4-FFF2-40B4-BE49-F238E27FC236}">
                  <a16:creationId xmlns:a16="http://schemas.microsoft.com/office/drawing/2014/main" id="{B41AE0FB-EAB2-D18C-28AE-34FD95864BA7}"/>
                </a:ext>
              </a:extLst>
            </p:cNvPr>
            <p:cNvSpPr/>
            <p:nvPr/>
          </p:nvSpPr>
          <p:spPr>
            <a:xfrm>
              <a:off x="2842964" y="3523579"/>
              <a:ext cx="817488" cy="531602"/>
            </a:xfrm>
            <a:prstGeom prst="parallelogram">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1990</a:t>
              </a:r>
            </a:p>
          </p:txBody>
        </p:sp>
        <p:sp>
          <p:nvSpPr>
            <p:cNvPr id="11" name="Parallelogram 10">
              <a:extLst>
                <a:ext uri="{FF2B5EF4-FFF2-40B4-BE49-F238E27FC236}">
                  <a16:creationId xmlns:a16="http://schemas.microsoft.com/office/drawing/2014/main" id="{BDB5CD5D-13AE-CFF9-A0EA-E3B172124B27}"/>
                </a:ext>
              </a:extLst>
            </p:cNvPr>
            <p:cNvSpPr/>
            <p:nvPr/>
          </p:nvSpPr>
          <p:spPr>
            <a:xfrm>
              <a:off x="3599617" y="3523579"/>
              <a:ext cx="817488" cy="531602"/>
            </a:xfrm>
            <a:prstGeom prst="parallelogram">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2002</a:t>
              </a:r>
            </a:p>
          </p:txBody>
        </p:sp>
        <p:sp>
          <p:nvSpPr>
            <p:cNvPr id="12" name="Parallelogram 11">
              <a:extLst>
                <a:ext uri="{FF2B5EF4-FFF2-40B4-BE49-F238E27FC236}">
                  <a16:creationId xmlns:a16="http://schemas.microsoft.com/office/drawing/2014/main" id="{4FD603DE-D06B-9092-92B2-091DAC926E3F}"/>
                </a:ext>
              </a:extLst>
            </p:cNvPr>
            <p:cNvSpPr/>
            <p:nvPr/>
          </p:nvSpPr>
          <p:spPr>
            <a:xfrm>
              <a:off x="4356269" y="3523579"/>
              <a:ext cx="817488" cy="531602"/>
            </a:xfrm>
            <a:prstGeom prst="parallelogram">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2008</a:t>
              </a:r>
            </a:p>
          </p:txBody>
        </p:sp>
        <p:sp>
          <p:nvSpPr>
            <p:cNvPr id="13" name="Parallelogram 12">
              <a:extLst>
                <a:ext uri="{FF2B5EF4-FFF2-40B4-BE49-F238E27FC236}">
                  <a16:creationId xmlns:a16="http://schemas.microsoft.com/office/drawing/2014/main" id="{62563783-D60F-567C-166C-8E9469CD6BF2}"/>
                </a:ext>
              </a:extLst>
            </p:cNvPr>
            <p:cNvSpPr/>
            <p:nvPr/>
          </p:nvSpPr>
          <p:spPr>
            <a:xfrm>
              <a:off x="5527136" y="3523579"/>
              <a:ext cx="817488" cy="531602"/>
            </a:xfrm>
            <a:prstGeom prst="parallelogram">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50" b="1" dirty="0"/>
                <a:t>2021</a:t>
              </a:r>
            </a:p>
          </p:txBody>
        </p:sp>
        <p:sp>
          <p:nvSpPr>
            <p:cNvPr id="14" name="Parallelogram 13">
              <a:extLst>
                <a:ext uri="{FF2B5EF4-FFF2-40B4-BE49-F238E27FC236}">
                  <a16:creationId xmlns:a16="http://schemas.microsoft.com/office/drawing/2014/main" id="{559ED634-6058-1F4E-CDFD-B860FD854784}"/>
                </a:ext>
              </a:extLst>
            </p:cNvPr>
            <p:cNvSpPr/>
            <p:nvPr/>
          </p:nvSpPr>
          <p:spPr>
            <a:xfrm>
              <a:off x="573005" y="3518963"/>
              <a:ext cx="817488" cy="531602"/>
            </a:xfrm>
            <a:prstGeom prst="parallelogram">
              <a:avLst/>
            </a:prstGeom>
            <a:solidFill>
              <a:srgbClr val="009E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1948</a:t>
              </a:r>
            </a:p>
          </p:txBody>
        </p:sp>
        <p:sp>
          <p:nvSpPr>
            <p:cNvPr id="15" name="Parallelogram 14">
              <a:extLst>
                <a:ext uri="{FF2B5EF4-FFF2-40B4-BE49-F238E27FC236}">
                  <a16:creationId xmlns:a16="http://schemas.microsoft.com/office/drawing/2014/main" id="{3F01C0AC-DACB-9BD0-7FFB-1A55C69CFD8A}"/>
                </a:ext>
              </a:extLst>
            </p:cNvPr>
            <p:cNvSpPr/>
            <p:nvPr/>
          </p:nvSpPr>
          <p:spPr>
            <a:xfrm>
              <a:off x="7040450" y="3523579"/>
              <a:ext cx="817488" cy="531602"/>
            </a:xfrm>
            <a:prstGeom prst="parallelogram">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2023</a:t>
              </a:r>
            </a:p>
          </p:txBody>
        </p:sp>
        <p:sp>
          <p:nvSpPr>
            <p:cNvPr id="16" name="Parallelogram 15">
              <a:extLst>
                <a:ext uri="{FF2B5EF4-FFF2-40B4-BE49-F238E27FC236}">
                  <a16:creationId xmlns:a16="http://schemas.microsoft.com/office/drawing/2014/main" id="{00C6DAA0-8347-927A-4B2C-5B35A11184CA}"/>
                </a:ext>
              </a:extLst>
            </p:cNvPr>
            <p:cNvSpPr/>
            <p:nvPr/>
          </p:nvSpPr>
          <p:spPr>
            <a:xfrm>
              <a:off x="7797111" y="3523579"/>
              <a:ext cx="817488" cy="531602"/>
            </a:xfrm>
            <a:prstGeom prst="parallelogram">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2024</a:t>
              </a:r>
            </a:p>
          </p:txBody>
        </p:sp>
      </p:grpSp>
      <p:sp>
        <p:nvSpPr>
          <p:cNvPr id="17" name="TextBox 16">
            <a:extLst>
              <a:ext uri="{FF2B5EF4-FFF2-40B4-BE49-F238E27FC236}">
                <a16:creationId xmlns:a16="http://schemas.microsoft.com/office/drawing/2014/main" id="{C9EAE880-71E0-0742-B432-6A9F90461D67}"/>
              </a:ext>
            </a:extLst>
          </p:cNvPr>
          <p:cNvSpPr txBox="1"/>
          <p:nvPr/>
        </p:nvSpPr>
        <p:spPr>
          <a:xfrm>
            <a:off x="331595" y="2283147"/>
            <a:ext cx="1002621" cy="577081"/>
          </a:xfrm>
          <a:prstGeom prst="rect">
            <a:avLst/>
          </a:prstGeom>
          <a:noFill/>
        </p:spPr>
        <p:txBody>
          <a:bodyPr wrap="square" rtlCol="0">
            <a:spAutoFit/>
          </a:bodyPr>
          <a:lstStyle/>
          <a:p>
            <a:pPr algn="ctr"/>
            <a:r>
              <a:rPr lang="en-US" sz="1050" dirty="0"/>
              <a:t>Original ISIC was adopted in 1948</a:t>
            </a:r>
          </a:p>
        </p:txBody>
      </p:sp>
      <p:sp>
        <p:nvSpPr>
          <p:cNvPr id="18" name="TextBox 17">
            <a:extLst>
              <a:ext uri="{FF2B5EF4-FFF2-40B4-BE49-F238E27FC236}">
                <a16:creationId xmlns:a16="http://schemas.microsoft.com/office/drawing/2014/main" id="{97743872-2990-95CA-719D-245728FE32FC}"/>
              </a:ext>
            </a:extLst>
          </p:cNvPr>
          <p:cNvSpPr txBox="1"/>
          <p:nvPr/>
        </p:nvSpPr>
        <p:spPr>
          <a:xfrm>
            <a:off x="889896" y="4610855"/>
            <a:ext cx="1155669" cy="253916"/>
          </a:xfrm>
          <a:prstGeom prst="rect">
            <a:avLst/>
          </a:prstGeom>
          <a:noFill/>
        </p:spPr>
        <p:txBody>
          <a:bodyPr wrap="square" rtlCol="0">
            <a:spAutoFit/>
          </a:bodyPr>
          <a:lstStyle/>
          <a:p>
            <a:pPr algn="ctr"/>
            <a:r>
              <a:rPr lang="en-US" sz="1050" dirty="0"/>
              <a:t>Revision 1</a:t>
            </a:r>
          </a:p>
        </p:txBody>
      </p:sp>
      <p:cxnSp>
        <p:nvCxnSpPr>
          <p:cNvPr id="19" name="Straight Connector 18">
            <a:extLst>
              <a:ext uri="{FF2B5EF4-FFF2-40B4-BE49-F238E27FC236}">
                <a16:creationId xmlns:a16="http://schemas.microsoft.com/office/drawing/2014/main" id="{3EE70404-B024-8C47-8AF4-99401B6DD969}"/>
              </a:ext>
            </a:extLst>
          </p:cNvPr>
          <p:cNvCxnSpPr>
            <a:cxnSpLocks/>
            <a:stCxn id="14" idx="1"/>
          </p:cNvCxnSpPr>
          <p:nvPr/>
        </p:nvCxnSpPr>
        <p:spPr>
          <a:xfrm flipV="1">
            <a:off x="817383" y="2834821"/>
            <a:ext cx="0" cy="51078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C402F85-5850-88E2-3443-3F494799FEEF}"/>
              </a:ext>
            </a:extLst>
          </p:cNvPr>
          <p:cNvCxnSpPr>
            <a:cxnSpLocks/>
          </p:cNvCxnSpPr>
          <p:nvPr/>
        </p:nvCxnSpPr>
        <p:spPr>
          <a:xfrm flipV="1">
            <a:off x="1467731" y="3900279"/>
            <a:ext cx="0" cy="7337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329D046-3613-0107-2D2B-29AE4BD88CD1}"/>
              </a:ext>
            </a:extLst>
          </p:cNvPr>
          <p:cNvCxnSpPr>
            <a:cxnSpLocks/>
          </p:cNvCxnSpPr>
          <p:nvPr/>
        </p:nvCxnSpPr>
        <p:spPr>
          <a:xfrm flipH="1" flipV="1">
            <a:off x="2350800" y="2837145"/>
            <a:ext cx="8680" cy="5180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D9DDBC8-83B7-59AE-4FC4-D403EE00F194}"/>
              </a:ext>
            </a:extLst>
          </p:cNvPr>
          <p:cNvCxnSpPr>
            <a:cxnSpLocks/>
          </p:cNvCxnSpPr>
          <p:nvPr/>
        </p:nvCxnSpPr>
        <p:spPr>
          <a:xfrm flipV="1">
            <a:off x="3005641" y="3899750"/>
            <a:ext cx="15572" cy="6794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DF8E4AB-F56C-1123-F483-37FFB3EFDA6C}"/>
              </a:ext>
            </a:extLst>
          </p:cNvPr>
          <p:cNvSpPr txBox="1"/>
          <p:nvPr/>
        </p:nvSpPr>
        <p:spPr>
          <a:xfrm>
            <a:off x="1852538" y="2513496"/>
            <a:ext cx="1002621" cy="253916"/>
          </a:xfrm>
          <a:prstGeom prst="rect">
            <a:avLst/>
          </a:prstGeom>
          <a:noFill/>
        </p:spPr>
        <p:txBody>
          <a:bodyPr wrap="square" rtlCol="0">
            <a:spAutoFit/>
          </a:bodyPr>
          <a:lstStyle/>
          <a:p>
            <a:pPr algn="ctr"/>
            <a:r>
              <a:rPr lang="en-US" sz="1050" dirty="0"/>
              <a:t>Revision 2</a:t>
            </a:r>
          </a:p>
        </p:txBody>
      </p:sp>
      <p:sp>
        <p:nvSpPr>
          <p:cNvPr id="25" name="TextBox 24">
            <a:extLst>
              <a:ext uri="{FF2B5EF4-FFF2-40B4-BE49-F238E27FC236}">
                <a16:creationId xmlns:a16="http://schemas.microsoft.com/office/drawing/2014/main" id="{2C6FC387-0DAF-3528-2732-502A45BA2DDF}"/>
              </a:ext>
            </a:extLst>
          </p:cNvPr>
          <p:cNvSpPr txBox="1"/>
          <p:nvPr/>
        </p:nvSpPr>
        <p:spPr>
          <a:xfrm>
            <a:off x="2459114" y="4610855"/>
            <a:ext cx="1002621" cy="253916"/>
          </a:xfrm>
          <a:prstGeom prst="rect">
            <a:avLst/>
          </a:prstGeom>
          <a:noFill/>
          <a:ln>
            <a:noFill/>
          </a:ln>
        </p:spPr>
        <p:txBody>
          <a:bodyPr wrap="square" rtlCol="0">
            <a:spAutoFit/>
          </a:bodyPr>
          <a:lstStyle/>
          <a:p>
            <a:pPr algn="ctr"/>
            <a:r>
              <a:rPr lang="en-US" sz="1050" dirty="0"/>
              <a:t>Revision 3</a:t>
            </a:r>
          </a:p>
        </p:txBody>
      </p:sp>
      <p:cxnSp>
        <p:nvCxnSpPr>
          <p:cNvPr id="26" name="Straight Connector 25">
            <a:extLst>
              <a:ext uri="{FF2B5EF4-FFF2-40B4-BE49-F238E27FC236}">
                <a16:creationId xmlns:a16="http://schemas.microsoft.com/office/drawing/2014/main" id="{007BE550-74CA-55FD-6A2F-37B5578A9D5F}"/>
              </a:ext>
            </a:extLst>
          </p:cNvPr>
          <p:cNvCxnSpPr>
            <a:cxnSpLocks/>
            <a:endCxn id="27" idx="2"/>
          </p:cNvCxnSpPr>
          <p:nvPr/>
        </p:nvCxnSpPr>
        <p:spPr>
          <a:xfrm flipV="1">
            <a:off x="3893544" y="2520892"/>
            <a:ext cx="0" cy="8871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CA45538D-60CC-C5C2-D893-1368A92A156F}"/>
              </a:ext>
            </a:extLst>
          </p:cNvPr>
          <p:cNvSpPr txBox="1"/>
          <p:nvPr/>
        </p:nvSpPr>
        <p:spPr>
          <a:xfrm>
            <a:off x="3350873" y="2266976"/>
            <a:ext cx="1085342" cy="253916"/>
          </a:xfrm>
          <a:prstGeom prst="rect">
            <a:avLst/>
          </a:prstGeom>
          <a:noFill/>
        </p:spPr>
        <p:txBody>
          <a:bodyPr wrap="square" rtlCol="0">
            <a:spAutoFit/>
          </a:bodyPr>
          <a:lstStyle/>
          <a:p>
            <a:pPr algn="ctr"/>
            <a:r>
              <a:rPr lang="en-US" sz="1050" dirty="0"/>
              <a:t>Revision 3.1</a:t>
            </a:r>
          </a:p>
        </p:txBody>
      </p:sp>
      <p:cxnSp>
        <p:nvCxnSpPr>
          <p:cNvPr id="28" name="Straight Connector 27">
            <a:extLst>
              <a:ext uri="{FF2B5EF4-FFF2-40B4-BE49-F238E27FC236}">
                <a16:creationId xmlns:a16="http://schemas.microsoft.com/office/drawing/2014/main" id="{6E5FF8C6-47DC-DDF1-53D9-ABAF9A95DE4B}"/>
              </a:ext>
            </a:extLst>
          </p:cNvPr>
          <p:cNvCxnSpPr>
            <a:cxnSpLocks/>
          </p:cNvCxnSpPr>
          <p:nvPr/>
        </p:nvCxnSpPr>
        <p:spPr>
          <a:xfrm flipV="1">
            <a:off x="4564214" y="3893272"/>
            <a:ext cx="15572" cy="6794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EF220AA-7963-0E4D-B2BE-4DF704DF697C}"/>
              </a:ext>
            </a:extLst>
          </p:cNvPr>
          <p:cNvSpPr txBox="1"/>
          <p:nvPr/>
        </p:nvSpPr>
        <p:spPr>
          <a:xfrm>
            <a:off x="4078475" y="4610855"/>
            <a:ext cx="1002621" cy="253916"/>
          </a:xfrm>
          <a:prstGeom prst="rect">
            <a:avLst/>
          </a:prstGeom>
          <a:noFill/>
          <a:ln>
            <a:noFill/>
          </a:ln>
        </p:spPr>
        <p:txBody>
          <a:bodyPr wrap="square" rtlCol="0">
            <a:spAutoFit/>
          </a:bodyPr>
          <a:lstStyle/>
          <a:p>
            <a:pPr algn="ctr"/>
            <a:r>
              <a:rPr lang="en-US" sz="1050" dirty="0"/>
              <a:t>Revision 4</a:t>
            </a:r>
          </a:p>
        </p:txBody>
      </p:sp>
      <p:cxnSp>
        <p:nvCxnSpPr>
          <p:cNvPr id="31" name="Straight Connector 30">
            <a:extLst>
              <a:ext uri="{FF2B5EF4-FFF2-40B4-BE49-F238E27FC236}">
                <a16:creationId xmlns:a16="http://schemas.microsoft.com/office/drawing/2014/main" id="{92C9FC53-F059-CD8C-7BC6-A056FA3FCF12}"/>
              </a:ext>
            </a:extLst>
          </p:cNvPr>
          <p:cNvCxnSpPr>
            <a:cxnSpLocks/>
          </p:cNvCxnSpPr>
          <p:nvPr/>
        </p:nvCxnSpPr>
        <p:spPr>
          <a:xfrm flipV="1">
            <a:off x="6619590" y="3886744"/>
            <a:ext cx="4113" cy="380391"/>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732A120-BE15-7DF4-1E2B-E8AD04501502}"/>
              </a:ext>
            </a:extLst>
          </p:cNvPr>
          <p:cNvCxnSpPr>
            <a:cxnSpLocks/>
          </p:cNvCxnSpPr>
          <p:nvPr/>
        </p:nvCxnSpPr>
        <p:spPr>
          <a:xfrm flipV="1">
            <a:off x="5874275" y="2933201"/>
            <a:ext cx="0" cy="417473"/>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1579633-7291-68D4-2CD6-BE99EA5597EB}"/>
              </a:ext>
            </a:extLst>
          </p:cNvPr>
          <p:cNvCxnSpPr>
            <a:cxnSpLocks/>
          </p:cNvCxnSpPr>
          <p:nvPr/>
        </p:nvCxnSpPr>
        <p:spPr>
          <a:xfrm flipH="1" flipV="1">
            <a:off x="8112800" y="3899750"/>
            <a:ext cx="15644" cy="34939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2342FF9F-F42C-B5DE-C4A0-768193A496AB}"/>
              </a:ext>
            </a:extLst>
          </p:cNvPr>
          <p:cNvSpPr txBox="1"/>
          <p:nvPr/>
        </p:nvSpPr>
        <p:spPr>
          <a:xfrm>
            <a:off x="4899198" y="2046717"/>
            <a:ext cx="1773039" cy="900246"/>
          </a:xfrm>
          <a:prstGeom prst="rect">
            <a:avLst/>
          </a:prstGeom>
          <a:noFill/>
        </p:spPr>
        <p:txBody>
          <a:bodyPr wrap="square" rtlCol="0">
            <a:spAutoFit/>
          </a:bodyPr>
          <a:lstStyle/>
          <a:p>
            <a:pPr algn="ctr"/>
            <a:r>
              <a:rPr lang="en-US" sz="1050" dirty="0">
                <a:solidFill>
                  <a:schemeClr val="accent6">
                    <a:lumMod val="75000"/>
                  </a:schemeClr>
                </a:solidFill>
              </a:rPr>
              <a:t>UNSC at its 52</a:t>
            </a:r>
            <a:r>
              <a:rPr lang="en-US" sz="1050" baseline="30000" dirty="0">
                <a:solidFill>
                  <a:schemeClr val="accent6">
                    <a:lumMod val="75000"/>
                  </a:schemeClr>
                </a:solidFill>
              </a:rPr>
              <a:t>nd</a:t>
            </a:r>
            <a:r>
              <a:rPr lang="en-US" sz="1050" dirty="0">
                <a:solidFill>
                  <a:schemeClr val="accent6">
                    <a:lumMod val="75000"/>
                  </a:schemeClr>
                </a:solidFill>
              </a:rPr>
              <a:t> session in 2021 endorsed a revision of ISIC, and approved </a:t>
            </a:r>
            <a:r>
              <a:rPr lang="en-US" sz="1050" dirty="0" err="1">
                <a:solidFill>
                  <a:schemeClr val="accent6">
                    <a:lumMod val="75000"/>
                  </a:schemeClr>
                </a:solidFill>
              </a:rPr>
              <a:t>ToR</a:t>
            </a:r>
            <a:r>
              <a:rPr lang="en-US" sz="1050" dirty="0">
                <a:solidFill>
                  <a:schemeClr val="accent6">
                    <a:lumMod val="75000"/>
                  </a:schemeClr>
                </a:solidFill>
              </a:rPr>
              <a:t> of task team on ISIC (TT-ISIC) for its revision</a:t>
            </a:r>
          </a:p>
        </p:txBody>
      </p:sp>
      <p:sp>
        <p:nvSpPr>
          <p:cNvPr id="36" name="TextBox 35">
            <a:extLst>
              <a:ext uri="{FF2B5EF4-FFF2-40B4-BE49-F238E27FC236}">
                <a16:creationId xmlns:a16="http://schemas.microsoft.com/office/drawing/2014/main" id="{B96B7C7A-3132-8296-20F6-D5B509951050}"/>
              </a:ext>
            </a:extLst>
          </p:cNvPr>
          <p:cNvSpPr txBox="1"/>
          <p:nvPr/>
        </p:nvSpPr>
        <p:spPr>
          <a:xfrm>
            <a:off x="6032527" y="4336451"/>
            <a:ext cx="1085342" cy="1061829"/>
          </a:xfrm>
          <a:prstGeom prst="rect">
            <a:avLst/>
          </a:prstGeom>
          <a:noFill/>
        </p:spPr>
        <p:txBody>
          <a:bodyPr wrap="square" rtlCol="0">
            <a:spAutoFit/>
          </a:bodyPr>
          <a:lstStyle/>
          <a:p>
            <a:pPr algn="ctr"/>
            <a:r>
              <a:rPr lang="en-US" sz="1050" dirty="0">
                <a:solidFill>
                  <a:schemeClr val="accent6">
                    <a:lumMod val="75000"/>
                  </a:schemeClr>
                </a:solidFill>
              </a:rPr>
              <a:t>High-level structure of ISIC Rev. 5 was endorsed by UNSC at its 53</a:t>
            </a:r>
            <a:r>
              <a:rPr lang="en-US" sz="1050" baseline="30000" dirty="0">
                <a:solidFill>
                  <a:schemeClr val="accent6">
                    <a:lumMod val="75000"/>
                  </a:schemeClr>
                </a:solidFill>
              </a:rPr>
              <a:t>rd</a:t>
            </a:r>
            <a:r>
              <a:rPr lang="en-US" sz="1050" dirty="0">
                <a:solidFill>
                  <a:schemeClr val="accent6">
                    <a:lumMod val="75000"/>
                  </a:schemeClr>
                </a:solidFill>
              </a:rPr>
              <a:t> session in 2022</a:t>
            </a:r>
          </a:p>
        </p:txBody>
      </p:sp>
      <p:sp>
        <p:nvSpPr>
          <p:cNvPr id="37" name="TextBox 36">
            <a:extLst>
              <a:ext uri="{FF2B5EF4-FFF2-40B4-BE49-F238E27FC236}">
                <a16:creationId xmlns:a16="http://schemas.microsoft.com/office/drawing/2014/main" id="{3BB57359-A968-0D81-38DF-5A8F8F60C983}"/>
              </a:ext>
            </a:extLst>
          </p:cNvPr>
          <p:cNvSpPr txBox="1"/>
          <p:nvPr/>
        </p:nvSpPr>
        <p:spPr>
          <a:xfrm>
            <a:off x="7153031" y="4363550"/>
            <a:ext cx="1514538" cy="1223412"/>
          </a:xfrm>
          <a:prstGeom prst="rect">
            <a:avLst/>
          </a:prstGeom>
          <a:noFill/>
        </p:spPr>
        <p:txBody>
          <a:bodyPr wrap="square" rtlCol="0">
            <a:spAutoFit/>
          </a:bodyPr>
          <a:lstStyle/>
          <a:p>
            <a:pPr algn="ctr"/>
            <a:r>
              <a:rPr lang="en-US" sz="1050" dirty="0">
                <a:solidFill>
                  <a:srgbClr val="FF0000"/>
                </a:solidFill>
              </a:rPr>
              <a:t>ISIC, Rev. 5 introductory text, explanatory notes, and implementation plan were submitted to UNSC for endorsement at its 55</a:t>
            </a:r>
            <a:r>
              <a:rPr lang="en-US" sz="1050" baseline="30000" dirty="0">
                <a:solidFill>
                  <a:srgbClr val="FF0000"/>
                </a:solidFill>
              </a:rPr>
              <a:t>th</a:t>
            </a:r>
            <a:r>
              <a:rPr lang="en-US" sz="1050" dirty="0">
                <a:solidFill>
                  <a:srgbClr val="FF0000"/>
                </a:solidFill>
              </a:rPr>
              <a:t> session in 2024</a:t>
            </a:r>
          </a:p>
        </p:txBody>
      </p:sp>
      <p:cxnSp>
        <p:nvCxnSpPr>
          <p:cNvPr id="47" name="Straight Connector 46">
            <a:extLst>
              <a:ext uri="{FF2B5EF4-FFF2-40B4-BE49-F238E27FC236}">
                <a16:creationId xmlns:a16="http://schemas.microsoft.com/office/drawing/2014/main" id="{EF62B1AA-E199-AC0F-EEBE-096CA9E539C5}"/>
              </a:ext>
            </a:extLst>
          </p:cNvPr>
          <p:cNvCxnSpPr>
            <a:cxnSpLocks/>
          </p:cNvCxnSpPr>
          <p:nvPr/>
        </p:nvCxnSpPr>
        <p:spPr>
          <a:xfrm flipH="1" flipV="1">
            <a:off x="7402831" y="2974108"/>
            <a:ext cx="6824" cy="385946"/>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00502E17-B823-CFDD-C615-27A543793E2A}"/>
              </a:ext>
            </a:extLst>
          </p:cNvPr>
          <p:cNvSpPr txBox="1"/>
          <p:nvPr/>
        </p:nvSpPr>
        <p:spPr>
          <a:xfrm>
            <a:off x="6824959" y="1853219"/>
            <a:ext cx="1085342" cy="1061829"/>
          </a:xfrm>
          <a:prstGeom prst="rect">
            <a:avLst/>
          </a:prstGeom>
          <a:noFill/>
        </p:spPr>
        <p:txBody>
          <a:bodyPr wrap="square" rtlCol="0">
            <a:spAutoFit/>
          </a:bodyPr>
          <a:lstStyle/>
          <a:p>
            <a:pPr algn="ctr"/>
            <a:r>
              <a:rPr lang="en-US" sz="1050" dirty="0">
                <a:solidFill>
                  <a:schemeClr val="accent6">
                    <a:lumMod val="75000"/>
                  </a:schemeClr>
                </a:solidFill>
              </a:rPr>
              <a:t>Complete structure of ISIC Rev. 5 was endorsed by UNSC at its 54</a:t>
            </a:r>
            <a:r>
              <a:rPr lang="en-US" sz="1050" baseline="30000" dirty="0">
                <a:solidFill>
                  <a:schemeClr val="accent6">
                    <a:lumMod val="75000"/>
                  </a:schemeClr>
                </a:solidFill>
              </a:rPr>
              <a:t>th</a:t>
            </a:r>
            <a:r>
              <a:rPr lang="en-US" sz="1050" dirty="0">
                <a:solidFill>
                  <a:schemeClr val="accent6">
                    <a:lumMod val="75000"/>
                  </a:schemeClr>
                </a:solidFill>
              </a:rPr>
              <a:t> session in 2023</a:t>
            </a:r>
          </a:p>
        </p:txBody>
      </p:sp>
      <p:sp>
        <p:nvSpPr>
          <p:cNvPr id="53" name="TextBox 52">
            <a:extLst>
              <a:ext uri="{FF2B5EF4-FFF2-40B4-BE49-F238E27FC236}">
                <a16:creationId xmlns:a16="http://schemas.microsoft.com/office/drawing/2014/main" id="{2EF5E795-1136-8F91-1B60-3FF4C3D3F952}"/>
              </a:ext>
            </a:extLst>
          </p:cNvPr>
          <p:cNvSpPr txBox="1"/>
          <p:nvPr/>
        </p:nvSpPr>
        <p:spPr>
          <a:xfrm>
            <a:off x="5022458" y="3393359"/>
            <a:ext cx="304892" cy="300082"/>
          </a:xfrm>
          <a:prstGeom prst="rect">
            <a:avLst/>
          </a:prstGeom>
          <a:noFill/>
        </p:spPr>
        <p:txBody>
          <a:bodyPr wrap="none" rtlCol="0">
            <a:spAutoFit/>
          </a:bodyPr>
          <a:lstStyle/>
          <a:p>
            <a:r>
              <a:rPr lang="en-US" sz="1350" dirty="0"/>
              <a:t>…</a:t>
            </a:r>
          </a:p>
        </p:txBody>
      </p:sp>
    </p:spTree>
    <p:extLst>
      <p:ext uri="{BB962C8B-B14F-4D97-AF65-F5344CB8AC3E}">
        <p14:creationId xmlns:p14="http://schemas.microsoft.com/office/powerpoint/2010/main" val="136760014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a:extLst>
              <a:ext uri="{FF2B5EF4-FFF2-40B4-BE49-F238E27FC236}">
                <a16:creationId xmlns:a16="http://schemas.microsoft.com/office/drawing/2014/main" id="{B361D752-480E-571B-DCC2-568D194EF36B}"/>
              </a:ext>
            </a:extLst>
          </p:cNvPr>
          <p:cNvSpPr>
            <a:spLocks noGrp="1" noChangeArrowheads="1"/>
          </p:cNvSpPr>
          <p:nvPr>
            <p:ph type="title"/>
          </p:nvPr>
        </p:nvSpPr>
        <p:spPr/>
        <p:txBody>
          <a:bodyPr/>
          <a:lstStyle/>
          <a:p>
            <a:r>
              <a:rPr lang="en-US" altLang="en-US" dirty="0"/>
              <a:t>Objectives of the ISIC revision</a:t>
            </a:r>
          </a:p>
        </p:txBody>
      </p:sp>
      <p:sp>
        <p:nvSpPr>
          <p:cNvPr id="356355" name="Rectangle 3">
            <a:extLst>
              <a:ext uri="{FF2B5EF4-FFF2-40B4-BE49-F238E27FC236}">
                <a16:creationId xmlns:a16="http://schemas.microsoft.com/office/drawing/2014/main" id="{CF51994C-5A0F-A298-963D-CD08429C7DC5}"/>
              </a:ext>
            </a:extLst>
          </p:cNvPr>
          <p:cNvSpPr>
            <a:spLocks noGrp="1" noChangeArrowheads="1"/>
          </p:cNvSpPr>
          <p:nvPr>
            <p:ph type="body" idx="1"/>
          </p:nvPr>
        </p:nvSpPr>
        <p:spPr/>
        <p:txBody>
          <a:bodyPr>
            <a:normAutofit lnSpcReduction="10000"/>
          </a:bodyPr>
          <a:lstStyle/>
          <a:p>
            <a:pPr>
              <a:buFont typeface="Wingdings" panose="05000000000000000000" pitchFamily="2" charset="2"/>
              <a:buChar char="§"/>
            </a:pPr>
            <a:r>
              <a:rPr lang="en-US" altLang="en-US" sz="2600" dirty="0"/>
              <a:t>Relevance</a:t>
            </a:r>
          </a:p>
          <a:p>
            <a:pPr lvl="1"/>
            <a:r>
              <a:rPr lang="en-US" altLang="en-US" sz="2200" dirty="0"/>
              <a:t>Reflect new industries, new production pattern, new needs for economic analysis</a:t>
            </a:r>
          </a:p>
          <a:p>
            <a:pPr>
              <a:buFont typeface="Wingdings" panose="05000000000000000000" pitchFamily="2" charset="2"/>
              <a:buChar char="§"/>
            </a:pPr>
            <a:r>
              <a:rPr lang="en-US" altLang="en-US" sz="2600" dirty="0"/>
              <a:t>Comparability</a:t>
            </a:r>
          </a:p>
          <a:p>
            <a:pPr lvl="1"/>
            <a:r>
              <a:rPr lang="en-US" altLang="en-US" sz="2200" dirty="0"/>
              <a:t>Improve linkages to major regional classifications</a:t>
            </a:r>
          </a:p>
          <a:p>
            <a:pPr>
              <a:buFont typeface="Wingdings" panose="05000000000000000000" pitchFamily="2" charset="2"/>
              <a:buChar char="§"/>
            </a:pPr>
            <a:r>
              <a:rPr lang="en-US" altLang="en-US" sz="2600" dirty="0"/>
              <a:t>Continuity</a:t>
            </a:r>
          </a:p>
          <a:p>
            <a:pPr lvl="1"/>
            <a:r>
              <a:rPr lang="en-US" altLang="en-US" sz="2200" dirty="0"/>
              <a:t>Maintain close links to the previous version of ISIC</a:t>
            </a:r>
          </a:p>
          <a:p>
            <a:pPr lvl="1"/>
            <a:endParaRPr lang="en-US" altLang="en-US" sz="2200" dirty="0"/>
          </a:p>
          <a:p>
            <a:pPr>
              <a:buFont typeface="Wingdings" panose="05000000000000000000" pitchFamily="2" charset="2"/>
              <a:buChar char="§"/>
            </a:pPr>
            <a:r>
              <a:rPr lang="en-US" altLang="en-US" sz="2600" dirty="0"/>
              <a:t>Main task: balancing these three objectives</a:t>
            </a:r>
          </a:p>
        </p:txBody>
      </p:sp>
    </p:spTree>
    <p:extLst>
      <p:ext uri="{BB962C8B-B14F-4D97-AF65-F5344CB8AC3E}">
        <p14:creationId xmlns:p14="http://schemas.microsoft.com/office/powerpoint/2010/main" val="1486228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Economic stratification characteristics</a:t>
            </a:r>
          </a:p>
        </p:txBody>
      </p:sp>
      <p:sp>
        <p:nvSpPr>
          <p:cNvPr id="3" name="Tijdelijke aanduiding voor inhoud 2"/>
          <p:cNvSpPr>
            <a:spLocks noGrp="1"/>
          </p:cNvSpPr>
          <p:nvPr>
            <p:ph idx="1"/>
          </p:nvPr>
        </p:nvSpPr>
        <p:spPr/>
        <p:txBody>
          <a:bodyPr/>
          <a:lstStyle/>
          <a:p>
            <a:pPr marL="0" indent="0">
              <a:spcBef>
                <a:spcPts val="600"/>
              </a:spcBef>
              <a:spcAft>
                <a:spcPts val="600"/>
              </a:spcAft>
              <a:buNone/>
            </a:pPr>
            <a:r>
              <a:rPr lang="en-GB" sz="2800" b="1" i="0" dirty="0">
                <a:effectLst/>
                <a:latin typeface="Times New Roman" panose="02020603050405020304" pitchFamily="18" charset="0"/>
                <a:ea typeface="Times New Roman" panose="02020603050405020304" pitchFamily="18" charset="0"/>
                <a:cs typeface="Segoe UI" panose="020B0502040204020203" pitchFamily="34" charset="0"/>
              </a:rPr>
              <a:t>Principal economic activity </a:t>
            </a:r>
            <a:endParaRPr lang="en-US" sz="2800" b="1" i="1" dirty="0">
              <a:effectLst/>
              <a:latin typeface="Times New Roman" panose="02020603050405020304" pitchFamily="18" charset="0"/>
              <a:ea typeface="Times New Roman" panose="02020603050405020304" pitchFamily="18" charset="0"/>
            </a:endParaRPr>
          </a:p>
          <a:p>
            <a:pPr marR="0" lvl="0" algn="just">
              <a:spcBef>
                <a:spcPts val="600"/>
              </a:spcBef>
              <a:spcAft>
                <a:spcPts val="600"/>
              </a:spcAft>
              <a:buFont typeface="Wingdings" panose="05000000000000000000" pitchFamily="2" charset="2"/>
              <a:buChar char="§"/>
            </a:pPr>
            <a:r>
              <a:rPr lang="en-GB" sz="2000" i="1" dirty="0">
                <a:effectLst/>
                <a:latin typeface="Times New Roman" panose="02020603050405020304" pitchFamily="18" charset="0"/>
                <a:ea typeface="Times New Roman" panose="02020603050405020304" pitchFamily="18" charset="0"/>
                <a:cs typeface="Segoe UI" panose="020B0502040204020203" pitchFamily="34" charset="0"/>
              </a:rPr>
              <a:t>Purpose:</a:t>
            </a:r>
            <a:r>
              <a:rPr lang="en-GB" sz="2000" dirty="0">
                <a:effectLst/>
                <a:latin typeface="Times New Roman" panose="02020603050405020304" pitchFamily="18" charset="0"/>
                <a:ea typeface="Times New Roman" panose="02020603050405020304" pitchFamily="18" charset="0"/>
                <a:cs typeface="Segoe UI" panose="020B0502040204020203" pitchFamily="34" charset="0"/>
              </a:rPr>
              <a:t> The principal economic activity code of a unit is a key stratification characteristic. </a:t>
            </a:r>
            <a:endParaRPr lang="en-US" sz="2000" dirty="0">
              <a:latin typeface="Times New Roman" panose="02020603050405020304" pitchFamily="18" charset="0"/>
              <a:ea typeface="Times New Roman" panose="02020603050405020304" pitchFamily="18" charset="0"/>
            </a:endParaRPr>
          </a:p>
          <a:p>
            <a:pPr marR="0" lvl="0" algn="just">
              <a:spcBef>
                <a:spcPts val="600"/>
              </a:spcBef>
              <a:spcAft>
                <a:spcPts val="600"/>
              </a:spcAft>
              <a:buFont typeface="Wingdings" panose="05000000000000000000" pitchFamily="2" charset="2"/>
              <a:buChar char="§"/>
            </a:pPr>
            <a:r>
              <a:rPr lang="en-GB" sz="2000" dirty="0">
                <a:effectLst/>
                <a:latin typeface="Times New Roman" panose="02020603050405020304" pitchFamily="18" charset="0"/>
                <a:ea typeface="Times New Roman" panose="02020603050405020304" pitchFamily="18" charset="0"/>
                <a:cs typeface="Segoe UI" panose="020B0502040204020203" pitchFamily="34" charset="0"/>
              </a:rPr>
              <a:t>The activity code is based on a classification of economic activities. The recommended international classification for economic activities is ISIC </a:t>
            </a:r>
          </a:p>
          <a:p>
            <a:pPr marL="0" marR="0" lvl="0" indent="0" algn="just">
              <a:spcBef>
                <a:spcPts val="600"/>
              </a:spcBef>
              <a:spcAft>
                <a:spcPts val="600"/>
              </a:spcAft>
              <a:buNone/>
            </a:pPr>
            <a:r>
              <a:rPr lang="en-GB" sz="2800" b="1" i="0" dirty="0">
                <a:effectLst/>
                <a:latin typeface="Times New Roman" panose="02020603050405020304" pitchFamily="18" charset="0"/>
                <a:ea typeface="Times New Roman" panose="02020603050405020304" pitchFamily="18" charset="0"/>
                <a:cs typeface="Segoe UI" panose="020B0502040204020203" pitchFamily="34" charset="0"/>
              </a:rPr>
              <a:t>Secondary economic activity (activities</a:t>
            </a:r>
            <a:r>
              <a:rPr lang="en-GB" sz="2800" b="1" i="1" dirty="0">
                <a:effectLst/>
                <a:latin typeface="Times New Roman" panose="02020603050405020304" pitchFamily="18" charset="0"/>
                <a:ea typeface="Times New Roman" panose="02020603050405020304" pitchFamily="18" charset="0"/>
                <a:cs typeface="Segoe UI" panose="020B0502040204020203" pitchFamily="34" charset="0"/>
              </a:rPr>
              <a:t>)</a:t>
            </a:r>
            <a:endParaRPr lang="en-US" sz="2800" b="1" i="1" dirty="0">
              <a:effectLst/>
              <a:latin typeface="Times New Roman" panose="02020603050405020304" pitchFamily="18" charset="0"/>
              <a:ea typeface="Times New Roman" panose="02020603050405020304" pitchFamily="18" charset="0"/>
            </a:endParaRPr>
          </a:p>
          <a:p>
            <a:pPr marL="342900" marR="0" lvl="0" indent="-342900" algn="just">
              <a:spcBef>
                <a:spcPts val="600"/>
              </a:spcBef>
              <a:spcAft>
                <a:spcPts val="600"/>
              </a:spcAft>
              <a:buFont typeface="+mj-lt"/>
              <a:buAutoNum type="arabicPeriod"/>
            </a:pPr>
            <a:r>
              <a:rPr lang="en-GB" sz="2000" dirty="0">
                <a:effectLst/>
                <a:latin typeface="Times New Roman" panose="02020603050405020304" pitchFamily="18" charset="0"/>
                <a:ea typeface="Times New Roman" panose="02020603050405020304" pitchFamily="18" charset="0"/>
                <a:cs typeface="Segoe UI" panose="020B0502040204020203" pitchFamily="34" charset="0"/>
              </a:rPr>
              <a:t>Practical guidance in assigning and maintaining principal and secondary economic activity codes is provided in chapter 7 of the SBR guidelines. </a:t>
            </a:r>
            <a:endParaRPr lang="en-US" sz="20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25319752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a:extLst>
              <a:ext uri="{FF2B5EF4-FFF2-40B4-BE49-F238E27FC236}">
                <a16:creationId xmlns:a16="http://schemas.microsoft.com/office/drawing/2014/main" id="{93F66A91-409F-A2C4-1B88-C1C449A8EB67}"/>
              </a:ext>
            </a:extLst>
          </p:cNvPr>
          <p:cNvSpPr>
            <a:spLocks noGrp="1" noChangeArrowheads="1"/>
          </p:cNvSpPr>
          <p:nvPr>
            <p:ph type="title"/>
          </p:nvPr>
        </p:nvSpPr>
        <p:spPr>
          <a:xfrm>
            <a:off x="574675" y="928255"/>
            <a:ext cx="8278380" cy="913245"/>
          </a:xfrm>
        </p:spPr>
        <p:txBody>
          <a:bodyPr>
            <a:normAutofit fontScale="90000"/>
          </a:bodyPr>
          <a:lstStyle/>
          <a:p>
            <a:r>
              <a:rPr lang="en-US" altLang="en-US" dirty="0"/>
              <a:t>Increased detail of ISIC during each revision process</a:t>
            </a:r>
          </a:p>
        </p:txBody>
      </p:sp>
      <p:graphicFrame>
        <p:nvGraphicFramePr>
          <p:cNvPr id="359427" name="Group 3">
            <a:extLst>
              <a:ext uri="{FF2B5EF4-FFF2-40B4-BE49-F238E27FC236}">
                <a16:creationId xmlns:a16="http://schemas.microsoft.com/office/drawing/2014/main" id="{239C3245-2D1B-957C-6737-8D28E3C8F6E3}"/>
              </a:ext>
            </a:extLst>
          </p:cNvPr>
          <p:cNvGraphicFramePr>
            <a:graphicFrameLocks noGrp="1"/>
          </p:cNvGraphicFramePr>
          <p:nvPr>
            <p:ph idx="1"/>
          </p:nvPr>
        </p:nvGraphicFramePr>
        <p:xfrm>
          <a:off x="566738" y="1976438"/>
          <a:ext cx="8001000" cy="3716020"/>
        </p:xfrm>
        <a:graphic>
          <a:graphicData uri="http://schemas.openxmlformats.org/drawingml/2006/table">
            <a:tbl>
              <a:tblPr/>
              <a:tblGrid>
                <a:gridCol w="2557324">
                  <a:extLst>
                    <a:ext uri="{9D8B030D-6E8A-4147-A177-3AD203B41FA5}">
                      <a16:colId xmlns:a16="http://schemas.microsoft.com/office/drawing/2014/main" val="3118954871"/>
                    </a:ext>
                  </a:extLst>
                </a:gridCol>
                <a:gridCol w="1817014">
                  <a:extLst>
                    <a:ext uri="{9D8B030D-6E8A-4147-A177-3AD203B41FA5}">
                      <a16:colId xmlns:a16="http://schemas.microsoft.com/office/drawing/2014/main" val="3400094843"/>
                    </a:ext>
                  </a:extLst>
                </a:gridCol>
                <a:gridCol w="1813331">
                  <a:extLst>
                    <a:ext uri="{9D8B030D-6E8A-4147-A177-3AD203B41FA5}">
                      <a16:colId xmlns:a16="http://schemas.microsoft.com/office/drawing/2014/main" val="217636495"/>
                    </a:ext>
                  </a:extLst>
                </a:gridCol>
                <a:gridCol w="1813331">
                  <a:extLst>
                    <a:ext uri="{9D8B030D-6E8A-4147-A177-3AD203B41FA5}">
                      <a16:colId xmlns:a16="http://schemas.microsoft.com/office/drawing/2014/main" val="3803876564"/>
                    </a:ext>
                  </a:extLst>
                </a:gridCol>
              </a:tblGrid>
              <a:tr h="708025">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endParaRPr kumimoji="0" lang="en-GB" altLang="en-US" sz="2600" b="0" i="0" u="none" strike="noStrike" cap="none" normalizeH="0" baseline="0">
                        <a:ln>
                          <a:noFill/>
                        </a:ln>
                        <a:solidFill>
                          <a:schemeClr val="tx1"/>
                        </a:solidFill>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ISIC Rev.3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ISIC Rev.4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ISIC Rev.5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92470375"/>
                  </a:ext>
                </a:extLst>
              </a:tr>
              <a:tr h="708025">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Sections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1081819"/>
                  </a:ext>
                </a:extLst>
              </a:tr>
              <a:tr h="708025">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Divisions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88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87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14093241"/>
                  </a:ext>
                </a:extLst>
              </a:tr>
              <a:tr h="708025">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Groups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159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258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20029407"/>
                  </a:ext>
                </a:extLst>
              </a:tr>
              <a:tr h="708025">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l"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Classes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Verdana" panose="020B0604030504040204" pitchFamily="34" charset="0"/>
                        </a:rPr>
                        <a:t>292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defTabSz="449263">
                        <a:spcBef>
                          <a:spcPct val="20000"/>
                        </a:spcBef>
                        <a:buClr>
                          <a:schemeClr val="accent2"/>
                        </a:buClr>
                        <a:buFont typeface="Wingdings" panose="05000000000000000000" pitchFamily="2" charset="2"/>
                        <a:defRPr sz="2600">
                          <a:solidFill>
                            <a:schemeClr val="tx1"/>
                          </a:solidFill>
                          <a:latin typeface="Verdana" panose="020B0604030504040204" pitchFamily="34" charset="0"/>
                        </a:defRPr>
                      </a:lvl1pPr>
                      <a:lvl2pPr defTabSz="449263">
                        <a:spcBef>
                          <a:spcPct val="20000"/>
                        </a:spcBef>
                        <a:buClr>
                          <a:schemeClr val="accent2"/>
                        </a:buClr>
                        <a:buFont typeface="Wingdings" panose="05000000000000000000" pitchFamily="2" charset="2"/>
                        <a:defRPr sz="2200">
                          <a:solidFill>
                            <a:schemeClr val="tx1"/>
                          </a:solidFill>
                          <a:latin typeface="Verdana" panose="020B0604030504040204" pitchFamily="34" charset="0"/>
                        </a:defRPr>
                      </a:lvl2pPr>
                      <a:lvl3pPr defTabSz="449263">
                        <a:spcBef>
                          <a:spcPct val="20000"/>
                        </a:spcBef>
                        <a:buClr>
                          <a:schemeClr val="accent2"/>
                        </a:buClr>
                        <a:buFont typeface="Wingdings" panose="05000000000000000000" pitchFamily="2" charset="2"/>
                        <a:defRPr sz="2100">
                          <a:solidFill>
                            <a:schemeClr val="tx1"/>
                          </a:solidFill>
                          <a:latin typeface="Verdana" panose="020B0604030504040204" pitchFamily="34" charset="0"/>
                        </a:defRPr>
                      </a:lvl3pPr>
                      <a:lvl4pPr defTabSz="449263">
                        <a:spcBef>
                          <a:spcPct val="20000"/>
                        </a:spcBef>
                        <a:buClr>
                          <a:schemeClr val="accent2"/>
                        </a:buClr>
                        <a:buFont typeface="Wingdings" panose="05000000000000000000" pitchFamily="2" charset="2"/>
                        <a:defRPr>
                          <a:solidFill>
                            <a:schemeClr val="tx1"/>
                          </a:solidFill>
                          <a:latin typeface="Verdana" panose="020B0604030504040204" pitchFamily="34" charset="0"/>
                        </a:defRPr>
                      </a:lvl4pPr>
                      <a:lvl5pPr defTabSz="449263">
                        <a:spcBef>
                          <a:spcPct val="25000"/>
                        </a:spcBef>
                        <a:buClr>
                          <a:schemeClr val="accent2"/>
                        </a:buClr>
                        <a:buFont typeface="Wingdings" panose="05000000000000000000" pitchFamily="2" charset="2"/>
                        <a:defRPr>
                          <a:solidFill>
                            <a:schemeClr val="tx1"/>
                          </a:solidFill>
                          <a:latin typeface="Verdana" panose="020B0604030504040204" pitchFamily="34" charset="0"/>
                        </a:defRPr>
                      </a:lvl5pPr>
                      <a:lvl6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6pPr>
                      <a:lvl7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7pPr>
                      <a:lvl8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8pPr>
                      <a:lvl9pPr defTabSz="449263" fontAlgn="base">
                        <a:spcBef>
                          <a:spcPct val="25000"/>
                        </a:spcBef>
                        <a:spcAft>
                          <a:spcPct val="0"/>
                        </a:spcAft>
                        <a:buClr>
                          <a:schemeClr val="accent2"/>
                        </a:buClr>
                        <a:buFont typeface="Wingdings" panose="05000000000000000000" pitchFamily="2" charset="2"/>
                        <a:defRPr>
                          <a:solidFill>
                            <a:schemeClr val="tx1"/>
                          </a:solidFill>
                          <a:latin typeface="Verdana" panose="020B0604030504040204" pitchFamily="34" charset="0"/>
                        </a:defRPr>
                      </a:lvl9p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419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en-US" altLang="en-US" sz="2600" b="0" i="0" u="none" strike="noStrike" cap="none" normalizeH="0" baseline="0" dirty="0">
                          <a:ln>
                            <a:noFill/>
                          </a:ln>
                          <a:solidFill>
                            <a:schemeClr val="tx1"/>
                          </a:solidFill>
                          <a:effectLst/>
                          <a:latin typeface="Verdana" panose="020B0604030504040204" pitchFamily="34" charset="0"/>
                        </a:rPr>
                        <a:t>463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7604784"/>
                  </a:ext>
                </a:extLst>
              </a:tr>
            </a:tbl>
          </a:graphicData>
        </a:graphic>
      </p:graphicFrame>
    </p:spTree>
    <p:extLst>
      <p:ext uri="{BB962C8B-B14F-4D97-AF65-F5344CB8AC3E}">
        <p14:creationId xmlns:p14="http://schemas.microsoft.com/office/powerpoint/2010/main" val="10484317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1D58FC-DAAF-8428-AA19-4FCCFDF76875}"/>
              </a:ext>
            </a:extLst>
          </p:cNvPr>
          <p:cNvSpPr txBox="1">
            <a:spLocks/>
          </p:cNvSpPr>
          <p:nvPr/>
        </p:nvSpPr>
        <p:spPr>
          <a:xfrm>
            <a:off x="449676" y="1814945"/>
            <a:ext cx="8137417" cy="3976255"/>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10000"/>
              </a:lnSpc>
              <a:spcBef>
                <a:spcPts val="563"/>
              </a:spcBef>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Identification of intermediation service activities</a:t>
            </a:r>
          </a:p>
          <a:p>
            <a:pPr marL="213122" indent="-213122" defTabSz="514350">
              <a:lnSpc>
                <a:spcPct val="110000"/>
              </a:lnSpc>
              <a:spcBef>
                <a:spcPts val="563"/>
              </a:spcBef>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Definition of non-financial intermediation service</a:t>
            </a:r>
          </a:p>
          <a:p>
            <a:pPr marL="213122" indent="-213122" defTabSz="514350">
              <a:lnSpc>
                <a:spcPct val="110000"/>
              </a:lnSpc>
              <a:spcBef>
                <a:spcPts val="563"/>
              </a:spcBef>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No distinction in the ISIC classification criteria between “digital” and other means (face-to-face, telephone, mail, email, etc.)</a:t>
            </a:r>
          </a:p>
          <a:p>
            <a:pPr marL="213122" indent="-213122" defTabSz="514350">
              <a:lnSpc>
                <a:spcPct val="110000"/>
              </a:lnSpc>
              <a:spcBef>
                <a:spcPts val="563"/>
              </a:spcBef>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 number of groups and classes were created exclusively for intermediation services</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4790 Intermediation service activities for retail sale</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5540 Intermediation service activities for accommodation</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6120 Telecommunication reselling activities and intermediation service activities for telecommunication</a:t>
            </a:r>
          </a:p>
          <a:p>
            <a:pPr marL="602456" lvl="1" indent="-345281" defTabSz="514350">
              <a:lnSpc>
                <a:spcPct val="110000"/>
              </a:lnSpc>
              <a:spcBef>
                <a:spcPts val="281"/>
              </a:spcBef>
              <a:buFont typeface="Wingdings" panose="05000000000000000000" pitchFamily="2" charset="2"/>
              <a:buChar char="ü"/>
              <a:defRPr/>
            </a:pPr>
            <a:r>
              <a:rPr lang="en-US" sz="16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p:txBody>
      </p:sp>
      <p:sp>
        <p:nvSpPr>
          <p:cNvPr id="3" name="Text Placeholder 2">
            <a:extLst>
              <a:ext uri="{FF2B5EF4-FFF2-40B4-BE49-F238E27FC236}">
                <a16:creationId xmlns:a16="http://schemas.microsoft.com/office/drawing/2014/main" id="{53534464-B330-7F0F-3F3D-5AF1D6571135}"/>
              </a:ext>
            </a:extLst>
          </p:cNvPr>
          <p:cNvSpPr txBox="1">
            <a:spLocks/>
          </p:cNvSpPr>
          <p:nvPr/>
        </p:nvSpPr>
        <p:spPr>
          <a:xfrm>
            <a:off x="452629" y="907094"/>
            <a:ext cx="564237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000"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intermediation services</a:t>
            </a:r>
          </a:p>
        </p:txBody>
      </p:sp>
    </p:spTree>
    <p:extLst>
      <p:ext uri="{BB962C8B-B14F-4D97-AF65-F5344CB8AC3E}">
        <p14:creationId xmlns:p14="http://schemas.microsoft.com/office/powerpoint/2010/main" val="16688536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503292" y="929259"/>
            <a:ext cx="8137417" cy="3226096"/>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lnSpc>
                <a:spcPct val="110000"/>
              </a:lnSpc>
              <a:spcBef>
                <a:spcPts val="563"/>
              </a:spcBef>
              <a:buFont typeface="Wingdings" panose="05000000000000000000" pitchFamily="2" charset="2"/>
              <a:buChar char="§"/>
              <a:defRPr/>
            </a:pPr>
            <a:endPar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defTabSz="514350">
              <a:lnSpc>
                <a:spcPct val="110000"/>
              </a:lnSpc>
              <a:spcBef>
                <a:spcPts val="563"/>
              </a:spcBef>
              <a:buFont typeface="Wingdings" panose="05000000000000000000" pitchFamily="2" charset="2"/>
              <a:buChar char="§"/>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Definition of FGP from the ongoing SNA revision:</a:t>
            </a:r>
          </a:p>
          <a:p>
            <a:pPr lvl="1" indent="-257175">
              <a:lnSpc>
                <a:spcPct val="110000"/>
              </a:lnSpc>
              <a:spcBef>
                <a:spcPts val="563"/>
              </a:spcBef>
              <a:buFont typeface="Courier New" panose="02070309020205020404" pitchFamily="49" charset="0"/>
              <a:buChar char="o"/>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 </a:t>
            </a:r>
            <a:r>
              <a:rPr lang="en-US" sz="2000" dirty="0" err="1">
                <a:solidFill>
                  <a:sysClr val="windowText" lastClr="000000"/>
                </a:solidFill>
                <a:latin typeface="Roboto" panose="02000000000000000000" pitchFamily="2" charset="0"/>
                <a:ea typeface="Roboto" panose="02000000000000000000" pitchFamily="2" charset="0"/>
                <a:cs typeface="Roboto" panose="02000000000000000000" pitchFamily="2" charset="0"/>
              </a:rPr>
              <a:t>factoryless</a:t>
            </a: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 goods producer (FGP) is a principal that controls the production of a good by undertaking the entrepreneurial steps and providing the technical specifications required to produce the good, but that fully outsources the material transformation process required to produce the output</a:t>
            </a:r>
          </a:p>
          <a:p>
            <a:pPr defTabSz="514350">
              <a:lnSpc>
                <a:spcPct val="110000"/>
              </a:lnSpc>
              <a:spcBef>
                <a:spcPts val="563"/>
              </a:spcBef>
              <a:buFont typeface="Wingdings" panose="05000000000000000000" pitchFamily="2" charset="2"/>
              <a:buChar char="§"/>
              <a:defRPr/>
            </a:pPr>
            <a:r>
              <a:rPr lang="en-US" sz="2000" dirty="0">
                <a:latin typeface="Roboto" panose="02000000000000000000" pitchFamily="2" charset="0"/>
                <a:ea typeface="Roboto" panose="02000000000000000000" pitchFamily="2" charset="0"/>
                <a:cs typeface="Roboto" panose="02000000000000000000" pitchFamily="2" charset="0"/>
              </a:rPr>
              <a:t>A principal in section C (Manufacturing) should not only own the final output, but also satisfy one of the following conditions: a) it owns the input materials to the production process, or b) it owns the intellectual property products (IPP). </a:t>
            </a:r>
          </a:p>
          <a:p>
            <a:pPr defTabSz="514350">
              <a:lnSpc>
                <a:spcPct val="110000"/>
              </a:lnSpc>
              <a:spcBef>
                <a:spcPts val="563"/>
              </a:spcBef>
              <a:buFont typeface="Wingdings" panose="05000000000000000000" pitchFamily="2" charset="2"/>
              <a:buChar char="§"/>
              <a:defRPr/>
            </a:pPr>
            <a:endPar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a:lnSpc>
                <a:spcPct val="110000"/>
              </a:lnSpc>
              <a:spcBef>
                <a:spcPts val="281"/>
              </a:spcBef>
              <a:buFont typeface="Wingdings" panose="05000000000000000000" pitchFamily="2" charset="2"/>
              <a:buChar char="§"/>
              <a:defRPr/>
            </a:pPr>
            <a:r>
              <a:rPr lang="en-US" sz="20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In general, FGPs will continue to be classified in the same class where they would be classified if they carried out the manufacturing process themselves in Section C (Manufacturing). </a:t>
            </a: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768174"/>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FGP</a:t>
            </a:r>
          </a:p>
        </p:txBody>
      </p:sp>
    </p:spTree>
    <p:extLst>
      <p:ext uri="{BB962C8B-B14F-4D97-AF65-F5344CB8AC3E}">
        <p14:creationId xmlns:p14="http://schemas.microsoft.com/office/powerpoint/2010/main" val="37802587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E17C26-DB0A-ECD9-C106-A656FA2D2C72}"/>
              </a:ext>
            </a:extLst>
          </p:cNvPr>
          <p:cNvSpPr txBox="1">
            <a:spLocks/>
          </p:cNvSpPr>
          <p:nvPr/>
        </p:nvSpPr>
        <p:spPr>
          <a:xfrm>
            <a:off x="449676" y="1802542"/>
            <a:ext cx="8137417" cy="3652403"/>
          </a:xfrm>
          <a:prstGeom prst="rect">
            <a:avLst/>
          </a:prstGeom>
        </p:spPr>
        <p:txBody>
          <a:bodyPr vert="horz" lIns="68580" tIns="34290" rIns="68580" bIns="34290" rtlCol="0">
            <a:normAutofit fontScale="925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59556" indent="-259556"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Elimination of distinction between online and in-store sales channels in section G </a:t>
            </a:r>
          </a:p>
          <a:p>
            <a:pPr marL="259556" indent="-259556"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New treatment of wholesale and retail trade and repair of motor vehicles and motorcycles</a:t>
            </a:r>
          </a:p>
          <a:p>
            <a:pPr marL="520304" lvl="1" indent="-263129"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 4 division 45 (Wholesale and retail trade and repair of motor vehicles and motorcycles) was removed, and its activities were moved to other divisions.</a:t>
            </a:r>
          </a:p>
          <a:p>
            <a:pPr marL="520304" lvl="1" indent="-263129"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The activities of maintenance and repair of motor vehicles and motorcycles </a:t>
            </a:r>
          </a:p>
          <a:p>
            <a:pPr marL="777479" lvl="2" indent="-263129">
              <a:lnSpc>
                <a:spcPct val="120000"/>
              </a:lnSpc>
              <a:buFont typeface="Courier New" panose="02070309020205020404" pitchFamily="49" charset="0"/>
              <a:buChar char="o"/>
              <a:defRPr/>
            </a:pP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moved away from ISIC section G to section T (Other service activities) </a:t>
            </a:r>
          </a:p>
          <a:p>
            <a:pPr marL="777479" lvl="2" indent="-263129">
              <a:lnSpc>
                <a:spcPct val="120000"/>
              </a:lnSpc>
              <a:buFont typeface="Courier New" panose="02070309020205020404" pitchFamily="49" charset="0"/>
              <a:buChar char="o"/>
              <a:defRPr/>
            </a:pP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placed in Division 95 (Repair and maintenance of computers, personal and household goods, and motor vehicles and motorcycles), together with the repair of computers and personal and household goods.</a:t>
            </a:r>
          </a:p>
          <a:p>
            <a:pPr marL="520304" lvl="1" indent="-263129"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Activities on the wholesale and retail trade of motor vehicles and motorcycles were moved to the respective divisions on wholesale and retail trade.</a:t>
            </a:r>
          </a:p>
        </p:txBody>
      </p:sp>
      <p:sp>
        <p:nvSpPr>
          <p:cNvPr id="3" name="Text Placeholder 2">
            <a:extLst>
              <a:ext uri="{FF2B5EF4-FFF2-40B4-BE49-F238E27FC236}">
                <a16:creationId xmlns:a16="http://schemas.microsoft.com/office/drawing/2014/main" id="{C1CC4D8E-1058-8C6B-876E-6DE1ED70719D}"/>
              </a:ext>
            </a:extLst>
          </p:cNvPr>
          <p:cNvSpPr txBox="1">
            <a:spLocks/>
          </p:cNvSpPr>
          <p:nvPr/>
        </p:nvSpPr>
        <p:spPr>
          <a:xfrm>
            <a:off x="452629" y="1136073"/>
            <a:ext cx="7541444" cy="533149"/>
          </a:xfrm>
          <a:prstGeom prst="rect">
            <a:avLst/>
          </a:prstGeom>
        </p:spPr>
        <p:txBody>
          <a:bodyPr vert="horz" lIns="68580" tIns="34290" rIns="68580" bIns="34290" rtlCol="0">
            <a:no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000"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section G (Wholesale and retail trade</a:t>
            </a:r>
            <a:r>
              <a:rPr lang="en-US" sz="2000" b="1"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a:p>
            <a:pPr defTabSz="514350">
              <a:spcBef>
                <a:spcPts val="563"/>
              </a:spcBef>
              <a:defRPr/>
            </a:pPr>
            <a:endParaRPr lang="en-US" sz="2000" b="1"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598717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5D5758A-BBA2-319E-961C-28E97A231316}"/>
              </a:ext>
            </a:extLst>
          </p:cNvPr>
          <p:cNvSpPr txBox="1">
            <a:spLocks/>
          </p:cNvSpPr>
          <p:nvPr/>
        </p:nvSpPr>
        <p:spPr>
          <a:xfrm>
            <a:off x="449676" y="1858148"/>
            <a:ext cx="8137417" cy="3596798"/>
          </a:xfrm>
          <a:prstGeom prst="rect">
            <a:avLst/>
          </a:prstGeom>
        </p:spPr>
        <p:txBody>
          <a:bodyPr vert="horz" lIns="68580" tIns="34290" rIns="68580" bIns="34290" rtlCol="0">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59556" indent="-259556" defTabSz="514350">
              <a:lnSpc>
                <a:spcPct val="12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 split of ISIC, Rev. 4 Section J (Information and communication) into two</a:t>
            </a:r>
          </a:p>
          <a:p>
            <a:pPr marL="520304" lvl="1" indent="-263129"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Rev.5 Section J - Publishing, content production and distribution</a:t>
            </a:r>
          </a:p>
          <a:p>
            <a:pPr marL="520304" lvl="1" indent="-263129"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Rev.5 Section K - Telecommunications, computer programming, consultancy, computing infrastructure, and other information service activities.</a:t>
            </a:r>
          </a:p>
          <a:p>
            <a:pPr marL="259556" indent="-259556" defTabSz="514350">
              <a:lnSpc>
                <a:spcPct val="12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The distinction at the group level between wired, wireless, and satellite telecommunications activities has been removed. </a:t>
            </a:r>
          </a:p>
          <a:p>
            <a:pPr marL="259556" indent="-259556" defTabSz="514350">
              <a:lnSpc>
                <a:spcPct val="120000"/>
              </a:lnSpc>
              <a:spcBef>
                <a:spcPts val="563"/>
              </a:spcBef>
              <a:defRPr/>
            </a:pPr>
            <a:r>
              <a:rPr lang="en-US" sz="1500" dirty="0">
                <a:latin typeface="Roboto" panose="02000000000000000000" pitchFamily="2" charset="0"/>
                <a:ea typeface="Roboto" panose="02000000000000000000" pitchFamily="2" charset="0"/>
              </a:rPr>
              <a:t>A new group, ISIC Rev. 5 group 631 “Computing infrastructure, data processing, hosting and related activities” containing a single class “Computing infrastructure, data processing, hosting and related activities” has been created to include activities such as cloud infrastructure , platform provision  and cloud computing</a:t>
            </a:r>
          </a:p>
          <a:p>
            <a:pPr marL="259556" indent="-259556">
              <a:lnSpc>
                <a:spcPct val="120000"/>
              </a:lnSpc>
              <a:defRPr/>
            </a:pPr>
            <a:r>
              <a:rPr lang="en-US" sz="1500" dirty="0">
                <a:latin typeface="Roboto" panose="02000000000000000000" pitchFamily="2" charset="0"/>
                <a:ea typeface="Roboto" panose="02000000000000000000" pitchFamily="2" charset="0"/>
              </a:rPr>
              <a:t>A new group, ISIC Rev. 5 group 639, “Web search portal activities and other information service activities”.</a:t>
            </a:r>
          </a:p>
          <a:p>
            <a:pPr marL="259556" indent="-259556">
              <a:lnSpc>
                <a:spcPct val="120000"/>
              </a:lnSpc>
              <a:defRPr/>
            </a:pPr>
            <a:r>
              <a:rPr lang="en-US" sz="1500" spc="-23" dirty="0">
                <a:latin typeface="Roboto" panose="02000000000000000000" pitchFamily="2" charset="0"/>
                <a:ea typeface="Roboto" panose="02000000000000000000" pitchFamily="2" charset="0"/>
              </a:rPr>
              <a:t>Cybersecurity activities will be integrated in activities of software development, programming, consultancy activities and incident/information management </a:t>
            </a:r>
            <a:endParaRPr lang="en-US" sz="1500" dirty="0">
              <a:latin typeface="Roboto" panose="02000000000000000000" pitchFamily="2" charset="0"/>
              <a:ea typeface="Roboto" panose="02000000000000000000" pitchFamily="2" charset="0"/>
            </a:endParaRPr>
          </a:p>
          <a:p>
            <a:pPr marL="259556" indent="-259556" defTabSz="514350">
              <a:lnSpc>
                <a:spcPct val="120000"/>
              </a:lnSpc>
              <a:spcBef>
                <a:spcPts val="563"/>
              </a:spcBef>
              <a:defRPr/>
            </a:pPr>
            <a:endPar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p:txBody>
      </p:sp>
      <p:sp>
        <p:nvSpPr>
          <p:cNvPr id="3" name="Text Placeholder 2">
            <a:extLst>
              <a:ext uri="{FF2B5EF4-FFF2-40B4-BE49-F238E27FC236}">
                <a16:creationId xmlns:a16="http://schemas.microsoft.com/office/drawing/2014/main" id="{A7F84ACD-BF7D-4360-193B-FE0E63275CE1}"/>
              </a:ext>
            </a:extLst>
          </p:cNvPr>
          <p:cNvSpPr txBox="1">
            <a:spLocks/>
          </p:cNvSpPr>
          <p:nvPr/>
        </p:nvSpPr>
        <p:spPr>
          <a:xfrm>
            <a:off x="442152" y="986075"/>
            <a:ext cx="797798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new activities in ICT and finance</a:t>
            </a:r>
          </a:p>
        </p:txBody>
      </p:sp>
    </p:spTree>
    <p:extLst>
      <p:ext uri="{BB962C8B-B14F-4D97-AF65-F5344CB8AC3E}">
        <p14:creationId xmlns:p14="http://schemas.microsoft.com/office/powerpoint/2010/main" val="18025245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5D5758A-BBA2-319E-961C-28E97A231316}"/>
              </a:ext>
            </a:extLst>
          </p:cNvPr>
          <p:cNvSpPr txBox="1">
            <a:spLocks/>
          </p:cNvSpPr>
          <p:nvPr/>
        </p:nvSpPr>
        <p:spPr>
          <a:xfrm>
            <a:off x="449676" y="1858148"/>
            <a:ext cx="8137417" cy="3596798"/>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59556" indent="-259556"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More breakdowns for financial activities and updated explanatory notes to reflect new technology</a:t>
            </a:r>
          </a:p>
          <a:p>
            <a:pPr marL="259556" indent="-259556"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Compared to section K in ISIC, Rev. 4, the new section L (Financial and Insurance activities) includes some new classes for financial services</a:t>
            </a:r>
          </a:p>
          <a:p>
            <a:pPr marL="520304" lvl="1" indent="-263129" defTabSz="514350">
              <a:lnSpc>
                <a:spcPct val="120000"/>
              </a:lnSpc>
              <a:spcBef>
                <a:spcPts val="281"/>
              </a:spcBef>
              <a:buFont typeface="Courier New" panose="02070309020205020404" pitchFamily="49" charset="0"/>
              <a:buChar char="o"/>
              <a:defRPr/>
            </a:pPr>
            <a:r>
              <a:rPr lang="en-US" sz="18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a:p>
            <a:pPr marL="520304" lvl="1" indent="-263129" defTabSz="514350">
              <a:lnSpc>
                <a:spcPct val="120000"/>
              </a:lnSpc>
              <a:spcBef>
                <a:spcPts val="281"/>
              </a:spcBef>
              <a:buFont typeface="Courier New" panose="02070309020205020404" pitchFamily="49" charset="0"/>
              <a:buChar char="o"/>
              <a:defRPr/>
            </a:pPr>
            <a:r>
              <a:rPr lang="en-US" sz="18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6422 Activities of financing conduits</a:t>
            </a:r>
          </a:p>
          <a:p>
            <a:pPr marL="520304" lvl="1" indent="-263129" defTabSz="514350">
              <a:lnSpc>
                <a:spcPct val="120000"/>
              </a:lnSpc>
              <a:spcBef>
                <a:spcPts val="281"/>
              </a:spcBef>
              <a:buFont typeface="Courier New" panose="02070309020205020404" pitchFamily="49" charset="0"/>
              <a:buChar char="o"/>
              <a:defRPr/>
            </a:pPr>
            <a:r>
              <a:rPr lang="en-US" sz="18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6431 Activities of money market funds</a:t>
            </a:r>
          </a:p>
          <a:p>
            <a:pPr marL="520304" lvl="1" indent="-263129" defTabSz="514350">
              <a:lnSpc>
                <a:spcPct val="120000"/>
              </a:lnSpc>
              <a:spcBef>
                <a:spcPts val="281"/>
              </a:spcBef>
              <a:buFont typeface="Courier New" panose="02070309020205020404" pitchFamily="49" charset="0"/>
              <a:buChar char="o"/>
              <a:defRPr/>
            </a:pPr>
            <a:r>
              <a:rPr lang="en-US" sz="18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6491 Financial leasing activities</a:t>
            </a:r>
          </a:p>
          <a:p>
            <a:pPr marL="520304" lvl="1" indent="-263129" defTabSz="514350">
              <a:lnSpc>
                <a:spcPct val="120000"/>
              </a:lnSpc>
              <a:spcBef>
                <a:spcPts val="281"/>
              </a:spcBef>
              <a:buFont typeface="Courier New" panose="02070309020205020404" pitchFamily="49" charset="0"/>
              <a:buChar char="o"/>
              <a:defRPr/>
            </a:pPr>
            <a:r>
              <a:rPr lang="en-US" sz="18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t>
            </a:r>
          </a:p>
        </p:txBody>
      </p:sp>
      <p:sp>
        <p:nvSpPr>
          <p:cNvPr id="3" name="Text Placeholder 2">
            <a:extLst>
              <a:ext uri="{FF2B5EF4-FFF2-40B4-BE49-F238E27FC236}">
                <a16:creationId xmlns:a16="http://schemas.microsoft.com/office/drawing/2014/main" id="{A7F84ACD-BF7D-4360-193B-FE0E63275CE1}"/>
              </a:ext>
            </a:extLst>
          </p:cNvPr>
          <p:cNvSpPr txBox="1">
            <a:spLocks/>
          </p:cNvSpPr>
          <p:nvPr/>
        </p:nvSpPr>
        <p:spPr>
          <a:xfrm>
            <a:off x="452629" y="1280983"/>
            <a:ext cx="797798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new activities in finance</a:t>
            </a:r>
          </a:p>
        </p:txBody>
      </p:sp>
    </p:spTree>
    <p:extLst>
      <p:ext uri="{BB962C8B-B14F-4D97-AF65-F5344CB8AC3E}">
        <p14:creationId xmlns:p14="http://schemas.microsoft.com/office/powerpoint/2010/main" val="23463694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466838-5D1E-4BEE-EF5E-63AACA048080}"/>
              </a:ext>
            </a:extLst>
          </p:cNvPr>
          <p:cNvSpPr txBox="1">
            <a:spLocks/>
          </p:cNvSpPr>
          <p:nvPr/>
        </p:nvSpPr>
        <p:spPr>
          <a:xfrm>
            <a:off x="449676" y="1876683"/>
            <a:ext cx="8137417" cy="3578263"/>
          </a:xfrm>
          <a:prstGeom prst="rect">
            <a:avLst/>
          </a:prstGeom>
        </p:spPr>
        <p:txBody>
          <a:bodyPr vert="horz" lIns="68580" tIns="34290" rIns="68580" bIns="3429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59556" indent="-259556" defTabSz="514350">
              <a:lnSpc>
                <a:spcPct val="11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Updated the structure of section P on education to better align with International Standard of Classification of Education (ISCED).</a:t>
            </a:r>
          </a:p>
          <a:p>
            <a:pPr marL="520304" lvl="1" indent="-263129" defTabSz="514350">
              <a:lnSpc>
                <a:spcPct val="110000"/>
              </a:lnSpc>
              <a:spcBef>
                <a:spcPts val="281"/>
              </a:spcBef>
              <a:buFont typeface="Courier New" panose="02070309020205020404" pitchFamily="49" charset="0"/>
              <a:buChar char="o"/>
              <a:defRPr/>
            </a:pPr>
            <a:r>
              <a:rPr lang="en-US" sz="16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For example, ISIC Rev. 4 Group 851 - "Pre-primary and primary education" was split into two new groups: "Pre-primary education" and "Primary education".</a:t>
            </a:r>
          </a:p>
          <a:p>
            <a:pPr marL="259556" indent="-259556" defTabSz="514350">
              <a:lnSpc>
                <a:spcPct val="11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More breakdowns for activities related to Section S on arts and cultural activities.</a:t>
            </a:r>
          </a:p>
          <a:p>
            <a:pPr marL="520304" lvl="1" indent="-263129" defTabSz="514350">
              <a:lnSpc>
                <a:spcPct val="110000"/>
              </a:lnSpc>
              <a:spcBef>
                <a:spcPts val="281"/>
              </a:spcBef>
              <a:buFont typeface="Courier New" panose="02070309020205020404" pitchFamily="49" charset="0"/>
              <a:buChar char="o"/>
              <a:defRPr/>
            </a:pPr>
            <a:r>
              <a:rPr lang="en-US" sz="16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The structure of ISIC Rev. 4 division 90 - "Creative, arts and entertainment activities" and division 91 - "Libraries, archives, museums, and other cultural activities" were reorganized to distinguish arts creation activities, performing arts, museums, collections, historical sites, and monuments activities, 913 ‑ Conservation, restoration and other support activities for cultural heritage, etc.</a:t>
            </a:r>
          </a:p>
        </p:txBody>
      </p:sp>
      <p:sp>
        <p:nvSpPr>
          <p:cNvPr id="3" name="Text Placeholder 2">
            <a:extLst>
              <a:ext uri="{FF2B5EF4-FFF2-40B4-BE49-F238E27FC236}">
                <a16:creationId xmlns:a16="http://schemas.microsoft.com/office/drawing/2014/main" id="{CC3AD79E-4CF3-BCAE-5659-183420809F0C}"/>
              </a:ext>
            </a:extLst>
          </p:cNvPr>
          <p:cNvSpPr txBox="1">
            <a:spLocks/>
          </p:cNvSpPr>
          <p:nvPr/>
        </p:nvSpPr>
        <p:spPr>
          <a:xfrm>
            <a:off x="452629" y="1373658"/>
            <a:ext cx="797798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000"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 education, arts, culture</a:t>
            </a:r>
          </a:p>
        </p:txBody>
      </p:sp>
    </p:spTree>
    <p:extLst>
      <p:ext uri="{BB962C8B-B14F-4D97-AF65-F5344CB8AC3E}">
        <p14:creationId xmlns:p14="http://schemas.microsoft.com/office/powerpoint/2010/main" val="8384069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449676" y="1756204"/>
            <a:ext cx="8137417" cy="3698741"/>
          </a:xfrm>
          <a:prstGeom prst="rect">
            <a:avLst/>
          </a:prstGeom>
        </p:spPr>
        <p:txBody>
          <a:bodyPr vert="horz" lIns="68580" tIns="34290" rIns="68580" bIns="34290" rtlCol="0">
            <a:normAutofit fontScale="850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3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Environmental Issues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Division 39 (remediation and </a:t>
            </a:r>
            <a:r>
              <a:rPr lang="en-US" sz="1500" dirty="0" err="1">
                <a:solidFill>
                  <a:sysClr val="windowText" lastClr="000000"/>
                </a:solidFill>
                <a:latin typeface="Roboto" panose="02000000000000000000" pitchFamily="2" charset="0"/>
                <a:ea typeface="Roboto" panose="02000000000000000000" pitchFamily="2" charset="0"/>
                <a:cs typeface="Roboto" panose="02000000000000000000" pitchFamily="2" charset="0"/>
              </a:rPr>
              <a:t>othe</a:t>
            </a: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r waste management service activities): inclusion of carbon remediation, capture and storage activities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New classes 3511 and 3512 on electric power generation activities from non-renewable sources vs. renewable sources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New class 8413 - Regulation of the activities of providing environmental services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Class 8130 (Landscape service activities) - Improved explanatory notes to reflect selected activities on managing and conserving ecosystem and biodiversity</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Separate Nature reserve activities (9412) from Botanical and zoological garden activities (9411)</a:t>
            </a:r>
          </a:p>
          <a:p>
            <a:pPr marL="213122" indent="-213122" defTabSz="514350">
              <a:lnSpc>
                <a:spcPct val="13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Other changes at the class level</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Further breakdown of 2610: new class for the manufacture of solar cells and panels, and photovoltaic inverters vs. for other electronic components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Further breakdown of 3100: news class for the manufacture of wooden furniture vs. for other furniture</a:t>
            </a: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1197573"/>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000" b="1" dirty="0">
                <a:solidFill>
                  <a:srgbClr val="01719D"/>
                </a:solidFill>
                <a:latin typeface="Roboto" panose="02000000000000000000" pitchFamily="2" charset="0"/>
                <a:ea typeface="Roboto" panose="02000000000000000000" pitchFamily="2" charset="0"/>
                <a:cs typeface="Roboto" panose="02000000000000000000" pitchFamily="2" charset="0"/>
              </a:rPr>
              <a:t>Main changes in ISIC –environment, and others</a:t>
            </a:r>
          </a:p>
        </p:txBody>
      </p:sp>
    </p:spTree>
    <p:extLst>
      <p:ext uri="{BB962C8B-B14F-4D97-AF65-F5344CB8AC3E}">
        <p14:creationId xmlns:p14="http://schemas.microsoft.com/office/powerpoint/2010/main" val="15061816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449676" y="1756204"/>
            <a:ext cx="8137417" cy="3698741"/>
          </a:xfrm>
          <a:prstGeom prst="rect">
            <a:avLst/>
          </a:prstGeom>
        </p:spPr>
        <p:txBody>
          <a:bodyPr vert="horz" lIns="68580" tIns="34290" rIns="68580" bIns="34290" rtlCol="0">
            <a:normAutofit fontScale="925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3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Comprehensive review of specific activities. A few examples among the many changes are given below:</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Quails are explicitly included in 0146 (Raising of </a:t>
            </a:r>
            <a:r>
              <a:rPr lang="en-US" sz="1500">
                <a:solidFill>
                  <a:sysClr val="windowText" lastClr="000000"/>
                </a:solidFill>
                <a:latin typeface="Roboto" panose="02000000000000000000" pitchFamily="2" charset="0"/>
                <a:ea typeface="Roboto" panose="02000000000000000000" pitchFamily="2" charset="0"/>
                <a:cs typeface="Roboto" panose="02000000000000000000" pitchFamily="2" charset="0"/>
              </a:rPr>
              <a:t>poultry).</a:t>
            </a:r>
            <a:endPar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Manufacture of intercontinental ballistic missiles (ICBM) is removed from 3030 (Manufacture of air and spacecraft and related machinery) and implicitly included in 2520 (Manufacture of weapons and ammunition)</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Distinction between 5510 (Hotels and similar accommodation activities) and 5520 ( Other short term accommodation activities) in the relevant explanatory notes</a:t>
            </a:r>
          </a:p>
          <a:p>
            <a:pPr marL="213122" indent="-213122" defTabSz="514350">
              <a:lnSpc>
                <a:spcPct val="13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Alignment with SNA guidance notes</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Treatment of crypto assets with and without liabilities in 6310, 6499, 6612, 6619 and 8299</a:t>
            </a:r>
          </a:p>
          <a:p>
            <a:pPr marL="472679" lvl="1" indent="-215504" defTabSz="514350">
              <a:lnSpc>
                <a:spcPct val="13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No change in ISIC, Rev. 5 on Islamic finance</a:t>
            </a: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1197573"/>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744" b="1" dirty="0">
                <a:solidFill>
                  <a:srgbClr val="01719D"/>
                </a:solidFill>
                <a:latin typeface="Roboto" panose="02000000000000000000" pitchFamily="2" charset="0"/>
                <a:ea typeface="Roboto" panose="02000000000000000000" pitchFamily="2" charset="0"/>
                <a:cs typeface="Roboto" panose="02000000000000000000" pitchFamily="2" charset="0"/>
              </a:rPr>
              <a:t>ISIC Rev. 5 Explanatory Notes</a:t>
            </a:r>
          </a:p>
        </p:txBody>
      </p:sp>
    </p:spTree>
    <p:extLst>
      <p:ext uri="{BB962C8B-B14F-4D97-AF65-F5344CB8AC3E}">
        <p14:creationId xmlns:p14="http://schemas.microsoft.com/office/powerpoint/2010/main" val="23502801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449676" y="1756204"/>
            <a:ext cx="8137417" cy="3698741"/>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30000"/>
              </a:lnSpc>
              <a:spcBef>
                <a:spcPts val="563"/>
              </a:spcBef>
              <a:defRPr/>
            </a:pPr>
            <a:r>
              <a:rPr lang="en-US" sz="1500" dirty="0">
                <a:latin typeface="Roboto" panose="02000000000000000000" pitchFamily="2" charset="0"/>
                <a:ea typeface="Roboto" panose="02000000000000000000" pitchFamily="2" charset="0"/>
                <a:cs typeface="Roboto" panose="02000000000000000000" pitchFamily="2" charset="0"/>
              </a:rPr>
              <a:t>Drafted based on the ISIC Rev.4 introduction</a:t>
            </a:r>
          </a:p>
          <a:p>
            <a:pPr marL="213122" indent="-213122" defTabSz="514350">
              <a:lnSpc>
                <a:spcPct val="130000"/>
              </a:lnSpc>
              <a:spcBef>
                <a:spcPts val="563"/>
              </a:spcBef>
              <a:defRPr/>
            </a:pPr>
            <a:r>
              <a:rPr lang="en-US" sz="1500" dirty="0">
                <a:latin typeface="Roboto" panose="02000000000000000000" pitchFamily="2" charset="0"/>
                <a:ea typeface="Roboto" panose="02000000000000000000" pitchFamily="2" charset="0"/>
                <a:cs typeface="Roboto" panose="02000000000000000000" pitchFamily="2" charset="0"/>
              </a:rPr>
              <a:t>Increased alignment with 2008 SNA (e.g., para 39 </a:t>
            </a: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on the characteristics of activities)</a:t>
            </a:r>
          </a:p>
          <a:p>
            <a:pPr marL="213122" indent="-213122" defTabSz="514350">
              <a:lnSpc>
                <a:spcPct val="13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Updated description on the treatment of repair and maintenance activities (pp. 138-139)</a:t>
            </a:r>
          </a:p>
          <a:p>
            <a:pPr marL="213122" indent="-213122" defTabSz="514350">
              <a:lnSpc>
                <a:spcPct val="13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Updated definition and treatment of FGPs, based on feedback from the ongoing SNA revision (pp. 140-150)</a:t>
            </a:r>
          </a:p>
          <a:p>
            <a:pPr marL="213122" indent="-213122" defTabSz="514350">
              <a:lnSpc>
                <a:spcPct val="13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New discussion on intermediation services (pp. 157-159)</a:t>
            </a:r>
          </a:p>
          <a:p>
            <a:pPr marL="213122" indent="-213122" defTabSz="514350">
              <a:lnSpc>
                <a:spcPct val="13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New discussion on financial activities (e.g. SPEs, in pp. 160-164)</a:t>
            </a:r>
          </a:p>
          <a:p>
            <a:pPr marL="213122" indent="-213122" defTabSz="514350">
              <a:lnSpc>
                <a:spcPct val="130000"/>
              </a:lnSpc>
              <a:spcBef>
                <a:spcPts val="563"/>
              </a:spcBef>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List of changes from ISIC, Rev. 4 to Rev. 5 (Part Four – Changes in ISIC, Rev. 5)</a:t>
            </a: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1197573"/>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800" b="1" dirty="0">
                <a:solidFill>
                  <a:srgbClr val="01719D"/>
                </a:solidFill>
                <a:latin typeface="Roboto" panose="02000000000000000000" pitchFamily="2" charset="0"/>
                <a:ea typeface="Roboto" panose="02000000000000000000" pitchFamily="2" charset="0"/>
                <a:cs typeface="Roboto" panose="02000000000000000000" pitchFamily="2" charset="0"/>
              </a:rPr>
              <a:t>ISIC, Rev. 5 Introduction</a:t>
            </a:r>
          </a:p>
        </p:txBody>
      </p:sp>
    </p:spTree>
    <p:extLst>
      <p:ext uri="{BB962C8B-B14F-4D97-AF65-F5344CB8AC3E}">
        <p14:creationId xmlns:p14="http://schemas.microsoft.com/office/powerpoint/2010/main" val="1142634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34D8-49BE-11A6-C34E-712246590FD4}"/>
              </a:ext>
            </a:extLst>
          </p:cNvPr>
          <p:cNvSpPr>
            <a:spLocks noGrp="1"/>
          </p:cNvSpPr>
          <p:nvPr>
            <p:ph type="title"/>
          </p:nvPr>
        </p:nvSpPr>
        <p:spPr/>
        <p:txBody>
          <a:bodyPr/>
          <a:lstStyle/>
          <a:p>
            <a:r>
              <a:rPr lang="en-US" dirty="0"/>
              <a:t>Main concepts and application rules of ISIC</a:t>
            </a:r>
          </a:p>
        </p:txBody>
      </p:sp>
      <p:sp>
        <p:nvSpPr>
          <p:cNvPr id="3" name="Text Placeholder 2">
            <a:extLst>
              <a:ext uri="{FF2B5EF4-FFF2-40B4-BE49-F238E27FC236}">
                <a16:creationId xmlns:a16="http://schemas.microsoft.com/office/drawing/2014/main" id="{C9851210-A8AE-C97A-AE6C-2BC55590F30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984436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48C91E-571B-936B-97AF-8772AF67BD08}"/>
              </a:ext>
            </a:extLst>
          </p:cNvPr>
          <p:cNvSpPr txBox="1">
            <a:spLocks/>
          </p:cNvSpPr>
          <p:nvPr/>
        </p:nvSpPr>
        <p:spPr>
          <a:xfrm>
            <a:off x="449676" y="1756204"/>
            <a:ext cx="8137417" cy="3698741"/>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30000"/>
              </a:lnSpc>
              <a:spcBef>
                <a:spcPts val="563"/>
              </a:spcBef>
              <a:defRPr/>
            </a:pPr>
            <a:r>
              <a:rPr lang="en-US" sz="1500" dirty="0"/>
              <a:t>Targets for implementation to support wider high-level engagement and identify actions at the global level to support implementation in countries</a:t>
            </a:r>
          </a:p>
          <a:p>
            <a:pPr marL="213122" indent="-213122" defTabSz="514350">
              <a:lnSpc>
                <a:spcPct val="130000"/>
              </a:lnSpc>
              <a:spcBef>
                <a:spcPts val="563"/>
              </a:spcBef>
              <a:defRPr/>
            </a:pPr>
            <a:r>
              <a:rPr lang="en-US" sz="1500" dirty="0"/>
              <a:t>Provides a general direction for the steps to be taken in setting up an implementation </a:t>
            </a:r>
            <a:r>
              <a:rPr lang="en-US" sz="1500" dirty="0" err="1"/>
              <a:t>programme</a:t>
            </a:r>
            <a:r>
              <a:rPr lang="en-US" sz="1500" dirty="0"/>
              <a:t> at the national and regional level</a:t>
            </a:r>
          </a:p>
          <a:p>
            <a:pPr marL="213122" indent="-213122" defTabSz="514350">
              <a:lnSpc>
                <a:spcPct val="130000"/>
              </a:lnSpc>
              <a:spcBef>
                <a:spcPts val="563"/>
              </a:spcBef>
              <a:defRPr/>
            </a:pPr>
            <a:r>
              <a:rPr lang="en-US" sz="1500" dirty="0"/>
              <a:t>The components of the work for the implementation plan include the development of national industry classifications adapted from ISIC revision 5 and the application of those national adapted classifications in statistical </a:t>
            </a:r>
            <a:r>
              <a:rPr lang="en-US" sz="1500" dirty="0" err="1"/>
              <a:t>programmes</a:t>
            </a:r>
            <a:r>
              <a:rPr lang="en-US" sz="1500" dirty="0"/>
              <a:t>. </a:t>
            </a:r>
            <a:endPar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p:txBody>
      </p:sp>
      <p:sp>
        <p:nvSpPr>
          <p:cNvPr id="3" name="Text Placeholder 2">
            <a:extLst>
              <a:ext uri="{FF2B5EF4-FFF2-40B4-BE49-F238E27FC236}">
                <a16:creationId xmlns:a16="http://schemas.microsoft.com/office/drawing/2014/main" id="{7FF5B83C-689C-4F31-C43E-5612564B38E1}"/>
              </a:ext>
            </a:extLst>
          </p:cNvPr>
          <p:cNvSpPr txBox="1">
            <a:spLocks/>
          </p:cNvSpPr>
          <p:nvPr/>
        </p:nvSpPr>
        <p:spPr>
          <a:xfrm>
            <a:off x="452629" y="1197573"/>
            <a:ext cx="7871564"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1800" b="1" dirty="0">
                <a:latin typeface="Roboto" panose="02000000000000000000" pitchFamily="2" charset="0"/>
                <a:ea typeface="Roboto" panose="02000000000000000000" pitchFamily="2" charset="0"/>
                <a:cs typeface="Roboto" panose="02000000000000000000" pitchFamily="2" charset="0"/>
              </a:rPr>
              <a:t>ISIC, Rev. 5 Implementation Plan</a:t>
            </a:r>
          </a:p>
        </p:txBody>
      </p:sp>
    </p:spTree>
    <p:extLst>
      <p:ext uri="{BB962C8B-B14F-4D97-AF65-F5344CB8AC3E}">
        <p14:creationId xmlns:p14="http://schemas.microsoft.com/office/powerpoint/2010/main" val="21299885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9D22FE-D5FF-9E99-F9A0-81AB031DE73D}"/>
              </a:ext>
            </a:extLst>
          </p:cNvPr>
          <p:cNvSpPr txBox="1">
            <a:spLocks/>
          </p:cNvSpPr>
          <p:nvPr/>
        </p:nvSpPr>
        <p:spPr>
          <a:xfrm>
            <a:off x="460415" y="2189884"/>
            <a:ext cx="8137417" cy="2595130"/>
          </a:xfrm>
          <a:prstGeom prst="rect">
            <a:avLst/>
          </a:prstGeom>
        </p:spPr>
        <p:txBody>
          <a:bodyPr vert="horz" lIns="68580" tIns="34290" rIns="68580" bIns="3429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514350">
              <a:lnSpc>
                <a:spcPct val="120000"/>
              </a:lnSpc>
              <a:spcBef>
                <a:spcPts val="563"/>
              </a:spcBef>
              <a:buNone/>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 5 introductory text, explanatory notes, and implementation plan are submitted as separate background documents for endorsement, and were subsequent endorsed. </a:t>
            </a:r>
          </a:p>
          <a:p>
            <a:pPr lvl="1">
              <a:lnSpc>
                <a:spcPct val="120000"/>
              </a:lnSpc>
              <a:spcBef>
                <a:spcPts val="563"/>
              </a:spcBef>
              <a:defRPr/>
            </a:pP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Introduction: </a:t>
            </a: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hlinkClick r:id="rId3"/>
              </a:rPr>
              <a:t>https://unstats.un.org/UNSDWebsite/statcom/session_55/documents/BG-4e-ISIC5-Introuction-E.pdf</a:t>
            </a:r>
            <a:endPar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lvl="1">
              <a:lnSpc>
                <a:spcPct val="120000"/>
              </a:lnSpc>
              <a:spcBef>
                <a:spcPts val="563"/>
              </a:spcBef>
              <a:defRPr/>
            </a:pP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Explanatory notes: </a:t>
            </a: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hlinkClick r:id="rId4"/>
              </a:rPr>
              <a:t>https://unstats.un.org/UNSDWebsite/statcom/session_55/documents/BG-4e-ISIC5_Exp_Notes-E.pdf</a:t>
            </a:r>
            <a:endPar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lvl="1">
              <a:lnSpc>
                <a:spcPct val="120000"/>
              </a:lnSpc>
              <a:spcBef>
                <a:spcPts val="563"/>
              </a:spcBef>
              <a:defRPr/>
            </a:pP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Implementation plan: </a:t>
            </a:r>
            <a:r>
              <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hlinkClick r:id="rId5"/>
              </a:rPr>
              <a:t>https://unstats.un.org/UNSDWebsite/statcom/session_55/documents/BG-4e-ISIC5_Implementation_plan-E.pdf</a:t>
            </a:r>
            <a:endPar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lvl="1">
              <a:lnSpc>
                <a:spcPct val="120000"/>
              </a:lnSpc>
              <a:spcBef>
                <a:spcPts val="563"/>
              </a:spcBef>
              <a:defRPr/>
            </a:pPr>
            <a:endParaRPr lang="en-US" sz="1388"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marL="213122" indent="-213122" defTabSz="514350">
              <a:lnSpc>
                <a:spcPct val="120000"/>
              </a:lnSpc>
              <a:spcBef>
                <a:spcPts val="563"/>
              </a:spcBef>
              <a:defRPr/>
            </a:pPr>
            <a:endPar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marL="213122" indent="-213122" defTabSz="514350">
              <a:lnSpc>
                <a:spcPct val="120000"/>
              </a:lnSpc>
              <a:spcBef>
                <a:spcPts val="563"/>
              </a:spcBef>
              <a:defRPr/>
            </a:pPr>
            <a:endParaRPr lang="en-US" sz="1500" dirty="0">
              <a:solidFill>
                <a:sysClr val="windowText" lastClr="000000"/>
              </a:solidFill>
              <a:highlight>
                <a:srgbClr val="FFFF00"/>
              </a:highlight>
              <a:latin typeface="Roboto" panose="02000000000000000000" pitchFamily="2" charset="0"/>
              <a:ea typeface="Roboto" panose="02000000000000000000" pitchFamily="2" charset="0"/>
              <a:cs typeface="Roboto" panose="02000000000000000000" pitchFamily="2" charset="0"/>
            </a:endParaRPr>
          </a:p>
          <a:p>
            <a:pPr marL="257175" lvl="1" indent="0" defTabSz="514350">
              <a:spcBef>
                <a:spcPts val="281"/>
              </a:spcBef>
              <a:buNone/>
              <a:defRPr/>
            </a:pPr>
            <a:endParaRPr lang="en-US" sz="135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marL="128588" indent="-128588" defTabSz="514350">
              <a:spcBef>
                <a:spcPts val="563"/>
              </a:spcBef>
              <a:defRPr/>
            </a:pPr>
            <a:endParaRPr lang="en-US" sz="135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p:txBody>
      </p:sp>
      <p:sp>
        <p:nvSpPr>
          <p:cNvPr id="3" name="Text Placeholder 2">
            <a:extLst>
              <a:ext uri="{FF2B5EF4-FFF2-40B4-BE49-F238E27FC236}">
                <a16:creationId xmlns:a16="http://schemas.microsoft.com/office/drawing/2014/main" id="{AE563CB5-3E91-37B4-93D7-4E8AAE781215}"/>
              </a:ext>
            </a:extLst>
          </p:cNvPr>
          <p:cNvSpPr txBox="1">
            <a:spLocks/>
          </p:cNvSpPr>
          <p:nvPr/>
        </p:nvSpPr>
        <p:spPr>
          <a:xfrm>
            <a:off x="460415" y="1441060"/>
            <a:ext cx="564237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100" b="1" dirty="0">
                <a:solidFill>
                  <a:srgbClr val="01719D"/>
                </a:solidFill>
                <a:latin typeface="Roboto" panose="02000000000000000000" pitchFamily="2" charset="0"/>
                <a:ea typeface="Roboto" panose="02000000000000000000" pitchFamily="2" charset="0"/>
                <a:cs typeface="Roboto" panose="02000000000000000000" pitchFamily="2" charset="0"/>
              </a:rPr>
              <a:t>Decision items for the UNSC 55</a:t>
            </a:r>
            <a:r>
              <a:rPr lang="en-US" sz="2100" b="1" baseline="30000" dirty="0">
                <a:solidFill>
                  <a:srgbClr val="01719D"/>
                </a:solidFill>
                <a:latin typeface="Roboto" panose="02000000000000000000" pitchFamily="2" charset="0"/>
                <a:ea typeface="Roboto" panose="02000000000000000000" pitchFamily="2" charset="0"/>
                <a:cs typeface="Roboto" panose="02000000000000000000" pitchFamily="2" charset="0"/>
              </a:rPr>
              <a:t>th</a:t>
            </a:r>
            <a:r>
              <a:rPr lang="en-US" sz="2100" b="1" dirty="0">
                <a:solidFill>
                  <a:srgbClr val="01719D"/>
                </a:solidFill>
                <a:latin typeface="Roboto" panose="02000000000000000000" pitchFamily="2" charset="0"/>
                <a:ea typeface="Roboto" panose="02000000000000000000" pitchFamily="2" charset="0"/>
                <a:cs typeface="Roboto" panose="02000000000000000000" pitchFamily="2" charset="0"/>
              </a:rPr>
              <a:t> session</a:t>
            </a:r>
          </a:p>
        </p:txBody>
      </p:sp>
    </p:spTree>
    <p:extLst>
      <p:ext uri="{BB962C8B-B14F-4D97-AF65-F5344CB8AC3E}">
        <p14:creationId xmlns:p14="http://schemas.microsoft.com/office/powerpoint/2010/main" val="26473969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9D22FE-D5FF-9E99-F9A0-81AB031DE73D}"/>
              </a:ext>
            </a:extLst>
          </p:cNvPr>
          <p:cNvSpPr txBox="1">
            <a:spLocks/>
          </p:cNvSpPr>
          <p:nvPr/>
        </p:nvSpPr>
        <p:spPr>
          <a:xfrm>
            <a:off x="460415" y="1644994"/>
            <a:ext cx="8137417" cy="3809952"/>
          </a:xfrm>
          <a:prstGeom prst="rect">
            <a:avLst/>
          </a:prstGeom>
        </p:spPr>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Roboto" panose="0200000000000000000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13122" indent="-213122"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Planned work on correspondences:</a:t>
            </a:r>
          </a:p>
          <a:p>
            <a:pPr marL="472679" lvl="1" indent="-215504"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 4 — ISIC, Rev. 5</a:t>
            </a:r>
          </a:p>
          <a:p>
            <a:pPr marL="472679" lvl="1" indent="-215504"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 5 — NACE, Rev. 2.1</a:t>
            </a:r>
          </a:p>
          <a:p>
            <a:pPr marL="472679" lvl="1" indent="-215504"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ISIC, Rev. 5 —  CPC Ver. 3.0</a:t>
            </a:r>
          </a:p>
          <a:p>
            <a:pPr marL="213122" indent="-213122" defTabSz="514350">
              <a:lnSpc>
                <a:spcPct val="120000"/>
              </a:lnSpc>
              <a:spcBef>
                <a:spcPts val="563"/>
              </a:spcBef>
              <a:defRPr/>
            </a:pPr>
            <a:r>
              <a:rPr lang="en-US"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More planned work on ISIC</a:t>
            </a:r>
          </a:p>
          <a:p>
            <a:pPr marL="472679" lvl="1" indent="-215504"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Develop other supplementary materials, such as alphabetical index, a case law center, alternative structure, implementation guidelines, etc.</a:t>
            </a:r>
          </a:p>
          <a:p>
            <a:pPr marL="472679" lvl="1" indent="-215504" defTabSz="514350">
              <a:lnSpc>
                <a:spcPct val="120000"/>
              </a:lnSpc>
              <a:spcBef>
                <a:spcPts val="281"/>
              </a:spcBef>
              <a:buFont typeface="Courier New" panose="02070309020205020404" pitchFamily="49" charset="0"/>
              <a:buChar char="o"/>
              <a:defRPr/>
            </a:pP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Establish a Standing Task Team on </a:t>
            </a:r>
            <a:r>
              <a:rPr lang="en-US" sz="1500" dirty="0">
                <a:latin typeface="Roboto" panose="02000000000000000000" pitchFamily="2" charset="0"/>
                <a:ea typeface="Roboto" panose="02000000000000000000" pitchFamily="2" charset="0"/>
                <a:cs typeface="Roboto" panose="02000000000000000000" pitchFamily="2" charset="0"/>
              </a:rPr>
              <a:t>ISIC and CPC</a:t>
            </a:r>
            <a:r>
              <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rPr>
              <a:t>, make ISIC revision process more predictable and transparent in the future, and keep ISIC responsive to new user needs and emerging issues.</a:t>
            </a:r>
          </a:p>
          <a:p>
            <a:pPr marL="472679" lvl="1" indent="-215504" defTabSz="514350">
              <a:spcBef>
                <a:spcPts val="281"/>
              </a:spcBef>
              <a:buFont typeface="Courier New" panose="02070309020205020404" pitchFamily="49" charset="0"/>
              <a:buChar char="o"/>
              <a:defRPr/>
            </a:pPr>
            <a:endParaRPr lang="en-US" sz="150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a:p>
            <a:pPr marL="128588" indent="-128588" defTabSz="514350">
              <a:spcBef>
                <a:spcPts val="563"/>
              </a:spcBef>
              <a:defRPr/>
            </a:pPr>
            <a:endParaRPr lang="en-US" sz="1350" dirty="0">
              <a:solidFill>
                <a:sysClr val="windowText" lastClr="000000"/>
              </a:solidFill>
              <a:latin typeface="Roboto" panose="02000000000000000000" pitchFamily="2" charset="0"/>
              <a:ea typeface="Roboto" panose="02000000000000000000" pitchFamily="2" charset="0"/>
              <a:cs typeface="Roboto" panose="02000000000000000000" pitchFamily="2" charset="0"/>
            </a:endParaRPr>
          </a:p>
        </p:txBody>
      </p:sp>
      <p:sp>
        <p:nvSpPr>
          <p:cNvPr id="3" name="Text Placeholder 2">
            <a:extLst>
              <a:ext uri="{FF2B5EF4-FFF2-40B4-BE49-F238E27FC236}">
                <a16:creationId xmlns:a16="http://schemas.microsoft.com/office/drawing/2014/main" id="{AE563CB5-3E91-37B4-93D7-4E8AAE781215}"/>
              </a:ext>
            </a:extLst>
          </p:cNvPr>
          <p:cNvSpPr txBox="1">
            <a:spLocks/>
          </p:cNvSpPr>
          <p:nvPr/>
        </p:nvSpPr>
        <p:spPr>
          <a:xfrm>
            <a:off x="452629" y="1160505"/>
            <a:ext cx="5642372" cy="434578"/>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2325" kern="1200">
                <a:solidFill>
                  <a:schemeClr val="tx1"/>
                </a:solidFill>
                <a:latin typeface="Montserrat" panose="0000050000000000000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650" kern="1200">
                <a:solidFill>
                  <a:schemeClr val="tx1"/>
                </a:solidFill>
                <a:latin typeface="Roboto" panose="0200000000000000000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panose="0200000000000000000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panose="0200000000000000000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50">
              <a:spcBef>
                <a:spcPts val="563"/>
              </a:spcBef>
              <a:defRPr/>
            </a:pPr>
            <a:r>
              <a:rPr lang="en-US" sz="2000" b="1" dirty="0">
                <a:solidFill>
                  <a:srgbClr val="01719D"/>
                </a:solidFill>
                <a:latin typeface="Roboto" panose="02000000000000000000" pitchFamily="2" charset="0"/>
                <a:ea typeface="Roboto" panose="02000000000000000000" pitchFamily="2" charset="0"/>
                <a:cs typeface="Roboto" panose="02000000000000000000" pitchFamily="2" charset="0"/>
              </a:rPr>
              <a:t>The way forward with ISIC, Rev. 5</a:t>
            </a:r>
          </a:p>
        </p:txBody>
      </p:sp>
    </p:spTree>
    <p:extLst>
      <p:ext uri="{BB962C8B-B14F-4D97-AF65-F5344CB8AC3E}">
        <p14:creationId xmlns:p14="http://schemas.microsoft.com/office/powerpoint/2010/main" val="426377796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0162DE-A27F-9407-E7E0-3D2B6F44D145}"/>
              </a:ext>
            </a:extLst>
          </p:cNvPr>
          <p:cNvSpPr>
            <a:spLocks noGrp="1"/>
          </p:cNvSpPr>
          <p:nvPr>
            <p:ph type="title"/>
          </p:nvPr>
        </p:nvSpPr>
        <p:spPr/>
        <p:txBody>
          <a:bodyPr/>
          <a:lstStyle/>
          <a:p>
            <a:r>
              <a:rPr lang="en-US" altLang="en-US" sz="4400" dirty="0">
                <a:effectLst>
                  <a:outerShdw blurRad="38100" dist="38100" dir="2700000" algn="tl">
                    <a:srgbClr val="C0C0C0"/>
                  </a:outerShdw>
                </a:effectLst>
                <a:latin typeface="Verdana" panose="020B0604030504040204" pitchFamily="34" charset="0"/>
              </a:rPr>
              <a:t>Recoding the business register to ISIC Rev.5</a:t>
            </a:r>
            <a:br>
              <a:rPr lang="en-US" altLang="en-US" sz="4400" dirty="0">
                <a:effectLst>
                  <a:outerShdw blurRad="38100" dist="38100" dir="2700000" algn="tl">
                    <a:srgbClr val="C0C0C0"/>
                  </a:outerShdw>
                </a:effectLst>
                <a:latin typeface="Verdana" panose="020B0604030504040204" pitchFamily="34" charset="0"/>
              </a:rPr>
            </a:br>
            <a:endParaRPr lang="en-US" dirty="0"/>
          </a:p>
        </p:txBody>
      </p:sp>
      <p:sp>
        <p:nvSpPr>
          <p:cNvPr id="5" name="Text Placeholder 4">
            <a:extLst>
              <a:ext uri="{FF2B5EF4-FFF2-40B4-BE49-F238E27FC236}">
                <a16:creationId xmlns:a16="http://schemas.microsoft.com/office/drawing/2014/main" id="{A1A3CA5E-9527-8B6D-11CC-A7DAC09A437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9466225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a:extLst>
              <a:ext uri="{FF2B5EF4-FFF2-40B4-BE49-F238E27FC236}">
                <a16:creationId xmlns:a16="http://schemas.microsoft.com/office/drawing/2014/main" id="{315A8C6E-7435-1F06-07E3-E89A88F310ED}"/>
              </a:ext>
            </a:extLst>
          </p:cNvPr>
          <p:cNvSpPr>
            <a:spLocks noGrp="1" noChangeArrowheads="1"/>
          </p:cNvSpPr>
          <p:nvPr>
            <p:ph type="title"/>
          </p:nvPr>
        </p:nvSpPr>
        <p:spPr/>
        <p:txBody>
          <a:bodyPr/>
          <a:lstStyle/>
          <a:p>
            <a:r>
              <a:rPr lang="en-US" altLang="en-US"/>
              <a:t>Overview</a:t>
            </a:r>
          </a:p>
        </p:txBody>
      </p:sp>
      <p:sp>
        <p:nvSpPr>
          <p:cNvPr id="332803" name="Rectangle 3">
            <a:extLst>
              <a:ext uri="{FF2B5EF4-FFF2-40B4-BE49-F238E27FC236}">
                <a16:creationId xmlns:a16="http://schemas.microsoft.com/office/drawing/2014/main" id="{AB015C54-F743-7F10-8B49-083F5C633618}"/>
              </a:ext>
            </a:extLst>
          </p:cNvPr>
          <p:cNvSpPr>
            <a:spLocks noGrp="1" noChangeArrowheads="1"/>
          </p:cNvSpPr>
          <p:nvPr>
            <p:ph type="body" idx="1"/>
          </p:nvPr>
        </p:nvSpPr>
        <p:spPr/>
        <p:txBody>
          <a:bodyPr/>
          <a:lstStyle/>
          <a:p>
            <a:r>
              <a:rPr lang="en-US" altLang="en-US" dirty="0"/>
              <a:t>This presentation will look at options applicable in the recoding of the business register to a new classification</a:t>
            </a:r>
          </a:p>
          <a:p>
            <a:pPr lvl="1"/>
            <a:r>
              <a:rPr lang="en-US" altLang="en-US" dirty="0"/>
              <a:t>Valid not only for ISIC Rev.5</a:t>
            </a:r>
          </a:p>
          <a:p>
            <a:pPr lvl="1"/>
            <a:endParaRPr lang="en-US"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a:extLst>
              <a:ext uri="{FF2B5EF4-FFF2-40B4-BE49-F238E27FC236}">
                <a16:creationId xmlns:a16="http://schemas.microsoft.com/office/drawing/2014/main" id="{713080BE-9F01-AC9B-B56B-16DCCCF568A2}"/>
              </a:ext>
            </a:extLst>
          </p:cNvPr>
          <p:cNvSpPr>
            <a:spLocks noGrp="1" noChangeArrowheads="1"/>
          </p:cNvSpPr>
          <p:nvPr>
            <p:ph type="title"/>
          </p:nvPr>
        </p:nvSpPr>
        <p:spPr/>
        <p:txBody>
          <a:bodyPr/>
          <a:lstStyle/>
          <a:p>
            <a:r>
              <a:rPr lang="en-US" altLang="en-US" sz="3400"/>
              <a:t>Planning of the recoding process</a:t>
            </a:r>
          </a:p>
        </p:txBody>
      </p:sp>
      <p:sp>
        <p:nvSpPr>
          <p:cNvPr id="364547" name="Rectangle 3">
            <a:extLst>
              <a:ext uri="{FF2B5EF4-FFF2-40B4-BE49-F238E27FC236}">
                <a16:creationId xmlns:a16="http://schemas.microsoft.com/office/drawing/2014/main" id="{6A319DBE-C884-4759-EEE0-636F44BD4805}"/>
              </a:ext>
            </a:extLst>
          </p:cNvPr>
          <p:cNvSpPr>
            <a:spLocks noGrp="1" noChangeArrowheads="1"/>
          </p:cNvSpPr>
          <p:nvPr>
            <p:ph type="body" idx="1"/>
          </p:nvPr>
        </p:nvSpPr>
        <p:spPr/>
        <p:txBody>
          <a:bodyPr/>
          <a:lstStyle/>
          <a:p>
            <a:r>
              <a:rPr lang="en-US" altLang="en-US" dirty="0"/>
              <a:t>Estimation of work </a:t>
            </a:r>
            <a:r>
              <a:rPr lang="en-US" altLang="en-US" dirty="0" err="1"/>
              <a:t>oad</a:t>
            </a:r>
            <a:endParaRPr lang="en-US" altLang="en-US" dirty="0"/>
          </a:p>
          <a:p>
            <a:pPr lvl="1"/>
            <a:r>
              <a:rPr lang="en-US" altLang="en-US" dirty="0"/>
              <a:t>Number of units to be recoded</a:t>
            </a:r>
          </a:p>
          <a:p>
            <a:r>
              <a:rPr lang="en-US" altLang="en-US" dirty="0"/>
              <a:t>System setup</a:t>
            </a:r>
          </a:p>
          <a:p>
            <a:pPr lvl="1"/>
            <a:r>
              <a:rPr lang="en-US" altLang="en-US" dirty="0"/>
              <a:t>Preparing of environment separate from production environment; dual coding options</a:t>
            </a:r>
          </a:p>
          <a:p>
            <a:r>
              <a:rPr lang="en-US" altLang="en-US" dirty="0"/>
              <a:t>Identification of possible sources</a:t>
            </a:r>
          </a:p>
          <a:p>
            <a:r>
              <a:rPr lang="en-US" altLang="en-US" dirty="0"/>
              <a:t>Setting of timeline</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a:extLst>
              <a:ext uri="{FF2B5EF4-FFF2-40B4-BE49-F238E27FC236}">
                <a16:creationId xmlns:a16="http://schemas.microsoft.com/office/drawing/2014/main" id="{5E6C2972-4271-64A2-B56A-368E8CDDECC3}"/>
              </a:ext>
            </a:extLst>
          </p:cNvPr>
          <p:cNvSpPr>
            <a:spLocks noGrp="1" noChangeArrowheads="1"/>
          </p:cNvSpPr>
          <p:nvPr>
            <p:ph type="title"/>
          </p:nvPr>
        </p:nvSpPr>
        <p:spPr/>
        <p:txBody>
          <a:bodyPr/>
          <a:lstStyle/>
          <a:p>
            <a:r>
              <a:rPr lang="en-US" altLang="en-US" sz="3400"/>
              <a:t>Planning of recoding process</a:t>
            </a:r>
          </a:p>
        </p:txBody>
      </p:sp>
      <p:sp>
        <p:nvSpPr>
          <p:cNvPr id="370691" name="Rectangle 3">
            <a:extLst>
              <a:ext uri="{FF2B5EF4-FFF2-40B4-BE49-F238E27FC236}">
                <a16:creationId xmlns:a16="http://schemas.microsoft.com/office/drawing/2014/main" id="{B0CB8FB5-C82B-C855-93EC-CE8FC0A1B2CC}"/>
              </a:ext>
            </a:extLst>
          </p:cNvPr>
          <p:cNvSpPr>
            <a:spLocks noGrp="1" noChangeArrowheads="1"/>
          </p:cNvSpPr>
          <p:nvPr>
            <p:ph type="body" idx="1"/>
          </p:nvPr>
        </p:nvSpPr>
        <p:spPr/>
        <p:txBody>
          <a:bodyPr/>
          <a:lstStyle/>
          <a:p>
            <a:r>
              <a:rPr lang="en-US" altLang="en-US"/>
              <a:t>Communication of changes</a:t>
            </a:r>
          </a:p>
          <a:p>
            <a:pPr lvl="1"/>
            <a:r>
              <a:rPr lang="en-US" altLang="en-US"/>
              <a:t>To internal users</a:t>
            </a:r>
          </a:p>
          <a:p>
            <a:pPr lvl="1"/>
            <a:r>
              <a:rPr lang="en-US" altLang="en-US"/>
              <a:t>To external users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a:extLst>
              <a:ext uri="{FF2B5EF4-FFF2-40B4-BE49-F238E27FC236}">
                <a16:creationId xmlns:a16="http://schemas.microsoft.com/office/drawing/2014/main" id="{5B1B1E02-B2E9-F05D-3618-88A60AE7DD85}"/>
              </a:ext>
            </a:extLst>
          </p:cNvPr>
          <p:cNvSpPr>
            <a:spLocks noGrp="1" noChangeArrowheads="1"/>
          </p:cNvSpPr>
          <p:nvPr>
            <p:ph type="title"/>
          </p:nvPr>
        </p:nvSpPr>
        <p:spPr/>
        <p:txBody>
          <a:bodyPr/>
          <a:lstStyle/>
          <a:p>
            <a:r>
              <a:rPr lang="en-US" altLang="en-US" sz="3400"/>
              <a:t>Requirements</a:t>
            </a:r>
          </a:p>
        </p:txBody>
      </p:sp>
      <p:sp>
        <p:nvSpPr>
          <p:cNvPr id="355331" name="Rectangle 3">
            <a:extLst>
              <a:ext uri="{FF2B5EF4-FFF2-40B4-BE49-F238E27FC236}">
                <a16:creationId xmlns:a16="http://schemas.microsoft.com/office/drawing/2014/main" id="{9EF8C363-5E94-5AEF-F2E2-923D05BFAB85}"/>
              </a:ext>
            </a:extLst>
          </p:cNvPr>
          <p:cNvSpPr>
            <a:spLocks noGrp="1" noChangeArrowheads="1"/>
          </p:cNvSpPr>
          <p:nvPr>
            <p:ph type="body" idx="1"/>
          </p:nvPr>
        </p:nvSpPr>
        <p:spPr/>
        <p:txBody>
          <a:bodyPr/>
          <a:lstStyle/>
          <a:p>
            <a:r>
              <a:rPr lang="en-US" altLang="en-US"/>
              <a:t>For the recoding exercise it is assumed that:</a:t>
            </a:r>
          </a:p>
          <a:p>
            <a:pPr lvl="1"/>
            <a:r>
              <a:rPr lang="en-US" altLang="en-US"/>
              <a:t>A business register exists, coded to the previous classification</a:t>
            </a:r>
          </a:p>
          <a:p>
            <a:pPr lvl="1"/>
            <a:r>
              <a:rPr lang="en-US" altLang="en-US"/>
              <a:t>A detailed correspondence table exists between the old and the new classification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a:extLst>
              <a:ext uri="{FF2B5EF4-FFF2-40B4-BE49-F238E27FC236}">
                <a16:creationId xmlns:a16="http://schemas.microsoft.com/office/drawing/2014/main" id="{A320B75F-5738-F1B8-2638-1A46B1590CDC}"/>
              </a:ext>
            </a:extLst>
          </p:cNvPr>
          <p:cNvSpPr>
            <a:spLocks noGrp="1" noChangeArrowheads="1"/>
          </p:cNvSpPr>
          <p:nvPr>
            <p:ph type="title"/>
          </p:nvPr>
        </p:nvSpPr>
        <p:spPr/>
        <p:txBody>
          <a:bodyPr/>
          <a:lstStyle/>
          <a:p>
            <a:r>
              <a:rPr lang="en-US" altLang="en-US" sz="3400"/>
              <a:t>Goal</a:t>
            </a:r>
          </a:p>
        </p:txBody>
      </p:sp>
      <p:sp>
        <p:nvSpPr>
          <p:cNvPr id="357379" name="Rectangle 3">
            <a:extLst>
              <a:ext uri="{FF2B5EF4-FFF2-40B4-BE49-F238E27FC236}">
                <a16:creationId xmlns:a16="http://schemas.microsoft.com/office/drawing/2014/main" id="{F5291B63-4F83-D9EE-37F9-18FB0B39C24A}"/>
              </a:ext>
            </a:extLst>
          </p:cNvPr>
          <p:cNvSpPr>
            <a:spLocks noGrp="1" noChangeArrowheads="1"/>
          </p:cNvSpPr>
          <p:nvPr>
            <p:ph type="body" idx="1"/>
          </p:nvPr>
        </p:nvSpPr>
        <p:spPr/>
        <p:txBody>
          <a:bodyPr/>
          <a:lstStyle/>
          <a:p>
            <a:pPr>
              <a:lnSpc>
                <a:spcPct val="90000"/>
              </a:lnSpc>
            </a:pPr>
            <a:r>
              <a:rPr lang="en-US" altLang="en-US"/>
              <a:t>The primary goal of recoding the business register is to update the codes of the units in the register to the new classification</a:t>
            </a:r>
          </a:p>
          <a:p>
            <a:pPr lvl="1">
              <a:lnSpc>
                <a:spcPct val="90000"/>
              </a:lnSpc>
            </a:pPr>
            <a:endParaRPr lang="en-US" altLang="en-US"/>
          </a:p>
          <a:p>
            <a:pPr>
              <a:lnSpc>
                <a:spcPct val="90000"/>
              </a:lnSpc>
            </a:pPr>
            <a:r>
              <a:rPr lang="en-US" altLang="en-US"/>
              <a:t>Verifying the current coding of the units is not a primary objective, although wrong codes may be detected (and corrected along the way)</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a:extLst>
              <a:ext uri="{FF2B5EF4-FFF2-40B4-BE49-F238E27FC236}">
                <a16:creationId xmlns:a16="http://schemas.microsoft.com/office/drawing/2014/main" id="{CD905177-48CD-91D3-57F6-B5361243A542}"/>
              </a:ext>
            </a:extLst>
          </p:cNvPr>
          <p:cNvSpPr>
            <a:spLocks noGrp="1" noChangeArrowheads="1"/>
          </p:cNvSpPr>
          <p:nvPr>
            <p:ph type="title"/>
          </p:nvPr>
        </p:nvSpPr>
        <p:spPr/>
        <p:txBody>
          <a:bodyPr/>
          <a:lstStyle/>
          <a:p>
            <a:r>
              <a:rPr lang="en-US" altLang="en-US" sz="3400"/>
              <a:t>General approach</a:t>
            </a:r>
          </a:p>
        </p:txBody>
      </p:sp>
      <p:sp>
        <p:nvSpPr>
          <p:cNvPr id="359427" name="Rectangle 3">
            <a:extLst>
              <a:ext uri="{FF2B5EF4-FFF2-40B4-BE49-F238E27FC236}">
                <a16:creationId xmlns:a16="http://schemas.microsoft.com/office/drawing/2014/main" id="{A4616B8E-0C73-4C8E-58BF-3889C77EF505}"/>
              </a:ext>
            </a:extLst>
          </p:cNvPr>
          <p:cNvSpPr>
            <a:spLocks noGrp="1" noChangeArrowheads="1"/>
          </p:cNvSpPr>
          <p:nvPr>
            <p:ph type="body" idx="1"/>
          </p:nvPr>
        </p:nvSpPr>
        <p:spPr/>
        <p:txBody>
          <a:bodyPr/>
          <a:lstStyle/>
          <a:p>
            <a:r>
              <a:rPr lang="en-US" altLang="en-US"/>
              <a:t>The “recoding” suggests that exisitng information will be used to arrive at the new classification code, rather than a straight “coding” of each unit in the register</a:t>
            </a:r>
          </a:p>
          <a:p>
            <a:r>
              <a:rPr lang="en-US" altLang="en-US"/>
              <a:t>Since the old code is known, the existing correspondence table should be used to find out where this unit is coded in the new classification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a:extLst>
              <a:ext uri="{FF2B5EF4-FFF2-40B4-BE49-F238E27FC236}">
                <a16:creationId xmlns:a16="http://schemas.microsoft.com/office/drawing/2014/main" id="{B361D752-480E-571B-DCC2-568D194EF36B}"/>
              </a:ext>
            </a:extLst>
          </p:cNvPr>
          <p:cNvSpPr>
            <a:spLocks noGrp="1" noChangeArrowheads="1"/>
          </p:cNvSpPr>
          <p:nvPr>
            <p:ph type="title"/>
          </p:nvPr>
        </p:nvSpPr>
        <p:spPr/>
        <p:txBody>
          <a:bodyPr/>
          <a:lstStyle/>
          <a:p>
            <a:r>
              <a:rPr lang="en-US" altLang="en-US" dirty="0"/>
              <a:t>Relevant website</a:t>
            </a:r>
          </a:p>
        </p:txBody>
      </p:sp>
      <p:sp>
        <p:nvSpPr>
          <p:cNvPr id="356355" name="Rectangle 3">
            <a:extLst>
              <a:ext uri="{FF2B5EF4-FFF2-40B4-BE49-F238E27FC236}">
                <a16:creationId xmlns:a16="http://schemas.microsoft.com/office/drawing/2014/main" id="{CF51994C-5A0F-A298-963D-CD08429C7DC5}"/>
              </a:ext>
            </a:extLst>
          </p:cNvPr>
          <p:cNvSpPr>
            <a:spLocks noGrp="1" noChangeArrowheads="1"/>
          </p:cNvSpPr>
          <p:nvPr>
            <p:ph type="body" idx="1"/>
          </p:nvPr>
        </p:nvSpPr>
        <p:spPr>
          <a:xfrm>
            <a:off x="628649" y="1825625"/>
            <a:ext cx="8254093" cy="4351338"/>
          </a:xfrm>
        </p:spPr>
        <p:txBody>
          <a:bodyPr>
            <a:normAutofit/>
          </a:bodyPr>
          <a:lstStyle/>
          <a:p>
            <a:pPr>
              <a:buFont typeface="Wingdings" panose="05000000000000000000" pitchFamily="2" charset="2"/>
              <a:buChar char="§"/>
            </a:pPr>
            <a:r>
              <a:rPr lang="en-US" altLang="en-US" sz="2600" dirty="0"/>
              <a:t>UNSD Classification of economic statistics</a:t>
            </a:r>
          </a:p>
          <a:p>
            <a:pPr lvl="1"/>
            <a:r>
              <a:rPr lang="en-US" altLang="en-US" sz="2200" dirty="0">
                <a:hlinkClick r:id="rId2"/>
              </a:rPr>
              <a:t>https://unstats.un.org/unsd/classifications/Econ</a:t>
            </a:r>
            <a:endParaRPr lang="en-US" altLang="en-US" sz="2200" dirty="0"/>
          </a:p>
          <a:p>
            <a:pPr>
              <a:buFont typeface="Wingdings" panose="05000000000000000000" pitchFamily="2" charset="2"/>
              <a:buChar char="§"/>
            </a:pPr>
            <a:r>
              <a:rPr lang="en-US" altLang="en-US" sz="2600" dirty="0"/>
              <a:t>International Family of Classifications</a:t>
            </a:r>
          </a:p>
          <a:p>
            <a:pPr lvl="1"/>
            <a:r>
              <a:rPr lang="en-US" altLang="en-US" sz="2200" dirty="0">
                <a:hlinkClick r:id="rId3"/>
              </a:rPr>
              <a:t>https://unstats.un.org/unsd/classifications/Family</a:t>
            </a:r>
            <a:endParaRPr lang="en-US" altLang="en-US" sz="2200" dirty="0"/>
          </a:p>
          <a:p>
            <a:pPr lvl="1"/>
            <a:r>
              <a:rPr lang="en-US" altLang="en-US" sz="2200" dirty="0"/>
              <a:t>ISIC Rev.5</a:t>
            </a:r>
          </a:p>
          <a:p>
            <a:pPr lvl="1"/>
            <a:r>
              <a:rPr lang="en-US" altLang="en-US" sz="2200" dirty="0">
                <a:hlinkClick r:id="rId4"/>
              </a:rPr>
              <a:t>https://unstats.un.org/unsd/classifications/Family/Detail/2095</a:t>
            </a:r>
            <a:endParaRPr lang="en-US" altLang="en-US" sz="2200" dirty="0"/>
          </a:p>
          <a:p>
            <a:pPr lvl="1"/>
            <a:endParaRPr lang="en-US" altLang="en-US" sz="2200" dirty="0"/>
          </a:p>
          <a:p>
            <a:pPr marL="0" indent="0">
              <a:buNone/>
            </a:pPr>
            <a:endParaRPr lang="en-US" altLang="en-US" sz="2600" dirty="0"/>
          </a:p>
        </p:txBody>
      </p:sp>
    </p:spTree>
    <p:extLst>
      <p:ext uri="{BB962C8B-B14F-4D97-AF65-F5344CB8AC3E}">
        <p14:creationId xmlns:p14="http://schemas.microsoft.com/office/powerpoint/2010/main" val="25050189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a:extLst>
              <a:ext uri="{FF2B5EF4-FFF2-40B4-BE49-F238E27FC236}">
                <a16:creationId xmlns:a16="http://schemas.microsoft.com/office/drawing/2014/main" id="{A90C99C8-02D9-E1A7-B29E-527757191FDA}"/>
              </a:ext>
            </a:extLst>
          </p:cNvPr>
          <p:cNvSpPr>
            <a:spLocks noGrp="1" noChangeArrowheads="1"/>
          </p:cNvSpPr>
          <p:nvPr>
            <p:ph type="title"/>
          </p:nvPr>
        </p:nvSpPr>
        <p:spPr/>
        <p:txBody>
          <a:bodyPr/>
          <a:lstStyle/>
          <a:p>
            <a:r>
              <a:rPr lang="en-US" altLang="en-US" sz="3400"/>
              <a:t>General approach</a:t>
            </a:r>
          </a:p>
        </p:txBody>
      </p:sp>
      <p:sp>
        <p:nvSpPr>
          <p:cNvPr id="361475" name="Rectangle 3">
            <a:extLst>
              <a:ext uri="{FF2B5EF4-FFF2-40B4-BE49-F238E27FC236}">
                <a16:creationId xmlns:a16="http://schemas.microsoft.com/office/drawing/2014/main" id="{65F7AF55-74BD-90D0-7C51-D1F825183812}"/>
              </a:ext>
            </a:extLst>
          </p:cNvPr>
          <p:cNvSpPr>
            <a:spLocks noGrp="1" noChangeArrowheads="1"/>
          </p:cNvSpPr>
          <p:nvPr>
            <p:ph type="body" idx="1"/>
          </p:nvPr>
        </p:nvSpPr>
        <p:spPr/>
        <p:txBody>
          <a:bodyPr/>
          <a:lstStyle/>
          <a:p>
            <a:pPr>
              <a:lnSpc>
                <a:spcPct val="90000"/>
              </a:lnSpc>
            </a:pPr>
            <a:r>
              <a:rPr lang="en-US" altLang="en-US"/>
              <a:t>Applying the correspondence table to the code of a given unit results in a list of possible codes for that unit in the new classification</a:t>
            </a:r>
          </a:p>
          <a:p>
            <a:pPr>
              <a:lnSpc>
                <a:spcPct val="90000"/>
              </a:lnSpc>
            </a:pPr>
            <a:r>
              <a:rPr lang="en-US" altLang="en-US"/>
              <a:t>If only one code appears as an option (the 1-1 or m-1 cases), the unit is simply recoded to this new code</a:t>
            </a:r>
          </a:p>
          <a:p>
            <a:pPr>
              <a:lnSpc>
                <a:spcPct val="90000"/>
              </a:lnSpc>
            </a:pPr>
            <a:r>
              <a:rPr lang="en-US" altLang="en-US"/>
              <a:t>The real work starts if more than one code is possible (the 1-n or m-n cases)</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a:extLst>
              <a:ext uri="{FF2B5EF4-FFF2-40B4-BE49-F238E27FC236}">
                <a16:creationId xmlns:a16="http://schemas.microsoft.com/office/drawing/2014/main" id="{B4CBAB67-64AD-1ECD-AEAC-10B09955F6E5}"/>
              </a:ext>
            </a:extLst>
          </p:cNvPr>
          <p:cNvSpPr>
            <a:spLocks noGrp="1" noChangeArrowheads="1"/>
          </p:cNvSpPr>
          <p:nvPr>
            <p:ph type="title"/>
          </p:nvPr>
        </p:nvSpPr>
        <p:spPr/>
        <p:txBody>
          <a:bodyPr/>
          <a:lstStyle/>
          <a:p>
            <a:r>
              <a:rPr lang="en-US" altLang="en-US" sz="3400"/>
              <a:t>Recoding units in m-n cases</a:t>
            </a:r>
          </a:p>
        </p:txBody>
      </p:sp>
      <p:sp>
        <p:nvSpPr>
          <p:cNvPr id="363523" name="Rectangle 3">
            <a:extLst>
              <a:ext uri="{FF2B5EF4-FFF2-40B4-BE49-F238E27FC236}">
                <a16:creationId xmlns:a16="http://schemas.microsoft.com/office/drawing/2014/main" id="{10B84458-19C5-34D1-56E5-800EBCF3ADA1}"/>
              </a:ext>
            </a:extLst>
          </p:cNvPr>
          <p:cNvSpPr>
            <a:spLocks noGrp="1" noChangeArrowheads="1"/>
          </p:cNvSpPr>
          <p:nvPr>
            <p:ph type="body" idx="1"/>
          </p:nvPr>
        </p:nvSpPr>
        <p:spPr/>
        <p:txBody>
          <a:bodyPr/>
          <a:lstStyle/>
          <a:p>
            <a:r>
              <a:rPr lang="en-US" altLang="en-US"/>
              <a:t>All units in the business register need to be recoded</a:t>
            </a:r>
          </a:p>
          <a:p>
            <a:r>
              <a:rPr lang="en-US" altLang="en-US"/>
              <a:t>Due to resource constraints, one will often limit the amount of m-n cases</a:t>
            </a:r>
          </a:p>
          <a:p>
            <a:r>
              <a:rPr lang="en-US" altLang="en-US"/>
              <a:t>As not all units are statistically significant, a determination of which units should be recoded and which units should be “approximated” can be made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a:extLst>
              <a:ext uri="{FF2B5EF4-FFF2-40B4-BE49-F238E27FC236}">
                <a16:creationId xmlns:a16="http://schemas.microsoft.com/office/drawing/2014/main" id="{F481E84C-45AA-585B-572B-EEE74E20488C}"/>
              </a:ext>
            </a:extLst>
          </p:cNvPr>
          <p:cNvSpPr>
            <a:spLocks noGrp="1" noChangeArrowheads="1"/>
          </p:cNvSpPr>
          <p:nvPr>
            <p:ph type="title"/>
          </p:nvPr>
        </p:nvSpPr>
        <p:spPr/>
        <p:txBody>
          <a:bodyPr/>
          <a:lstStyle/>
          <a:p>
            <a:r>
              <a:rPr lang="en-US" altLang="en-US" sz="3400"/>
              <a:t>Internal sources</a:t>
            </a:r>
          </a:p>
        </p:txBody>
      </p:sp>
      <p:sp>
        <p:nvSpPr>
          <p:cNvPr id="375811" name="Rectangle 3">
            <a:extLst>
              <a:ext uri="{FF2B5EF4-FFF2-40B4-BE49-F238E27FC236}">
                <a16:creationId xmlns:a16="http://schemas.microsoft.com/office/drawing/2014/main" id="{7274677D-BB06-38D9-31E8-767077535E00}"/>
              </a:ext>
            </a:extLst>
          </p:cNvPr>
          <p:cNvSpPr>
            <a:spLocks noGrp="1" noChangeArrowheads="1"/>
          </p:cNvSpPr>
          <p:nvPr>
            <p:ph type="body" idx="1"/>
          </p:nvPr>
        </p:nvSpPr>
        <p:spPr/>
        <p:txBody>
          <a:bodyPr/>
          <a:lstStyle/>
          <a:p>
            <a:r>
              <a:rPr lang="en-US" altLang="en-US"/>
              <a:t>Existing business activity descriptions</a:t>
            </a:r>
          </a:p>
          <a:p>
            <a:pPr lvl="1"/>
            <a:r>
              <a:rPr lang="en-US" altLang="en-US"/>
              <a:t>Incl. existing information from past profiling activities</a:t>
            </a:r>
          </a:p>
          <a:p>
            <a:r>
              <a:rPr lang="en-US" altLang="en-US"/>
              <a:t>Product data</a:t>
            </a:r>
          </a:p>
          <a:p>
            <a:endParaRPr lang="en-US" altLang="en-US"/>
          </a:p>
          <a:p>
            <a:r>
              <a:rPr lang="en-US" altLang="en-US"/>
              <a:t>“in-house” sources</a:t>
            </a:r>
          </a:p>
          <a:p>
            <a:pPr lvl="1"/>
            <a:r>
              <a:rPr lang="en-US" altLang="en-US"/>
              <a:t>E.g specialists for industry branches</a:t>
            </a:r>
          </a:p>
          <a:p>
            <a:endParaRPr lang="en-US" alt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a:extLst>
              <a:ext uri="{FF2B5EF4-FFF2-40B4-BE49-F238E27FC236}">
                <a16:creationId xmlns:a16="http://schemas.microsoft.com/office/drawing/2014/main" id="{7E13F168-4F54-B18F-9EBA-06B05F4C4360}"/>
              </a:ext>
            </a:extLst>
          </p:cNvPr>
          <p:cNvSpPr>
            <a:spLocks noGrp="1" noChangeArrowheads="1"/>
          </p:cNvSpPr>
          <p:nvPr>
            <p:ph type="title"/>
          </p:nvPr>
        </p:nvSpPr>
        <p:spPr/>
        <p:txBody>
          <a:bodyPr/>
          <a:lstStyle/>
          <a:p>
            <a:r>
              <a:rPr lang="en-US" altLang="en-US" sz="3400"/>
              <a:t>External sources</a:t>
            </a:r>
          </a:p>
        </p:txBody>
      </p:sp>
      <p:sp>
        <p:nvSpPr>
          <p:cNvPr id="376835" name="Rectangle 3">
            <a:extLst>
              <a:ext uri="{FF2B5EF4-FFF2-40B4-BE49-F238E27FC236}">
                <a16:creationId xmlns:a16="http://schemas.microsoft.com/office/drawing/2014/main" id="{98B8A677-F714-E820-9C6F-C8A03820B8A5}"/>
              </a:ext>
            </a:extLst>
          </p:cNvPr>
          <p:cNvSpPr>
            <a:spLocks noGrp="1" noChangeArrowheads="1"/>
          </p:cNvSpPr>
          <p:nvPr>
            <p:ph type="body" idx="1"/>
          </p:nvPr>
        </p:nvSpPr>
        <p:spPr/>
        <p:txBody>
          <a:bodyPr/>
          <a:lstStyle/>
          <a:p>
            <a:pPr>
              <a:lnSpc>
                <a:spcPct val="80000"/>
              </a:lnSpc>
            </a:pPr>
            <a:r>
              <a:rPr lang="en-US" altLang="en-US" sz="2600"/>
              <a:t>Administrative sources</a:t>
            </a:r>
          </a:p>
          <a:p>
            <a:pPr lvl="1">
              <a:lnSpc>
                <a:spcPct val="80000"/>
              </a:lnSpc>
            </a:pPr>
            <a:r>
              <a:rPr lang="en-US" altLang="en-US" sz="2200"/>
              <a:t>Tax authorities (wages, VAT, etc.)</a:t>
            </a:r>
          </a:p>
          <a:p>
            <a:pPr lvl="1">
              <a:lnSpc>
                <a:spcPct val="80000"/>
              </a:lnSpc>
            </a:pPr>
            <a:r>
              <a:rPr lang="en-US" altLang="en-US" sz="2200"/>
              <a:t>Social security (activity and existence)</a:t>
            </a:r>
          </a:p>
          <a:p>
            <a:pPr>
              <a:lnSpc>
                <a:spcPct val="80000"/>
              </a:lnSpc>
            </a:pPr>
            <a:r>
              <a:rPr lang="en-US" altLang="en-US" sz="2600"/>
              <a:t>Commercial sources</a:t>
            </a:r>
          </a:p>
          <a:p>
            <a:pPr lvl="1">
              <a:lnSpc>
                <a:spcPct val="80000"/>
              </a:lnSpc>
            </a:pPr>
            <a:r>
              <a:rPr lang="en-US" altLang="en-US" sz="2200"/>
              <a:t>Trade associations </a:t>
            </a:r>
          </a:p>
          <a:p>
            <a:pPr lvl="1">
              <a:lnSpc>
                <a:spcPct val="80000"/>
              </a:lnSpc>
            </a:pPr>
            <a:r>
              <a:rPr lang="en-US" altLang="en-US" sz="2200"/>
              <a:t>Chambers of commerce</a:t>
            </a:r>
          </a:p>
          <a:p>
            <a:pPr>
              <a:lnSpc>
                <a:spcPct val="80000"/>
              </a:lnSpc>
            </a:pPr>
            <a:r>
              <a:rPr lang="en-US" altLang="en-US" sz="2600"/>
              <a:t>Others</a:t>
            </a:r>
          </a:p>
          <a:p>
            <a:pPr lvl="1">
              <a:lnSpc>
                <a:spcPct val="80000"/>
              </a:lnSpc>
            </a:pPr>
            <a:r>
              <a:rPr lang="en-US" altLang="en-US" sz="2200"/>
              <a:t>Telephone directories, ‘Yellow Pages’</a:t>
            </a:r>
          </a:p>
          <a:p>
            <a:pPr>
              <a:lnSpc>
                <a:spcPct val="80000"/>
              </a:lnSpc>
            </a:pPr>
            <a:endParaRPr lang="en-US" altLang="en-US" sz="2600"/>
          </a:p>
          <a:p>
            <a:pPr>
              <a:lnSpc>
                <a:spcPct val="80000"/>
              </a:lnSpc>
            </a:pPr>
            <a:r>
              <a:rPr lang="en-US" altLang="en-US" sz="2600"/>
              <a:t>Early inclusion of external sources in the revision process improves usefulness of information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a:extLst>
              <a:ext uri="{FF2B5EF4-FFF2-40B4-BE49-F238E27FC236}">
                <a16:creationId xmlns:a16="http://schemas.microsoft.com/office/drawing/2014/main" id="{7362521B-FE17-8F84-1CBC-F30BD5D46DDA}"/>
              </a:ext>
            </a:extLst>
          </p:cNvPr>
          <p:cNvSpPr>
            <a:spLocks noGrp="1" noChangeArrowheads="1"/>
          </p:cNvSpPr>
          <p:nvPr>
            <p:ph type="title"/>
          </p:nvPr>
        </p:nvSpPr>
        <p:spPr/>
        <p:txBody>
          <a:bodyPr/>
          <a:lstStyle/>
          <a:p>
            <a:r>
              <a:rPr lang="en-US" altLang="en-US" sz="3400"/>
              <a:t>Profiling</a:t>
            </a:r>
          </a:p>
        </p:txBody>
      </p:sp>
      <p:sp>
        <p:nvSpPr>
          <p:cNvPr id="378883" name="Rectangle 3">
            <a:extLst>
              <a:ext uri="{FF2B5EF4-FFF2-40B4-BE49-F238E27FC236}">
                <a16:creationId xmlns:a16="http://schemas.microsoft.com/office/drawing/2014/main" id="{BA2AB875-9665-21DC-5CF4-1C61F6393BD5}"/>
              </a:ext>
            </a:extLst>
          </p:cNvPr>
          <p:cNvSpPr>
            <a:spLocks noGrp="1" noChangeArrowheads="1"/>
          </p:cNvSpPr>
          <p:nvPr>
            <p:ph type="body" idx="1"/>
          </p:nvPr>
        </p:nvSpPr>
        <p:spPr>
          <a:xfrm>
            <a:off x="566738" y="1976438"/>
            <a:ext cx="8001000" cy="4881562"/>
          </a:xfrm>
        </p:spPr>
        <p:txBody>
          <a:bodyPr/>
          <a:lstStyle/>
          <a:p>
            <a:pPr>
              <a:lnSpc>
                <a:spcPct val="80000"/>
              </a:lnSpc>
            </a:pPr>
            <a:r>
              <a:rPr lang="en-US" altLang="en-US" sz="2600"/>
              <a:t>Profiling is used for large and complex enterprises</a:t>
            </a:r>
          </a:p>
          <a:p>
            <a:pPr lvl="1">
              <a:lnSpc>
                <a:spcPct val="80000"/>
              </a:lnSpc>
            </a:pPr>
            <a:r>
              <a:rPr lang="en-US" altLang="en-US" sz="2200"/>
              <a:t>Too important to rely on estimates or possibly incorrect information</a:t>
            </a:r>
          </a:p>
          <a:p>
            <a:pPr lvl="1">
              <a:lnSpc>
                <a:spcPct val="80000"/>
              </a:lnSpc>
            </a:pPr>
            <a:r>
              <a:rPr lang="en-US" altLang="en-US" sz="2200"/>
              <a:t>Complex structure needs to be explored to correctly assign statistical units</a:t>
            </a:r>
          </a:p>
          <a:p>
            <a:pPr>
              <a:lnSpc>
                <a:spcPct val="80000"/>
              </a:lnSpc>
            </a:pPr>
            <a:r>
              <a:rPr lang="en-US" altLang="en-US" sz="2600"/>
              <a:t>Can be done by personal visit, telephone etc.</a:t>
            </a:r>
          </a:p>
          <a:p>
            <a:pPr lvl="1">
              <a:lnSpc>
                <a:spcPct val="80000"/>
              </a:lnSpc>
            </a:pPr>
            <a:r>
              <a:rPr lang="en-US" altLang="en-US" sz="2200"/>
              <a:t>Existing administrative sources might work for simple structures</a:t>
            </a:r>
          </a:p>
          <a:p>
            <a:pPr>
              <a:lnSpc>
                <a:spcPct val="80000"/>
              </a:lnSpc>
            </a:pPr>
            <a:endParaRPr lang="en-US" altLang="en-US" sz="2600"/>
          </a:p>
          <a:p>
            <a:pPr>
              <a:lnSpc>
                <a:spcPct val="80000"/>
              </a:lnSpc>
            </a:pPr>
            <a:r>
              <a:rPr lang="en-US" altLang="en-US" sz="2600"/>
              <a:t>Example: In Canada for manufacturing less than 500 units are profiled, accounting for over 80 per cent of value added</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a:extLst>
              <a:ext uri="{FF2B5EF4-FFF2-40B4-BE49-F238E27FC236}">
                <a16:creationId xmlns:a16="http://schemas.microsoft.com/office/drawing/2014/main" id="{1C738463-4218-B552-B7AE-684A859E6D9D}"/>
              </a:ext>
            </a:extLst>
          </p:cNvPr>
          <p:cNvSpPr>
            <a:spLocks noGrp="1" noChangeArrowheads="1"/>
          </p:cNvSpPr>
          <p:nvPr>
            <p:ph type="title"/>
          </p:nvPr>
        </p:nvSpPr>
        <p:spPr/>
        <p:txBody>
          <a:bodyPr/>
          <a:lstStyle/>
          <a:p>
            <a:r>
              <a:rPr lang="en-US" altLang="en-US" sz="3400"/>
              <a:t>Surveys</a:t>
            </a:r>
          </a:p>
        </p:txBody>
      </p:sp>
      <p:sp>
        <p:nvSpPr>
          <p:cNvPr id="377859" name="Rectangle 3">
            <a:extLst>
              <a:ext uri="{FF2B5EF4-FFF2-40B4-BE49-F238E27FC236}">
                <a16:creationId xmlns:a16="http://schemas.microsoft.com/office/drawing/2014/main" id="{D9BC3126-67F6-6386-8D73-AD600716F560}"/>
              </a:ext>
            </a:extLst>
          </p:cNvPr>
          <p:cNvSpPr>
            <a:spLocks noGrp="1" noChangeArrowheads="1"/>
          </p:cNvSpPr>
          <p:nvPr>
            <p:ph type="body" idx="1"/>
          </p:nvPr>
        </p:nvSpPr>
        <p:spPr>
          <a:xfrm>
            <a:off x="566738" y="1976438"/>
            <a:ext cx="8001000" cy="4881562"/>
          </a:xfrm>
        </p:spPr>
        <p:txBody>
          <a:bodyPr/>
          <a:lstStyle/>
          <a:p>
            <a:pPr>
              <a:lnSpc>
                <a:spcPct val="90000"/>
              </a:lnSpc>
            </a:pPr>
            <a:r>
              <a:rPr lang="en-US" altLang="en-US"/>
              <a:t>If internal and external sources or profiling do not provide enough information, surveys can be carried out</a:t>
            </a:r>
          </a:p>
          <a:p>
            <a:pPr>
              <a:lnSpc>
                <a:spcPct val="90000"/>
              </a:lnSpc>
            </a:pPr>
            <a:r>
              <a:rPr lang="en-US" altLang="en-US"/>
              <a:t>Options:</a:t>
            </a:r>
          </a:p>
          <a:p>
            <a:pPr lvl="1">
              <a:lnSpc>
                <a:spcPct val="90000"/>
              </a:lnSpc>
            </a:pPr>
            <a:r>
              <a:rPr lang="en-US" altLang="en-US"/>
              <a:t>Special surveys just to determine the new code</a:t>
            </a:r>
          </a:p>
          <a:p>
            <a:pPr lvl="2">
              <a:lnSpc>
                <a:spcPct val="90000"/>
              </a:lnSpc>
            </a:pPr>
            <a:r>
              <a:rPr lang="en-US" altLang="en-US"/>
              <a:t>Register surveys (regular or special)</a:t>
            </a:r>
          </a:p>
          <a:p>
            <a:pPr lvl="2">
              <a:lnSpc>
                <a:spcPct val="90000"/>
              </a:lnSpc>
            </a:pPr>
            <a:r>
              <a:rPr lang="en-US" altLang="en-US"/>
              <a:t>Product surveys</a:t>
            </a:r>
          </a:p>
          <a:p>
            <a:pPr lvl="1">
              <a:lnSpc>
                <a:spcPct val="90000"/>
              </a:lnSpc>
            </a:pPr>
            <a:r>
              <a:rPr lang="en-US" altLang="en-US"/>
              <a:t>Add-ons to existing surveys to allow a decision on the new classification code</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a:extLst>
              <a:ext uri="{FF2B5EF4-FFF2-40B4-BE49-F238E27FC236}">
                <a16:creationId xmlns:a16="http://schemas.microsoft.com/office/drawing/2014/main" id="{A30C8382-1051-5C97-837A-756428CB677B}"/>
              </a:ext>
            </a:extLst>
          </p:cNvPr>
          <p:cNvSpPr>
            <a:spLocks noGrp="1" noChangeArrowheads="1"/>
          </p:cNvSpPr>
          <p:nvPr>
            <p:ph type="title"/>
          </p:nvPr>
        </p:nvSpPr>
        <p:spPr/>
        <p:txBody>
          <a:bodyPr/>
          <a:lstStyle/>
          <a:p>
            <a:r>
              <a:rPr lang="en-US" altLang="en-US" sz="3400"/>
              <a:t>Probabilistic methods</a:t>
            </a:r>
          </a:p>
        </p:txBody>
      </p:sp>
      <p:sp>
        <p:nvSpPr>
          <p:cNvPr id="379907" name="Rectangle 3">
            <a:extLst>
              <a:ext uri="{FF2B5EF4-FFF2-40B4-BE49-F238E27FC236}">
                <a16:creationId xmlns:a16="http://schemas.microsoft.com/office/drawing/2014/main" id="{7789B37E-8663-22B2-BE41-90C5D3DBC118}"/>
              </a:ext>
            </a:extLst>
          </p:cNvPr>
          <p:cNvSpPr>
            <a:spLocks noGrp="1" noChangeArrowheads="1"/>
          </p:cNvSpPr>
          <p:nvPr>
            <p:ph type="body" idx="1"/>
          </p:nvPr>
        </p:nvSpPr>
        <p:spPr/>
        <p:txBody>
          <a:bodyPr/>
          <a:lstStyle/>
          <a:p>
            <a:r>
              <a:rPr lang="en-US" altLang="en-US"/>
              <a:t>Useful only if a large number of not statistically insignificant units has to be recoded</a:t>
            </a:r>
          </a:p>
          <a:p>
            <a:r>
              <a:rPr lang="en-US" altLang="en-US"/>
              <a:t>Methods will assign a code on a probability basis</a:t>
            </a:r>
          </a:p>
          <a:p>
            <a:pPr lvl="1"/>
            <a:r>
              <a:rPr lang="en-US" altLang="en-US"/>
              <a:t>Individual units may be coded incorrectly</a:t>
            </a:r>
          </a:p>
          <a:p>
            <a:pPr lvl="1"/>
            <a:r>
              <a:rPr lang="en-US" altLang="en-US"/>
              <a:t>Aggregated information is correct</a:t>
            </a:r>
          </a:p>
          <a:p>
            <a:pPr lvl="1"/>
            <a:r>
              <a:rPr lang="en-US" altLang="en-US"/>
              <a:t>In later regular surveys, coding of these small units will be corrected</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a:extLst>
              <a:ext uri="{FF2B5EF4-FFF2-40B4-BE49-F238E27FC236}">
                <a16:creationId xmlns:a16="http://schemas.microsoft.com/office/drawing/2014/main" id="{6F5E1FA7-8DA0-B73B-7562-DC6EE3ABD26D}"/>
              </a:ext>
            </a:extLst>
          </p:cNvPr>
          <p:cNvSpPr>
            <a:spLocks noGrp="1" noChangeArrowheads="1"/>
          </p:cNvSpPr>
          <p:nvPr>
            <p:ph type="title"/>
          </p:nvPr>
        </p:nvSpPr>
        <p:spPr/>
        <p:txBody>
          <a:bodyPr/>
          <a:lstStyle/>
          <a:p>
            <a:r>
              <a:rPr lang="en-US" altLang="en-US" sz="3400"/>
              <a:t>Probabilistic methods</a:t>
            </a:r>
          </a:p>
        </p:txBody>
      </p:sp>
      <p:sp>
        <p:nvSpPr>
          <p:cNvPr id="381955" name="Rectangle 3">
            <a:extLst>
              <a:ext uri="{FF2B5EF4-FFF2-40B4-BE49-F238E27FC236}">
                <a16:creationId xmlns:a16="http://schemas.microsoft.com/office/drawing/2014/main" id="{4E223D8A-0032-9B84-AC8D-2CEAE9F63922}"/>
              </a:ext>
            </a:extLst>
          </p:cNvPr>
          <p:cNvSpPr>
            <a:spLocks noGrp="1" noChangeArrowheads="1"/>
          </p:cNvSpPr>
          <p:nvPr>
            <p:ph type="body" idx="1"/>
          </p:nvPr>
        </p:nvSpPr>
        <p:spPr>
          <a:xfrm>
            <a:off x="566738" y="1976438"/>
            <a:ext cx="8001000" cy="4881562"/>
          </a:xfrm>
        </p:spPr>
        <p:txBody>
          <a:bodyPr/>
          <a:lstStyle/>
          <a:p>
            <a:pPr>
              <a:lnSpc>
                <a:spcPct val="80000"/>
              </a:lnSpc>
            </a:pPr>
            <a:r>
              <a:rPr lang="en-US" altLang="en-US" sz="2600" dirty="0"/>
              <a:t>General approach:</a:t>
            </a:r>
          </a:p>
          <a:p>
            <a:pPr lvl="1">
              <a:lnSpc>
                <a:spcPct val="80000"/>
              </a:lnSpc>
            </a:pPr>
            <a:r>
              <a:rPr lang="en-US" altLang="en-US" sz="2200" dirty="0"/>
              <a:t>A sample of the population to be recoded is surveyed to establish the new classifications code</a:t>
            </a:r>
          </a:p>
          <a:p>
            <a:pPr lvl="1">
              <a:lnSpc>
                <a:spcPct val="80000"/>
              </a:lnSpc>
            </a:pPr>
            <a:r>
              <a:rPr lang="en-US" altLang="en-US" sz="2200" dirty="0"/>
              <a:t>A conversion matrix is developed based on the result, showing probabilities of the units in old code A  to be coded to new codes B1, B2 etc.</a:t>
            </a:r>
          </a:p>
          <a:p>
            <a:pPr lvl="2">
              <a:lnSpc>
                <a:spcPct val="80000"/>
              </a:lnSpc>
            </a:pPr>
            <a:r>
              <a:rPr lang="en-US" altLang="en-US" sz="2100" dirty="0"/>
              <a:t>Invalid links are removed (e.g. due to change in activity)</a:t>
            </a:r>
          </a:p>
          <a:p>
            <a:pPr lvl="2">
              <a:lnSpc>
                <a:spcPct val="80000"/>
              </a:lnSpc>
            </a:pPr>
            <a:r>
              <a:rPr lang="en-US" altLang="en-US" sz="2100" dirty="0"/>
              <a:t>Verification of matrix is necessary</a:t>
            </a:r>
          </a:p>
          <a:p>
            <a:pPr lvl="1">
              <a:lnSpc>
                <a:spcPct val="80000"/>
              </a:lnSpc>
            </a:pPr>
            <a:r>
              <a:rPr lang="en-US" altLang="en-US" sz="2200" dirty="0"/>
              <a:t>The matrix is applied to the full population</a:t>
            </a:r>
          </a:p>
          <a:p>
            <a:pPr>
              <a:lnSpc>
                <a:spcPct val="80000"/>
              </a:lnSpc>
            </a:pPr>
            <a:endParaRPr lang="en-US" altLang="en-US" sz="26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a:extLst>
              <a:ext uri="{FF2B5EF4-FFF2-40B4-BE49-F238E27FC236}">
                <a16:creationId xmlns:a16="http://schemas.microsoft.com/office/drawing/2014/main" id="{8129CE7F-4B29-EAC9-C8F9-F616C0BB4310}"/>
              </a:ext>
            </a:extLst>
          </p:cNvPr>
          <p:cNvSpPr>
            <a:spLocks noGrp="1" noChangeArrowheads="1"/>
          </p:cNvSpPr>
          <p:nvPr>
            <p:ph type="title"/>
          </p:nvPr>
        </p:nvSpPr>
        <p:spPr/>
        <p:txBody>
          <a:bodyPr/>
          <a:lstStyle/>
          <a:p>
            <a:r>
              <a:rPr lang="en-US" altLang="en-US" sz="3400"/>
              <a:t>Priority rules</a:t>
            </a:r>
          </a:p>
        </p:txBody>
      </p:sp>
      <p:sp>
        <p:nvSpPr>
          <p:cNvPr id="389123" name="Rectangle 3">
            <a:extLst>
              <a:ext uri="{FF2B5EF4-FFF2-40B4-BE49-F238E27FC236}">
                <a16:creationId xmlns:a16="http://schemas.microsoft.com/office/drawing/2014/main" id="{3EA8DF55-B00D-9A4D-F64D-332DE9AADB9E}"/>
              </a:ext>
            </a:extLst>
          </p:cNvPr>
          <p:cNvSpPr>
            <a:spLocks noGrp="1" noChangeArrowheads="1"/>
          </p:cNvSpPr>
          <p:nvPr>
            <p:ph type="body" idx="1"/>
          </p:nvPr>
        </p:nvSpPr>
        <p:spPr/>
        <p:txBody>
          <a:bodyPr/>
          <a:lstStyle/>
          <a:p>
            <a:r>
              <a:rPr lang="en-US" altLang="en-US"/>
              <a:t>If information is available from different sources for a given unit, priority rules should be established to deal with potential discrepancies</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a:extLst>
              <a:ext uri="{FF2B5EF4-FFF2-40B4-BE49-F238E27FC236}">
                <a16:creationId xmlns:a16="http://schemas.microsoft.com/office/drawing/2014/main" id="{16A466BB-346F-26DF-8933-236C23963C34}"/>
              </a:ext>
            </a:extLst>
          </p:cNvPr>
          <p:cNvSpPr>
            <a:spLocks noGrp="1" noChangeArrowheads="1"/>
          </p:cNvSpPr>
          <p:nvPr>
            <p:ph type="title"/>
          </p:nvPr>
        </p:nvSpPr>
        <p:spPr/>
        <p:txBody>
          <a:bodyPr/>
          <a:lstStyle/>
          <a:p>
            <a:r>
              <a:rPr lang="en-US" altLang="en-US" sz="3400"/>
              <a:t>Recoding process</a:t>
            </a:r>
          </a:p>
        </p:txBody>
      </p:sp>
      <p:sp>
        <p:nvSpPr>
          <p:cNvPr id="391171" name="Rectangle 3">
            <a:extLst>
              <a:ext uri="{FF2B5EF4-FFF2-40B4-BE49-F238E27FC236}">
                <a16:creationId xmlns:a16="http://schemas.microsoft.com/office/drawing/2014/main" id="{9A2B6B03-78AC-7E2D-6FD5-6F77A6BEE8C0}"/>
              </a:ext>
            </a:extLst>
          </p:cNvPr>
          <p:cNvSpPr>
            <a:spLocks noGrp="1" noChangeArrowheads="1"/>
          </p:cNvSpPr>
          <p:nvPr>
            <p:ph type="body" idx="1"/>
          </p:nvPr>
        </p:nvSpPr>
        <p:spPr/>
        <p:txBody>
          <a:bodyPr/>
          <a:lstStyle/>
          <a:p>
            <a:r>
              <a:rPr lang="en-US" altLang="en-US"/>
              <a:t>Setting timetables</a:t>
            </a:r>
          </a:p>
          <a:p>
            <a:r>
              <a:rPr lang="en-US" altLang="en-US"/>
              <a:t>Keeping supporting information in the register</a:t>
            </a:r>
          </a:p>
          <a:p>
            <a:r>
              <a:rPr lang="en-US" altLang="en-US"/>
              <a:t>Use of indexes</a:t>
            </a:r>
          </a:p>
          <a:p>
            <a:r>
              <a:rPr lang="en-US" altLang="en-US"/>
              <a:t>Use of computer-aided coding systems</a:t>
            </a:r>
          </a:p>
          <a:p>
            <a:r>
              <a:rPr lang="en-US" altLang="en-US"/>
              <a:t>Treatment of corrections</a:t>
            </a:r>
          </a:p>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860C09CD-AB9F-E029-503D-4169D63F459E}"/>
              </a:ext>
            </a:extLst>
          </p:cNvPr>
          <p:cNvSpPr>
            <a:spLocks noGrp="1" noChangeArrowheads="1"/>
          </p:cNvSpPr>
          <p:nvPr>
            <p:ph type="title"/>
          </p:nvPr>
        </p:nvSpPr>
        <p:spPr>
          <a:xfrm>
            <a:off x="574675" y="1012825"/>
            <a:ext cx="8001000" cy="642938"/>
          </a:xfrm>
        </p:spPr>
        <p:txBody>
          <a:bodyPr/>
          <a:lstStyle/>
          <a:p>
            <a:r>
              <a:rPr lang="en-US" altLang="en-US" sz="3400"/>
              <a:t>Main principles</a:t>
            </a:r>
          </a:p>
        </p:txBody>
      </p:sp>
      <p:sp>
        <p:nvSpPr>
          <p:cNvPr id="360451" name="Rectangle 3">
            <a:extLst>
              <a:ext uri="{FF2B5EF4-FFF2-40B4-BE49-F238E27FC236}">
                <a16:creationId xmlns:a16="http://schemas.microsoft.com/office/drawing/2014/main" id="{3DEB1D06-DB99-45BB-7840-ED29401A731E}"/>
              </a:ext>
            </a:extLst>
          </p:cNvPr>
          <p:cNvSpPr>
            <a:spLocks noGrp="1" noChangeArrowheads="1"/>
          </p:cNvSpPr>
          <p:nvPr>
            <p:ph type="body" idx="1"/>
          </p:nvPr>
        </p:nvSpPr>
        <p:spPr>
          <a:xfrm>
            <a:off x="685799" y="1965325"/>
            <a:ext cx="8000999" cy="4740275"/>
          </a:xfrm>
        </p:spPr>
        <p:txBody>
          <a:bodyPr>
            <a:normAutofit/>
          </a:bodyPr>
          <a:lstStyle/>
          <a:p>
            <a:pPr>
              <a:lnSpc>
                <a:spcPct val="90000"/>
              </a:lnSpc>
              <a:buFont typeface="Wingdings" panose="05000000000000000000" pitchFamily="2" charset="2"/>
              <a:buChar char="§"/>
            </a:pPr>
            <a:r>
              <a:rPr lang="en-US" altLang="en-US" sz="2000" dirty="0"/>
              <a:t>In ISIC, economic activities are subdivided in a hierarchical, four-level structure of mutually exclusive categories. </a:t>
            </a:r>
          </a:p>
          <a:p>
            <a:pPr lvl="1">
              <a:lnSpc>
                <a:spcPct val="90000"/>
              </a:lnSpc>
              <a:buFont typeface="Wingdings" panose="05000000000000000000" pitchFamily="2" charset="2"/>
              <a:buChar char="§"/>
            </a:pPr>
            <a:r>
              <a:rPr lang="en-US" altLang="en-US" b="1" dirty="0"/>
              <a:t>Sections: </a:t>
            </a:r>
            <a:r>
              <a:rPr lang="en-US" altLang="en-US" dirty="0"/>
              <a:t>The sections are the highest level of aggregation. The sections are labelled alphabetically and listed in figure B1. </a:t>
            </a:r>
          </a:p>
          <a:p>
            <a:pPr lvl="1">
              <a:lnSpc>
                <a:spcPct val="90000"/>
              </a:lnSpc>
              <a:buFont typeface="Wingdings" panose="05000000000000000000" pitchFamily="2" charset="2"/>
              <a:buChar char="§"/>
            </a:pPr>
            <a:r>
              <a:rPr lang="en-US" altLang="en-US" b="1" dirty="0"/>
              <a:t>Divisions: </a:t>
            </a:r>
            <a:r>
              <a:rPr lang="en-US" altLang="en-US" dirty="0"/>
              <a:t>The next level contains two-digit divisions. Examples are Division 03; Fishing and aquaculture; Division 13: Manufacture of textiles.</a:t>
            </a:r>
          </a:p>
          <a:p>
            <a:pPr lvl="1">
              <a:lnSpc>
                <a:spcPct val="90000"/>
              </a:lnSpc>
              <a:buFont typeface="Wingdings" panose="05000000000000000000" pitchFamily="2" charset="2"/>
              <a:buChar char="§"/>
            </a:pPr>
            <a:r>
              <a:rPr lang="en-US" altLang="en-US" b="1" dirty="0"/>
              <a:t>Groups: </a:t>
            </a:r>
            <a:r>
              <a:rPr lang="en-US" altLang="en-US" dirty="0"/>
              <a:t>The third level contains three-digit groups. Examples are Group 031 Fishing; Group 131: Spinning, weaving and finishing of textiles.</a:t>
            </a:r>
          </a:p>
          <a:p>
            <a:pPr lvl="1">
              <a:lnSpc>
                <a:spcPct val="90000"/>
              </a:lnSpc>
              <a:buFont typeface="Wingdings" panose="05000000000000000000" pitchFamily="2" charset="2"/>
              <a:buChar char="§"/>
            </a:pPr>
            <a:r>
              <a:rPr lang="en-US" altLang="en-US" b="1" dirty="0"/>
              <a:t>Classes: </a:t>
            </a:r>
            <a:r>
              <a:rPr lang="en-US" altLang="en-US" dirty="0"/>
              <a:t>The most detailed level contains four-digit classes. Examples are Class 0312: Freshwater fishing; Class 1312: Weaving of textiles. </a:t>
            </a:r>
          </a:p>
        </p:txBody>
      </p:sp>
    </p:spTree>
    <p:extLst>
      <p:ext uri="{BB962C8B-B14F-4D97-AF65-F5344CB8AC3E}">
        <p14:creationId xmlns:p14="http://schemas.microsoft.com/office/powerpoint/2010/main" val="364698265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a:extLst>
              <a:ext uri="{FF2B5EF4-FFF2-40B4-BE49-F238E27FC236}">
                <a16:creationId xmlns:a16="http://schemas.microsoft.com/office/drawing/2014/main" id="{752091F5-8299-5092-9FEA-57FB43C8469F}"/>
              </a:ext>
            </a:extLst>
          </p:cNvPr>
          <p:cNvSpPr>
            <a:spLocks noGrp="1" noChangeArrowheads="1"/>
          </p:cNvSpPr>
          <p:nvPr>
            <p:ph type="title"/>
          </p:nvPr>
        </p:nvSpPr>
        <p:spPr>
          <a:xfrm>
            <a:off x="519113" y="3332163"/>
            <a:ext cx="8001000" cy="642937"/>
          </a:xfrm>
        </p:spPr>
        <p:txBody>
          <a:bodyPr/>
          <a:lstStyle/>
          <a:p>
            <a:pPr algn="ctr"/>
            <a:r>
              <a:rPr lang="en-US" altLang="en-US" sz="3400"/>
              <a:t>National experiences?</a:t>
            </a:r>
          </a:p>
        </p:txBody>
      </p:sp>
      <p:sp>
        <p:nvSpPr>
          <p:cNvPr id="392195" name="Rectangle 3">
            <a:extLst>
              <a:ext uri="{FF2B5EF4-FFF2-40B4-BE49-F238E27FC236}">
                <a16:creationId xmlns:a16="http://schemas.microsoft.com/office/drawing/2014/main" id="{CBA9E246-65F6-083F-90A0-9AFAC09833C4}"/>
              </a:ext>
            </a:extLst>
          </p:cNvPr>
          <p:cNvSpPr>
            <a:spLocks noGrp="1" noChangeArrowheads="1"/>
          </p:cNvSpPr>
          <p:nvPr>
            <p:ph type="body" idx="1"/>
          </p:nvPr>
        </p:nvSpPr>
        <p:spPr/>
        <p:txBody>
          <a:bodyPr/>
          <a:lstStyle/>
          <a:p>
            <a:endParaRPr lang="en-US" alt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r>
              <a:rPr lang="nl-NL" sz="3600"/>
              <a:t>Thank you!</a:t>
            </a:r>
          </a:p>
          <a:p>
            <a:pPr marL="0" indent="0">
              <a:buNone/>
            </a:pPr>
            <a:endParaRPr lang="nl-NL" b="1" dirty="0"/>
          </a:p>
        </p:txBody>
      </p:sp>
      <p:sp>
        <p:nvSpPr>
          <p:cNvPr id="4" name="Tijdelijke aanduiding voor inhoud 2">
            <a:extLst>
              <a:ext uri="{FF2B5EF4-FFF2-40B4-BE49-F238E27FC236}">
                <a16:creationId xmlns:a16="http://schemas.microsoft.com/office/drawing/2014/main" id="{BF8587EA-A84C-1A5E-29F6-DE18B54A1772}"/>
              </a:ext>
            </a:extLst>
          </p:cNvPr>
          <p:cNvSpPr txBox="1">
            <a:spLocks/>
          </p:cNvSpPr>
          <p:nvPr/>
        </p:nvSpPr>
        <p:spPr>
          <a:xfrm>
            <a:off x="781050" y="1394604"/>
            <a:ext cx="7886700" cy="493475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nl-NL"/>
          </a:p>
          <a:p>
            <a:pPr marL="0" indent="0" algn="ctr">
              <a:buFont typeface="Arial" panose="020B0604020202020204" pitchFamily="34" charset="0"/>
              <a:buNone/>
            </a:pPr>
            <a:r>
              <a:rPr lang="nl-NL"/>
              <a:t> </a:t>
            </a:r>
            <a:endParaRPr lang="nl-NL" dirty="0"/>
          </a:p>
        </p:txBody>
      </p:sp>
    </p:spTree>
    <p:extLst>
      <p:ext uri="{BB962C8B-B14F-4D97-AF65-F5344CB8AC3E}">
        <p14:creationId xmlns:p14="http://schemas.microsoft.com/office/powerpoint/2010/main" val="15338583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1481</TotalTime>
  <Words>9000</Words>
  <Application>Microsoft Office PowerPoint</Application>
  <PresentationFormat>On-screen Show (4:3)</PresentationFormat>
  <Paragraphs>748</Paragraphs>
  <Slides>91</Slides>
  <Notes>57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91</vt:i4>
      </vt:variant>
    </vt:vector>
  </HeadingPairs>
  <TitlesOfParts>
    <vt:vector size="102" baseType="lpstr">
      <vt:lpstr>Arial</vt:lpstr>
      <vt:lpstr>Book Antiqua</vt:lpstr>
      <vt:lpstr>Calibri</vt:lpstr>
      <vt:lpstr>Calibri Light</vt:lpstr>
      <vt:lpstr>Courier New</vt:lpstr>
      <vt:lpstr>Roboto</vt:lpstr>
      <vt:lpstr>Symbol</vt:lpstr>
      <vt:lpstr>Times New Roman</vt:lpstr>
      <vt:lpstr>Verdana</vt:lpstr>
      <vt:lpstr>Wingdings</vt:lpstr>
      <vt:lpstr>Office Theme</vt:lpstr>
      <vt:lpstr>Regional Course on  Statistical Business Registers </vt:lpstr>
      <vt:lpstr>Characteristics and Attributes</vt:lpstr>
      <vt:lpstr>Identification and contact</vt:lpstr>
      <vt:lpstr>Demographic</vt:lpstr>
      <vt:lpstr>Classification or stratification</vt:lpstr>
      <vt:lpstr>Economic stratification characteristics</vt:lpstr>
      <vt:lpstr>Main concepts and application rules of ISIC</vt:lpstr>
      <vt:lpstr>Relevant website</vt:lpstr>
      <vt:lpstr>Main principles</vt:lpstr>
      <vt:lpstr>Main principles</vt:lpstr>
      <vt:lpstr>Main principles</vt:lpstr>
      <vt:lpstr>ISIC statistical unit model</vt:lpstr>
      <vt:lpstr>Recommended statistical unit model for SBR</vt:lpstr>
      <vt:lpstr>Link between statistical and administrative unit</vt:lpstr>
      <vt:lpstr>Main principles</vt:lpstr>
      <vt:lpstr>Main principles</vt:lpstr>
      <vt:lpstr>Main principles</vt:lpstr>
      <vt:lpstr>Main principles</vt:lpstr>
      <vt:lpstr>Main principles</vt:lpstr>
      <vt:lpstr>ISIC – application rules</vt:lpstr>
      <vt:lpstr>PowerPoint Presentation</vt:lpstr>
      <vt:lpstr>Top-down method</vt:lpstr>
      <vt:lpstr>Top-down method</vt:lpstr>
      <vt:lpstr>Top-down method</vt:lpstr>
      <vt:lpstr>Question – what is the principal activity?</vt:lpstr>
      <vt:lpstr>Top-down method</vt:lpstr>
      <vt:lpstr>Top-down method</vt:lpstr>
      <vt:lpstr>Top-down method Wholesale</vt:lpstr>
      <vt:lpstr>Top-down method Retail sale</vt:lpstr>
      <vt:lpstr>Top-down method</vt:lpstr>
      <vt:lpstr>Top-down method</vt:lpstr>
      <vt:lpstr>PowerPoint Presentation</vt:lpstr>
      <vt:lpstr>Treatment of vertically integrated activities</vt:lpstr>
      <vt:lpstr>Treatment of vertically integrated activities</vt:lpstr>
      <vt:lpstr>Treatment of vertically integrated activities</vt:lpstr>
      <vt:lpstr>PowerPoint Presentation</vt:lpstr>
      <vt:lpstr>Outsourcing</vt:lpstr>
      <vt:lpstr>Outsourcing - Terminology</vt:lpstr>
      <vt:lpstr>Outsourcing - Terminology</vt:lpstr>
      <vt:lpstr>Outsourcing</vt:lpstr>
      <vt:lpstr>Outsourcing</vt:lpstr>
      <vt:lpstr>Outsourcing - manufacturing</vt:lpstr>
      <vt:lpstr>Outsourcing - manufacturing</vt:lpstr>
      <vt:lpstr>Outsourcing - manufacturing</vt:lpstr>
      <vt:lpstr>Outsourcing - manufacturing</vt:lpstr>
      <vt:lpstr>Outsourcing - manufacturing</vt:lpstr>
      <vt:lpstr>Outsourcing – manufacturing</vt:lpstr>
      <vt:lpstr>Outsourcing – manufacturing</vt:lpstr>
      <vt:lpstr>Outsourcing – services</vt:lpstr>
      <vt:lpstr>Outsourcing – support functions</vt:lpstr>
      <vt:lpstr>Outsourcing – employment</vt:lpstr>
      <vt:lpstr>PowerPoint Presentation</vt:lpstr>
      <vt:lpstr>PowerPoint Presentation</vt:lpstr>
      <vt:lpstr>Other issues</vt:lpstr>
      <vt:lpstr>Change of principal economic activity</vt:lpstr>
      <vt:lpstr>Miscalculation of principal economic activity</vt:lpstr>
      <vt:lpstr>Revision of International Standard Industrial Classification of All Economic Activities (ISIC)</vt:lpstr>
      <vt:lpstr>PowerPoint Presentation</vt:lpstr>
      <vt:lpstr>Objectives of the ISIC revision</vt:lpstr>
      <vt:lpstr>Increased detail of ISIC during each revision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Recoding the business register to ISIC Rev.5 </vt:lpstr>
      <vt:lpstr>Overview</vt:lpstr>
      <vt:lpstr>Planning of the recoding process</vt:lpstr>
      <vt:lpstr>Planning of recoding process</vt:lpstr>
      <vt:lpstr>Requirements</vt:lpstr>
      <vt:lpstr>Goal</vt:lpstr>
      <vt:lpstr>General approach</vt:lpstr>
      <vt:lpstr>General approach</vt:lpstr>
      <vt:lpstr>Recoding units in m-n cases</vt:lpstr>
      <vt:lpstr>Internal sources</vt:lpstr>
      <vt:lpstr>External sources</vt:lpstr>
      <vt:lpstr>Profiling</vt:lpstr>
      <vt:lpstr>Surveys</vt:lpstr>
      <vt:lpstr>Probabilistic methods</vt:lpstr>
      <vt:lpstr>Probabilistic methods</vt:lpstr>
      <vt:lpstr>Priority rules</vt:lpstr>
      <vt:lpstr>Recoding process</vt:lpstr>
      <vt:lpstr>National experiences?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Julian Chow</cp:lastModifiedBy>
  <cp:revision>10</cp:revision>
  <dcterms:created xsi:type="dcterms:W3CDTF">2021-10-05T05:08:07Z</dcterms:created>
  <dcterms:modified xsi:type="dcterms:W3CDTF">2024-03-12T20:20:16Z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ies>
</file>