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57" r:id="rId3"/>
    <p:sldId id="2751" r:id="rId4"/>
    <p:sldId id="2766" r:id="rId5"/>
    <p:sldId id="2767" r:id="rId6"/>
    <p:sldId id="2754" r:id="rId7"/>
    <p:sldId id="1249" r:id="rId8"/>
    <p:sldId id="1250" r:id="rId9"/>
    <p:sldId id="1251" r:id="rId10"/>
    <p:sldId id="1245" r:id="rId11"/>
    <p:sldId id="2768" r:id="rId12"/>
    <p:sldId id="958" r:id="rId13"/>
    <p:sldId id="1050" r:id="rId14"/>
    <p:sldId id="960" r:id="rId15"/>
    <p:sldId id="961" r:id="rId16"/>
    <p:sldId id="966" r:id="rId17"/>
    <p:sldId id="967" r:id="rId18"/>
    <p:sldId id="972" r:id="rId19"/>
    <p:sldId id="2769" r:id="rId20"/>
    <p:sldId id="2770" r:id="rId21"/>
    <p:sldId id="2763" r:id="rId22"/>
    <p:sldId id="2756" r:id="rId23"/>
    <p:sldId id="2759" r:id="rId24"/>
    <p:sldId id="2757" r:id="rId25"/>
    <p:sldId id="2758" r:id="rId26"/>
    <p:sldId id="2762" r:id="rId27"/>
    <p:sldId id="2761" r:id="rId28"/>
    <p:sldId id="2760" r:id="rId29"/>
    <p:sldId id="2764" r:id="rId30"/>
    <p:sldId id="118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z Marion" initials="RM" lastIdx="1" clrIdx="0">
    <p:extLst>
      <p:ext uri="{19B8F6BF-5375-455C-9EA6-DF929625EA0E}">
        <p15:presenceInfo xmlns:p15="http://schemas.microsoft.com/office/powerpoint/2012/main" userId="Renz Marion" providerId="None"/>
      </p:ext>
    </p:extLst>
  </p:cmAuthor>
  <p:cmAuthor id="2" name="Ilaria Di Matteo" initials="IDM" lastIdx="1" clrIdx="1">
    <p:extLst>
      <p:ext uri="{19B8F6BF-5375-455C-9EA6-DF929625EA0E}">
        <p15:presenceInfo xmlns:p15="http://schemas.microsoft.com/office/powerpoint/2012/main" userId="S::dimatteo@un.org::15a40d04-9af6-4bc1-882e-46ed86be2c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719D"/>
    <a:srgbClr val="F6F7FF"/>
    <a:srgbClr val="D7EDFE"/>
    <a:srgbClr val="E01983"/>
    <a:srgbClr val="EF412A"/>
    <a:srgbClr val="F36D22"/>
    <a:srgbClr val="FDB713"/>
    <a:srgbClr val="3DAD48"/>
    <a:srgbClr val="03ACD8"/>
    <a:srgbClr val="005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C128E-3088-4CB5-B1FC-F74A110DE4F2}" v="16" dt="2024-03-09T16:25:56.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84" autoAdjust="0"/>
  </p:normalViewPr>
  <p:slideViewPr>
    <p:cSldViewPr snapToGrid="0">
      <p:cViewPr varScale="1">
        <p:scale>
          <a:sx n="80" d="100"/>
          <a:sy n="80" d="100"/>
        </p:scale>
        <p:origin x="15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 Chow" userId="1c617f15-7cb4-4ac3-8adb-f59275d155e8" providerId="ADAL" clId="{64FC128E-3088-4CB5-B1FC-F74A110DE4F2}"/>
    <pc:docChg chg="undo custSel addSld delSld modSld">
      <pc:chgData name="Julian Chow" userId="1c617f15-7cb4-4ac3-8adb-f59275d155e8" providerId="ADAL" clId="{64FC128E-3088-4CB5-B1FC-F74A110DE4F2}" dt="2024-03-09T16:39:45.249" v="788" actId="6549"/>
      <pc:docMkLst>
        <pc:docMk/>
      </pc:docMkLst>
      <pc:sldChg chg="modSp mod">
        <pc:chgData name="Julian Chow" userId="1c617f15-7cb4-4ac3-8adb-f59275d155e8" providerId="ADAL" clId="{64FC128E-3088-4CB5-B1FC-F74A110DE4F2}" dt="2024-03-09T16:03:13.108" v="5" actId="14100"/>
        <pc:sldMkLst>
          <pc:docMk/>
          <pc:sldMk cId="3865836655" sldId="256"/>
        </pc:sldMkLst>
        <pc:spChg chg="mod">
          <ac:chgData name="Julian Chow" userId="1c617f15-7cb4-4ac3-8adb-f59275d155e8" providerId="ADAL" clId="{64FC128E-3088-4CB5-B1FC-F74A110DE4F2}" dt="2024-03-09T16:03:13.108" v="5" actId="14100"/>
          <ac:spMkLst>
            <pc:docMk/>
            <pc:sldMk cId="3865836655" sldId="256"/>
            <ac:spMk id="3" creationId="{00000000-0000-0000-0000-000000000000}"/>
          </ac:spMkLst>
        </pc:spChg>
      </pc:sldChg>
      <pc:sldChg chg="addSp delSp modSp add del mod">
        <pc:chgData name="Julian Chow" userId="1c617f15-7cb4-4ac3-8adb-f59275d155e8" providerId="ADAL" clId="{64FC128E-3088-4CB5-B1FC-F74A110DE4F2}" dt="2024-03-09T16:11:53.871" v="94"/>
        <pc:sldMkLst>
          <pc:docMk/>
          <pc:sldMk cId="1927599760" sldId="257"/>
        </pc:sldMkLst>
        <pc:spChg chg="mod">
          <ac:chgData name="Julian Chow" userId="1c617f15-7cb4-4ac3-8adb-f59275d155e8" providerId="ADAL" clId="{64FC128E-3088-4CB5-B1FC-F74A110DE4F2}" dt="2024-03-09T16:11:41.561" v="92" actId="27636"/>
          <ac:spMkLst>
            <pc:docMk/>
            <pc:sldMk cId="1927599760" sldId="257"/>
            <ac:spMk id="2" creationId="{00000000-0000-0000-0000-000000000000}"/>
          </ac:spMkLst>
        </pc:spChg>
        <pc:spChg chg="del">
          <ac:chgData name="Julian Chow" userId="1c617f15-7cb4-4ac3-8adb-f59275d155e8" providerId="ADAL" clId="{64FC128E-3088-4CB5-B1FC-F74A110DE4F2}" dt="2024-03-09T16:11:52.873" v="93" actId="478"/>
          <ac:spMkLst>
            <pc:docMk/>
            <pc:sldMk cId="1927599760" sldId="257"/>
            <ac:spMk id="3" creationId="{00000000-0000-0000-0000-000000000000}"/>
          </ac:spMkLst>
        </pc:spChg>
        <pc:picChg chg="add mod">
          <ac:chgData name="Julian Chow" userId="1c617f15-7cb4-4ac3-8adb-f59275d155e8" providerId="ADAL" clId="{64FC128E-3088-4CB5-B1FC-F74A110DE4F2}" dt="2024-03-09T16:11:53.871" v="94"/>
          <ac:picMkLst>
            <pc:docMk/>
            <pc:sldMk cId="1927599760" sldId="257"/>
            <ac:picMk id="4" creationId="{CC4DE072-E4F9-3D1B-ED73-60ACB6B9D3B8}"/>
          </ac:picMkLst>
        </pc:picChg>
      </pc:sldChg>
      <pc:sldChg chg="del">
        <pc:chgData name="Julian Chow" userId="1c617f15-7cb4-4ac3-8adb-f59275d155e8" providerId="ADAL" clId="{64FC128E-3088-4CB5-B1FC-F74A110DE4F2}" dt="2024-03-09T16:04:46.267" v="17" actId="47"/>
        <pc:sldMkLst>
          <pc:docMk/>
          <pc:sldMk cId="0" sldId="260"/>
        </pc:sldMkLst>
      </pc:sldChg>
      <pc:sldChg chg="del">
        <pc:chgData name="Julian Chow" userId="1c617f15-7cb4-4ac3-8adb-f59275d155e8" providerId="ADAL" clId="{64FC128E-3088-4CB5-B1FC-F74A110DE4F2}" dt="2024-03-09T16:04:46.939" v="18" actId="47"/>
        <pc:sldMkLst>
          <pc:docMk/>
          <pc:sldMk cId="0" sldId="261"/>
        </pc:sldMkLst>
      </pc:sldChg>
      <pc:sldChg chg="del">
        <pc:chgData name="Julian Chow" userId="1c617f15-7cb4-4ac3-8adb-f59275d155e8" providerId="ADAL" clId="{64FC128E-3088-4CB5-B1FC-F74A110DE4F2}" dt="2024-03-09T16:04:47.465" v="19" actId="47"/>
        <pc:sldMkLst>
          <pc:docMk/>
          <pc:sldMk cId="0" sldId="262"/>
        </pc:sldMkLst>
      </pc:sldChg>
      <pc:sldChg chg="del">
        <pc:chgData name="Julian Chow" userId="1c617f15-7cb4-4ac3-8adb-f59275d155e8" providerId="ADAL" clId="{64FC128E-3088-4CB5-B1FC-F74A110DE4F2}" dt="2024-03-09T16:04:52.588" v="27" actId="47"/>
        <pc:sldMkLst>
          <pc:docMk/>
          <pc:sldMk cId="2764706249" sldId="264"/>
        </pc:sldMkLst>
      </pc:sldChg>
      <pc:sldChg chg="del">
        <pc:chgData name="Julian Chow" userId="1c617f15-7cb4-4ac3-8adb-f59275d155e8" providerId="ADAL" clId="{64FC128E-3088-4CB5-B1FC-F74A110DE4F2}" dt="2024-03-09T16:04:49.121" v="22" actId="47"/>
        <pc:sldMkLst>
          <pc:docMk/>
          <pc:sldMk cId="4251276978" sldId="286"/>
        </pc:sldMkLst>
      </pc:sldChg>
      <pc:sldChg chg="del">
        <pc:chgData name="Julian Chow" userId="1c617f15-7cb4-4ac3-8adb-f59275d155e8" providerId="ADAL" clId="{64FC128E-3088-4CB5-B1FC-F74A110DE4F2}" dt="2024-03-09T16:04:48.515" v="21" actId="47"/>
        <pc:sldMkLst>
          <pc:docMk/>
          <pc:sldMk cId="101647491" sldId="291"/>
        </pc:sldMkLst>
      </pc:sldChg>
      <pc:sldChg chg="del">
        <pc:chgData name="Julian Chow" userId="1c617f15-7cb4-4ac3-8adb-f59275d155e8" providerId="ADAL" clId="{64FC128E-3088-4CB5-B1FC-F74A110DE4F2}" dt="2024-03-09T16:04:44.904" v="16" actId="47"/>
        <pc:sldMkLst>
          <pc:docMk/>
          <pc:sldMk cId="0" sldId="327"/>
        </pc:sldMkLst>
      </pc:sldChg>
      <pc:sldChg chg="del">
        <pc:chgData name="Julian Chow" userId="1c617f15-7cb4-4ac3-8adb-f59275d155e8" providerId="ADAL" clId="{64FC128E-3088-4CB5-B1FC-F74A110DE4F2}" dt="2024-03-09T16:04:44.392" v="15" actId="47"/>
        <pc:sldMkLst>
          <pc:docMk/>
          <pc:sldMk cId="1635044014" sldId="340"/>
        </pc:sldMkLst>
      </pc:sldChg>
      <pc:sldChg chg="del">
        <pc:chgData name="Julian Chow" userId="1c617f15-7cb4-4ac3-8adb-f59275d155e8" providerId="ADAL" clId="{64FC128E-3088-4CB5-B1FC-F74A110DE4F2}" dt="2024-03-09T16:04:42.920" v="11" actId="47"/>
        <pc:sldMkLst>
          <pc:docMk/>
          <pc:sldMk cId="2946200950" sldId="341"/>
        </pc:sldMkLst>
      </pc:sldChg>
      <pc:sldChg chg="del">
        <pc:chgData name="Julian Chow" userId="1c617f15-7cb4-4ac3-8adb-f59275d155e8" providerId="ADAL" clId="{64FC128E-3088-4CB5-B1FC-F74A110DE4F2}" dt="2024-03-09T16:04:51.530" v="26" actId="47"/>
        <pc:sldMkLst>
          <pc:docMk/>
          <pc:sldMk cId="1457284738" sldId="342"/>
        </pc:sldMkLst>
      </pc:sldChg>
      <pc:sldChg chg="del">
        <pc:chgData name="Julian Chow" userId="1c617f15-7cb4-4ac3-8adb-f59275d155e8" providerId="ADAL" clId="{64FC128E-3088-4CB5-B1FC-F74A110DE4F2}" dt="2024-03-09T16:04:48.032" v="20" actId="47"/>
        <pc:sldMkLst>
          <pc:docMk/>
          <pc:sldMk cId="36225289" sldId="343"/>
        </pc:sldMkLst>
      </pc:sldChg>
      <pc:sldChg chg="del">
        <pc:chgData name="Julian Chow" userId="1c617f15-7cb4-4ac3-8adb-f59275d155e8" providerId="ADAL" clId="{64FC128E-3088-4CB5-B1FC-F74A110DE4F2}" dt="2024-03-09T16:04:50.203" v="24" actId="47"/>
        <pc:sldMkLst>
          <pc:docMk/>
          <pc:sldMk cId="2961676027" sldId="344"/>
        </pc:sldMkLst>
      </pc:sldChg>
      <pc:sldChg chg="del">
        <pc:chgData name="Julian Chow" userId="1c617f15-7cb4-4ac3-8adb-f59275d155e8" providerId="ADAL" clId="{64FC128E-3088-4CB5-B1FC-F74A110DE4F2}" dt="2024-03-09T16:04:49.647" v="23" actId="47"/>
        <pc:sldMkLst>
          <pc:docMk/>
          <pc:sldMk cId="1124419403" sldId="345"/>
        </pc:sldMkLst>
      </pc:sldChg>
      <pc:sldChg chg="del">
        <pc:chgData name="Julian Chow" userId="1c617f15-7cb4-4ac3-8adb-f59275d155e8" providerId="ADAL" clId="{64FC128E-3088-4CB5-B1FC-F74A110DE4F2}" dt="2024-03-09T16:04:53.852" v="29" actId="47"/>
        <pc:sldMkLst>
          <pc:docMk/>
          <pc:sldMk cId="2816744201" sldId="347"/>
        </pc:sldMkLst>
      </pc:sldChg>
      <pc:sldChg chg="del">
        <pc:chgData name="Julian Chow" userId="1c617f15-7cb4-4ac3-8adb-f59275d155e8" providerId="ADAL" clId="{64FC128E-3088-4CB5-B1FC-F74A110DE4F2}" dt="2024-03-09T16:04:43.652" v="13" actId="47"/>
        <pc:sldMkLst>
          <pc:docMk/>
          <pc:sldMk cId="3070443513" sldId="348"/>
        </pc:sldMkLst>
      </pc:sldChg>
      <pc:sldChg chg="del">
        <pc:chgData name="Julian Chow" userId="1c617f15-7cb4-4ac3-8adb-f59275d155e8" providerId="ADAL" clId="{64FC128E-3088-4CB5-B1FC-F74A110DE4F2}" dt="2024-03-09T16:04:43.853" v="14" actId="47"/>
        <pc:sldMkLst>
          <pc:docMk/>
          <pc:sldMk cId="3206793268" sldId="349"/>
        </pc:sldMkLst>
      </pc:sldChg>
      <pc:sldChg chg="add">
        <pc:chgData name="Julian Chow" userId="1c617f15-7cb4-4ac3-8adb-f59275d155e8" providerId="ADAL" clId="{64FC128E-3088-4CB5-B1FC-F74A110DE4F2}" dt="2024-03-09T16:04:25.596" v="6"/>
        <pc:sldMkLst>
          <pc:docMk/>
          <pc:sldMk cId="4216455241" sldId="958"/>
        </pc:sldMkLst>
      </pc:sldChg>
      <pc:sldChg chg="add">
        <pc:chgData name="Julian Chow" userId="1c617f15-7cb4-4ac3-8adb-f59275d155e8" providerId="ADAL" clId="{64FC128E-3088-4CB5-B1FC-F74A110DE4F2}" dt="2024-03-09T16:04:25.596" v="6"/>
        <pc:sldMkLst>
          <pc:docMk/>
          <pc:sldMk cId="1999411127" sldId="960"/>
        </pc:sldMkLst>
      </pc:sldChg>
      <pc:sldChg chg="add">
        <pc:chgData name="Julian Chow" userId="1c617f15-7cb4-4ac3-8adb-f59275d155e8" providerId="ADAL" clId="{64FC128E-3088-4CB5-B1FC-F74A110DE4F2}" dt="2024-03-09T16:04:25.596" v="6"/>
        <pc:sldMkLst>
          <pc:docMk/>
          <pc:sldMk cId="3701943953" sldId="961"/>
        </pc:sldMkLst>
      </pc:sldChg>
      <pc:sldChg chg="add">
        <pc:chgData name="Julian Chow" userId="1c617f15-7cb4-4ac3-8adb-f59275d155e8" providerId="ADAL" clId="{64FC128E-3088-4CB5-B1FC-F74A110DE4F2}" dt="2024-03-09T16:04:25.596" v="6"/>
        <pc:sldMkLst>
          <pc:docMk/>
          <pc:sldMk cId="382467615" sldId="966"/>
        </pc:sldMkLst>
      </pc:sldChg>
      <pc:sldChg chg="add">
        <pc:chgData name="Julian Chow" userId="1c617f15-7cb4-4ac3-8adb-f59275d155e8" providerId="ADAL" clId="{64FC128E-3088-4CB5-B1FC-F74A110DE4F2}" dt="2024-03-09T16:04:25.596" v="6"/>
        <pc:sldMkLst>
          <pc:docMk/>
          <pc:sldMk cId="2927022022" sldId="967"/>
        </pc:sldMkLst>
      </pc:sldChg>
      <pc:sldChg chg="add">
        <pc:chgData name="Julian Chow" userId="1c617f15-7cb4-4ac3-8adb-f59275d155e8" providerId="ADAL" clId="{64FC128E-3088-4CB5-B1FC-F74A110DE4F2}" dt="2024-03-09T16:04:25.596" v="6"/>
        <pc:sldMkLst>
          <pc:docMk/>
          <pc:sldMk cId="1254407561" sldId="972"/>
        </pc:sldMkLst>
      </pc:sldChg>
      <pc:sldChg chg="add">
        <pc:chgData name="Julian Chow" userId="1c617f15-7cb4-4ac3-8adb-f59275d155e8" providerId="ADAL" clId="{64FC128E-3088-4CB5-B1FC-F74A110DE4F2}" dt="2024-03-09T16:04:25.596" v="6"/>
        <pc:sldMkLst>
          <pc:docMk/>
          <pc:sldMk cId="2687140122" sldId="1050"/>
        </pc:sldMkLst>
      </pc:sldChg>
      <pc:sldChg chg="add">
        <pc:chgData name="Julian Chow" userId="1c617f15-7cb4-4ac3-8adb-f59275d155e8" providerId="ADAL" clId="{64FC128E-3088-4CB5-B1FC-F74A110DE4F2}" dt="2024-03-09T16:04:25.596" v="6"/>
        <pc:sldMkLst>
          <pc:docMk/>
          <pc:sldMk cId="2529515778" sldId="1182"/>
        </pc:sldMkLst>
      </pc:sldChg>
      <pc:sldChg chg="add del">
        <pc:chgData name="Julian Chow" userId="1c617f15-7cb4-4ac3-8adb-f59275d155e8" providerId="ADAL" clId="{64FC128E-3088-4CB5-B1FC-F74A110DE4F2}" dt="2024-03-09T16:07:29.923" v="59" actId="47"/>
        <pc:sldMkLst>
          <pc:docMk/>
          <pc:sldMk cId="2154648101" sldId="1240"/>
        </pc:sldMkLst>
      </pc:sldChg>
      <pc:sldChg chg="add del">
        <pc:chgData name="Julian Chow" userId="1c617f15-7cb4-4ac3-8adb-f59275d155e8" providerId="ADAL" clId="{64FC128E-3088-4CB5-B1FC-F74A110DE4F2}" dt="2024-03-09T16:14:40.121" v="152" actId="47"/>
        <pc:sldMkLst>
          <pc:docMk/>
          <pc:sldMk cId="3052412658" sldId="1241"/>
        </pc:sldMkLst>
      </pc:sldChg>
      <pc:sldChg chg="add del">
        <pc:chgData name="Julian Chow" userId="1c617f15-7cb4-4ac3-8adb-f59275d155e8" providerId="ADAL" clId="{64FC128E-3088-4CB5-B1FC-F74A110DE4F2}" dt="2024-03-09T16:13:14.602" v="127" actId="47"/>
        <pc:sldMkLst>
          <pc:docMk/>
          <pc:sldMk cId="2169590418" sldId="1244"/>
        </pc:sldMkLst>
      </pc:sldChg>
      <pc:sldChg chg="add">
        <pc:chgData name="Julian Chow" userId="1c617f15-7cb4-4ac3-8adb-f59275d155e8" providerId="ADAL" clId="{64FC128E-3088-4CB5-B1FC-F74A110DE4F2}" dt="2024-03-09T16:04:25.596" v="6"/>
        <pc:sldMkLst>
          <pc:docMk/>
          <pc:sldMk cId="806856527" sldId="1245"/>
        </pc:sldMkLst>
      </pc:sldChg>
      <pc:sldChg chg="modSp add del mod">
        <pc:chgData name="Julian Chow" userId="1c617f15-7cb4-4ac3-8adb-f59275d155e8" providerId="ADAL" clId="{64FC128E-3088-4CB5-B1FC-F74A110DE4F2}" dt="2024-03-09T16:08:17.291" v="64" actId="47"/>
        <pc:sldMkLst>
          <pc:docMk/>
          <pc:sldMk cId="866283670" sldId="1246"/>
        </pc:sldMkLst>
        <pc:spChg chg="mod">
          <ac:chgData name="Julian Chow" userId="1c617f15-7cb4-4ac3-8adb-f59275d155e8" providerId="ADAL" clId="{64FC128E-3088-4CB5-B1FC-F74A110DE4F2}" dt="2024-03-09T16:04:25.746" v="7" actId="27636"/>
          <ac:spMkLst>
            <pc:docMk/>
            <pc:sldMk cId="866283670" sldId="1246"/>
            <ac:spMk id="2" creationId="{DE363FDF-A513-66DB-05CC-4207B752B75F}"/>
          </ac:spMkLst>
        </pc:spChg>
      </pc:sldChg>
      <pc:sldChg chg="add">
        <pc:chgData name="Julian Chow" userId="1c617f15-7cb4-4ac3-8adb-f59275d155e8" providerId="ADAL" clId="{64FC128E-3088-4CB5-B1FC-F74A110DE4F2}" dt="2024-03-09T16:04:25.596" v="6"/>
        <pc:sldMkLst>
          <pc:docMk/>
          <pc:sldMk cId="1156959847" sldId="1249"/>
        </pc:sldMkLst>
      </pc:sldChg>
      <pc:sldChg chg="modSp add mod">
        <pc:chgData name="Julian Chow" userId="1c617f15-7cb4-4ac3-8adb-f59275d155e8" providerId="ADAL" clId="{64FC128E-3088-4CB5-B1FC-F74A110DE4F2}" dt="2024-03-09T16:04:25.753" v="8" actId="27636"/>
        <pc:sldMkLst>
          <pc:docMk/>
          <pc:sldMk cId="2672286080" sldId="1250"/>
        </pc:sldMkLst>
        <pc:spChg chg="mod">
          <ac:chgData name="Julian Chow" userId="1c617f15-7cb4-4ac3-8adb-f59275d155e8" providerId="ADAL" clId="{64FC128E-3088-4CB5-B1FC-F74A110DE4F2}" dt="2024-03-09T16:04:25.753" v="8" actId="27636"/>
          <ac:spMkLst>
            <pc:docMk/>
            <pc:sldMk cId="2672286080" sldId="1250"/>
            <ac:spMk id="3" creationId="{7B3AA224-B3D7-87C5-441F-0910D492978D}"/>
          </ac:spMkLst>
        </pc:spChg>
      </pc:sldChg>
      <pc:sldChg chg="modSp add mod">
        <pc:chgData name="Julian Chow" userId="1c617f15-7cb4-4ac3-8adb-f59275d155e8" providerId="ADAL" clId="{64FC128E-3088-4CB5-B1FC-F74A110DE4F2}" dt="2024-03-09T16:04:25.757" v="9" actId="27636"/>
        <pc:sldMkLst>
          <pc:docMk/>
          <pc:sldMk cId="1068060816" sldId="1251"/>
        </pc:sldMkLst>
        <pc:spChg chg="mod">
          <ac:chgData name="Julian Chow" userId="1c617f15-7cb4-4ac3-8adb-f59275d155e8" providerId="ADAL" clId="{64FC128E-3088-4CB5-B1FC-F74A110DE4F2}" dt="2024-03-09T16:04:25.757" v="9" actId="27636"/>
          <ac:spMkLst>
            <pc:docMk/>
            <pc:sldMk cId="1068060816" sldId="1251"/>
            <ac:spMk id="3" creationId="{7B3AA224-B3D7-87C5-441F-0910D492978D}"/>
          </ac:spMkLst>
        </pc:spChg>
      </pc:sldChg>
      <pc:sldChg chg="modSp add del mod">
        <pc:chgData name="Julian Chow" userId="1c617f15-7cb4-4ac3-8adb-f59275d155e8" providerId="ADAL" clId="{64FC128E-3088-4CB5-B1FC-F74A110DE4F2}" dt="2024-03-09T16:21:48.604" v="219" actId="47"/>
        <pc:sldMkLst>
          <pc:docMk/>
          <pc:sldMk cId="3491244936" sldId="1252"/>
        </pc:sldMkLst>
        <pc:spChg chg="mod">
          <ac:chgData name="Julian Chow" userId="1c617f15-7cb4-4ac3-8adb-f59275d155e8" providerId="ADAL" clId="{64FC128E-3088-4CB5-B1FC-F74A110DE4F2}" dt="2024-03-09T16:20:54.568" v="157"/>
          <ac:spMkLst>
            <pc:docMk/>
            <pc:sldMk cId="3491244936" sldId="1252"/>
            <ac:spMk id="3" creationId="{BBAC502B-05B8-3F2F-FCB9-49CA416662BB}"/>
          </ac:spMkLst>
        </pc:spChg>
      </pc:sldChg>
      <pc:sldChg chg="modSp add del mod">
        <pc:chgData name="Julian Chow" userId="1c617f15-7cb4-4ac3-8adb-f59275d155e8" providerId="ADAL" clId="{64FC128E-3088-4CB5-B1FC-F74A110DE4F2}" dt="2024-03-09T16:11:56.859" v="95" actId="47"/>
        <pc:sldMkLst>
          <pc:docMk/>
          <pc:sldMk cId="2081674074" sldId="1253"/>
        </pc:sldMkLst>
        <pc:spChg chg="mod">
          <ac:chgData name="Julian Chow" userId="1c617f15-7cb4-4ac3-8adb-f59275d155e8" providerId="ADAL" clId="{64FC128E-3088-4CB5-B1FC-F74A110DE4F2}" dt="2024-03-09T16:06:10.521" v="57" actId="1035"/>
          <ac:spMkLst>
            <pc:docMk/>
            <pc:sldMk cId="2081674074" sldId="1253"/>
            <ac:spMk id="3" creationId="{599420DD-9F9F-1D02-8724-199F753CF8A4}"/>
          </ac:spMkLst>
        </pc:spChg>
      </pc:sldChg>
      <pc:sldChg chg="del">
        <pc:chgData name="Julian Chow" userId="1c617f15-7cb4-4ac3-8adb-f59275d155e8" providerId="ADAL" clId="{64FC128E-3088-4CB5-B1FC-F74A110DE4F2}" dt="2024-03-09T16:04:53.256" v="28" actId="47"/>
        <pc:sldMkLst>
          <pc:docMk/>
          <pc:sldMk cId="678089542" sldId="1507"/>
        </pc:sldMkLst>
      </pc:sldChg>
      <pc:sldChg chg="del">
        <pc:chgData name="Julian Chow" userId="1c617f15-7cb4-4ac3-8adb-f59275d155e8" providerId="ADAL" clId="{64FC128E-3088-4CB5-B1FC-F74A110DE4F2}" dt="2024-03-09T16:04:43.457" v="12" actId="47"/>
        <pc:sldMkLst>
          <pc:docMk/>
          <pc:sldMk cId="989130658" sldId="1508"/>
        </pc:sldMkLst>
      </pc:sldChg>
      <pc:sldChg chg="del">
        <pc:chgData name="Julian Chow" userId="1c617f15-7cb4-4ac3-8adb-f59275d155e8" providerId="ADAL" clId="{64FC128E-3088-4CB5-B1FC-F74A110DE4F2}" dt="2024-03-09T16:04:50.816" v="25" actId="47"/>
        <pc:sldMkLst>
          <pc:docMk/>
          <pc:sldMk cId="2894462077" sldId="1509"/>
        </pc:sldMkLst>
      </pc:sldChg>
      <pc:sldChg chg="del">
        <pc:chgData name="Julian Chow" userId="1c617f15-7cb4-4ac3-8adb-f59275d155e8" providerId="ADAL" clId="{64FC128E-3088-4CB5-B1FC-F74A110DE4F2}" dt="2024-03-09T16:05:00.823" v="30" actId="47"/>
        <pc:sldMkLst>
          <pc:docMk/>
          <pc:sldMk cId="2184995599" sldId="1511"/>
        </pc:sldMkLst>
      </pc:sldChg>
      <pc:sldChg chg="add">
        <pc:chgData name="Julian Chow" userId="1c617f15-7cb4-4ac3-8adb-f59275d155e8" providerId="ADAL" clId="{64FC128E-3088-4CB5-B1FC-F74A110DE4F2}" dt="2024-03-09T16:04:25.596" v="6"/>
        <pc:sldMkLst>
          <pc:docMk/>
          <pc:sldMk cId="501051760" sldId="2751"/>
        </pc:sldMkLst>
      </pc:sldChg>
      <pc:sldChg chg="modSp add del mod">
        <pc:chgData name="Julian Chow" userId="1c617f15-7cb4-4ac3-8adb-f59275d155e8" providerId="ADAL" clId="{64FC128E-3088-4CB5-B1FC-F74A110DE4F2}" dt="2024-03-09T16:23:34.792" v="342" actId="47"/>
        <pc:sldMkLst>
          <pc:docMk/>
          <pc:sldMk cId="4058767099" sldId="2752"/>
        </pc:sldMkLst>
        <pc:spChg chg="mod">
          <ac:chgData name="Julian Chow" userId="1c617f15-7cb4-4ac3-8adb-f59275d155e8" providerId="ADAL" clId="{64FC128E-3088-4CB5-B1FC-F74A110DE4F2}" dt="2024-03-09T16:07:36.998" v="61" actId="1076"/>
          <ac:spMkLst>
            <pc:docMk/>
            <pc:sldMk cId="4058767099" sldId="2752"/>
            <ac:spMk id="3" creationId="{BBAC502B-05B8-3F2F-FCB9-49CA416662BB}"/>
          </ac:spMkLst>
        </pc:spChg>
      </pc:sldChg>
      <pc:sldChg chg="add del">
        <pc:chgData name="Julian Chow" userId="1c617f15-7cb4-4ac3-8adb-f59275d155e8" providerId="ADAL" clId="{64FC128E-3088-4CB5-B1FC-F74A110DE4F2}" dt="2024-03-09T16:26:12.337" v="417" actId="47"/>
        <pc:sldMkLst>
          <pc:docMk/>
          <pc:sldMk cId="3153678830" sldId="2753"/>
        </pc:sldMkLst>
      </pc:sldChg>
      <pc:sldChg chg="addSp delSp modSp add mod setBg">
        <pc:chgData name="Julian Chow" userId="1c617f15-7cb4-4ac3-8adb-f59275d155e8" providerId="ADAL" clId="{64FC128E-3088-4CB5-B1FC-F74A110DE4F2}" dt="2024-03-09T16:14:59.431" v="155" actId="26606"/>
        <pc:sldMkLst>
          <pc:docMk/>
          <pc:sldMk cId="2285682743" sldId="2754"/>
        </pc:sldMkLst>
        <pc:spChg chg="mod">
          <ac:chgData name="Julian Chow" userId="1c617f15-7cb4-4ac3-8adb-f59275d155e8" providerId="ADAL" clId="{64FC128E-3088-4CB5-B1FC-F74A110DE4F2}" dt="2024-03-09T16:14:59.431" v="155" actId="26606"/>
          <ac:spMkLst>
            <pc:docMk/>
            <pc:sldMk cId="2285682743" sldId="2754"/>
            <ac:spMk id="2" creationId="{DE363FDF-A513-66DB-05CC-4207B752B75F}"/>
          </ac:spMkLst>
        </pc:spChg>
        <pc:spChg chg="mod">
          <ac:chgData name="Julian Chow" userId="1c617f15-7cb4-4ac3-8adb-f59275d155e8" providerId="ADAL" clId="{64FC128E-3088-4CB5-B1FC-F74A110DE4F2}" dt="2024-03-09T16:14:59.431" v="155" actId="26606"/>
          <ac:spMkLst>
            <pc:docMk/>
            <pc:sldMk cId="2285682743" sldId="2754"/>
            <ac:spMk id="3" creationId="{7B3AA224-B3D7-87C5-441F-0910D492978D}"/>
          </ac:spMkLst>
        </pc:spChg>
        <pc:spChg chg="mod">
          <ac:chgData name="Julian Chow" userId="1c617f15-7cb4-4ac3-8adb-f59275d155e8" providerId="ADAL" clId="{64FC128E-3088-4CB5-B1FC-F74A110DE4F2}" dt="2024-03-09T16:14:59.431" v="155" actId="26606"/>
          <ac:spMkLst>
            <pc:docMk/>
            <pc:sldMk cId="2285682743" sldId="2754"/>
            <ac:spMk id="4" creationId="{E0338ECA-4854-DAF9-3A2C-39E682A44A02}"/>
          </ac:spMkLst>
        </pc:spChg>
        <pc:spChg chg="mod ord">
          <ac:chgData name="Julian Chow" userId="1c617f15-7cb4-4ac3-8adb-f59275d155e8" providerId="ADAL" clId="{64FC128E-3088-4CB5-B1FC-F74A110DE4F2}" dt="2024-03-09T16:14:59.431" v="155" actId="26606"/>
          <ac:spMkLst>
            <pc:docMk/>
            <pc:sldMk cId="2285682743" sldId="2754"/>
            <ac:spMk id="10" creationId="{3ABA0D25-181F-088D-769B-132B4A6E6993}"/>
          </ac:spMkLst>
        </pc:spChg>
        <pc:spChg chg="add del">
          <ac:chgData name="Julian Chow" userId="1c617f15-7cb4-4ac3-8adb-f59275d155e8" providerId="ADAL" clId="{64FC128E-3088-4CB5-B1FC-F74A110DE4F2}" dt="2024-03-09T16:14:59.424" v="154" actId="26606"/>
          <ac:spMkLst>
            <pc:docMk/>
            <pc:sldMk cId="2285682743" sldId="2754"/>
            <ac:spMk id="15" creationId="{F3060C83-F051-4F0E-ABAD-AA0DFC48B218}"/>
          </ac:spMkLst>
        </pc:spChg>
        <pc:spChg chg="add del">
          <ac:chgData name="Julian Chow" userId="1c617f15-7cb4-4ac3-8adb-f59275d155e8" providerId="ADAL" clId="{64FC128E-3088-4CB5-B1FC-F74A110DE4F2}" dt="2024-03-09T16:14:59.424" v="154" actId="26606"/>
          <ac:spMkLst>
            <pc:docMk/>
            <pc:sldMk cId="2285682743" sldId="2754"/>
            <ac:spMk id="17" creationId="{83C98ABE-055B-441F-B07E-44F97F083C39}"/>
          </ac:spMkLst>
        </pc:spChg>
        <pc:spChg chg="add del">
          <ac:chgData name="Julian Chow" userId="1c617f15-7cb4-4ac3-8adb-f59275d155e8" providerId="ADAL" clId="{64FC128E-3088-4CB5-B1FC-F74A110DE4F2}" dt="2024-03-09T16:14:59.424" v="154" actId="26606"/>
          <ac:spMkLst>
            <pc:docMk/>
            <pc:sldMk cId="2285682743" sldId="2754"/>
            <ac:spMk id="19" creationId="{29FDB030-9B49-4CED-8CCD-4D99382388AC}"/>
          </ac:spMkLst>
        </pc:spChg>
        <pc:spChg chg="add del">
          <ac:chgData name="Julian Chow" userId="1c617f15-7cb4-4ac3-8adb-f59275d155e8" providerId="ADAL" clId="{64FC128E-3088-4CB5-B1FC-F74A110DE4F2}" dt="2024-03-09T16:14:59.424" v="154" actId="26606"/>
          <ac:spMkLst>
            <pc:docMk/>
            <pc:sldMk cId="2285682743" sldId="2754"/>
            <ac:spMk id="21" creationId="{3783CA14-24A1-485C-8B30-D6A5D87987AD}"/>
          </ac:spMkLst>
        </pc:spChg>
        <pc:spChg chg="add del">
          <ac:chgData name="Julian Chow" userId="1c617f15-7cb4-4ac3-8adb-f59275d155e8" providerId="ADAL" clId="{64FC128E-3088-4CB5-B1FC-F74A110DE4F2}" dt="2024-03-09T16:14:59.424" v="154" actId="26606"/>
          <ac:spMkLst>
            <pc:docMk/>
            <pc:sldMk cId="2285682743" sldId="2754"/>
            <ac:spMk id="23" creationId="{9A97C86A-04D6-40F7-AE84-31AB43E6A846}"/>
          </ac:spMkLst>
        </pc:spChg>
        <pc:spChg chg="add del">
          <ac:chgData name="Julian Chow" userId="1c617f15-7cb4-4ac3-8adb-f59275d155e8" providerId="ADAL" clId="{64FC128E-3088-4CB5-B1FC-F74A110DE4F2}" dt="2024-03-09T16:14:59.424" v="154" actId="26606"/>
          <ac:spMkLst>
            <pc:docMk/>
            <pc:sldMk cId="2285682743" sldId="2754"/>
            <ac:spMk id="25" creationId="{FF9F2414-84E8-453E-B1F3-389FDE8192D9}"/>
          </ac:spMkLst>
        </pc:spChg>
        <pc:spChg chg="add del">
          <ac:chgData name="Julian Chow" userId="1c617f15-7cb4-4ac3-8adb-f59275d155e8" providerId="ADAL" clId="{64FC128E-3088-4CB5-B1FC-F74A110DE4F2}" dt="2024-03-09T16:14:59.424" v="154" actId="26606"/>
          <ac:spMkLst>
            <pc:docMk/>
            <pc:sldMk cId="2285682743" sldId="2754"/>
            <ac:spMk id="27" creationId="{3ECA69A1-7536-43AC-85EF-C7106179F5ED}"/>
          </ac:spMkLst>
        </pc:spChg>
        <pc:picChg chg="mod">
          <ac:chgData name="Julian Chow" userId="1c617f15-7cb4-4ac3-8adb-f59275d155e8" providerId="ADAL" clId="{64FC128E-3088-4CB5-B1FC-F74A110DE4F2}" dt="2024-03-09T16:14:59.431" v="155" actId="26606"/>
          <ac:picMkLst>
            <pc:docMk/>
            <pc:sldMk cId="2285682743" sldId="2754"/>
            <ac:picMk id="5" creationId="{D3E36050-B759-4A93-A1E5-9C666B2EE2D7}"/>
          </ac:picMkLst>
        </pc:picChg>
      </pc:sldChg>
      <pc:sldChg chg="modSp add mod">
        <pc:chgData name="Julian Chow" userId="1c617f15-7cb4-4ac3-8adb-f59275d155e8" providerId="ADAL" clId="{64FC128E-3088-4CB5-B1FC-F74A110DE4F2}" dt="2024-03-09T16:27:54.814" v="447" actId="207"/>
        <pc:sldMkLst>
          <pc:docMk/>
          <pc:sldMk cId="2752437840" sldId="2756"/>
        </pc:sldMkLst>
        <pc:spChg chg="mod">
          <ac:chgData name="Julian Chow" userId="1c617f15-7cb4-4ac3-8adb-f59275d155e8" providerId="ADAL" clId="{64FC128E-3088-4CB5-B1FC-F74A110DE4F2}" dt="2024-03-09T16:10:03.325" v="81" actId="27636"/>
          <ac:spMkLst>
            <pc:docMk/>
            <pc:sldMk cId="2752437840" sldId="2756"/>
            <ac:spMk id="2" creationId="{60984759-1344-E2E4-E3F5-7DBAB99ED077}"/>
          </ac:spMkLst>
        </pc:spChg>
        <pc:spChg chg="mod">
          <ac:chgData name="Julian Chow" userId="1c617f15-7cb4-4ac3-8adb-f59275d155e8" providerId="ADAL" clId="{64FC128E-3088-4CB5-B1FC-F74A110DE4F2}" dt="2024-03-09T16:27:54.814" v="447" actId="207"/>
          <ac:spMkLst>
            <pc:docMk/>
            <pc:sldMk cId="2752437840" sldId="2756"/>
            <ac:spMk id="3" creationId="{3C0BEE9A-BD03-A992-EC27-27DB3F013F2E}"/>
          </ac:spMkLst>
        </pc:spChg>
      </pc:sldChg>
      <pc:sldChg chg="modSp add mod">
        <pc:chgData name="Julian Chow" userId="1c617f15-7cb4-4ac3-8adb-f59275d155e8" providerId="ADAL" clId="{64FC128E-3088-4CB5-B1FC-F74A110DE4F2}" dt="2024-03-09T16:28:06.080" v="449" actId="207"/>
        <pc:sldMkLst>
          <pc:docMk/>
          <pc:sldMk cId="2324558650" sldId="2757"/>
        </pc:sldMkLst>
        <pc:spChg chg="mod">
          <ac:chgData name="Julian Chow" userId="1c617f15-7cb4-4ac3-8adb-f59275d155e8" providerId="ADAL" clId="{64FC128E-3088-4CB5-B1FC-F74A110DE4F2}" dt="2024-03-09T16:28:06.080" v="449" actId="207"/>
          <ac:spMkLst>
            <pc:docMk/>
            <pc:sldMk cId="2324558650" sldId="2757"/>
            <ac:spMk id="3" creationId="{3C0BEE9A-BD03-A992-EC27-27DB3F013F2E}"/>
          </ac:spMkLst>
        </pc:spChg>
      </pc:sldChg>
      <pc:sldChg chg="modSp add mod">
        <pc:chgData name="Julian Chow" userId="1c617f15-7cb4-4ac3-8adb-f59275d155e8" providerId="ADAL" clId="{64FC128E-3088-4CB5-B1FC-F74A110DE4F2}" dt="2024-03-09T16:28:16.133" v="450" actId="207"/>
        <pc:sldMkLst>
          <pc:docMk/>
          <pc:sldMk cId="71293078" sldId="2758"/>
        </pc:sldMkLst>
        <pc:spChg chg="mod">
          <ac:chgData name="Julian Chow" userId="1c617f15-7cb4-4ac3-8adb-f59275d155e8" providerId="ADAL" clId="{64FC128E-3088-4CB5-B1FC-F74A110DE4F2}" dt="2024-03-09T16:28:16.133" v="450" actId="207"/>
          <ac:spMkLst>
            <pc:docMk/>
            <pc:sldMk cId="71293078" sldId="2758"/>
            <ac:spMk id="3" creationId="{3C0BEE9A-BD03-A992-EC27-27DB3F013F2E}"/>
          </ac:spMkLst>
        </pc:spChg>
      </pc:sldChg>
      <pc:sldChg chg="modSp add mod">
        <pc:chgData name="Julian Chow" userId="1c617f15-7cb4-4ac3-8adb-f59275d155e8" providerId="ADAL" clId="{64FC128E-3088-4CB5-B1FC-F74A110DE4F2}" dt="2024-03-09T16:28:00.325" v="448" actId="207"/>
        <pc:sldMkLst>
          <pc:docMk/>
          <pc:sldMk cId="528834939" sldId="2759"/>
        </pc:sldMkLst>
        <pc:spChg chg="mod">
          <ac:chgData name="Julian Chow" userId="1c617f15-7cb4-4ac3-8adb-f59275d155e8" providerId="ADAL" clId="{64FC128E-3088-4CB5-B1FC-F74A110DE4F2}" dt="2024-03-09T16:28:00.325" v="448" actId="207"/>
          <ac:spMkLst>
            <pc:docMk/>
            <pc:sldMk cId="528834939" sldId="2759"/>
            <ac:spMk id="3" creationId="{3C0BEE9A-BD03-A992-EC27-27DB3F013F2E}"/>
          </ac:spMkLst>
        </pc:spChg>
      </pc:sldChg>
      <pc:sldChg chg="modSp add mod">
        <pc:chgData name="Julian Chow" userId="1c617f15-7cb4-4ac3-8adb-f59275d155e8" providerId="ADAL" clId="{64FC128E-3088-4CB5-B1FC-F74A110DE4F2}" dt="2024-03-09T16:28:35.538" v="453" actId="207"/>
        <pc:sldMkLst>
          <pc:docMk/>
          <pc:sldMk cId="439458215" sldId="2760"/>
        </pc:sldMkLst>
        <pc:spChg chg="mod">
          <ac:chgData name="Julian Chow" userId="1c617f15-7cb4-4ac3-8adb-f59275d155e8" providerId="ADAL" clId="{64FC128E-3088-4CB5-B1FC-F74A110DE4F2}" dt="2024-03-09T16:28:35.538" v="453" actId="207"/>
          <ac:spMkLst>
            <pc:docMk/>
            <pc:sldMk cId="439458215" sldId="2760"/>
            <ac:spMk id="3" creationId="{3C0BEE9A-BD03-A992-EC27-27DB3F013F2E}"/>
          </ac:spMkLst>
        </pc:spChg>
      </pc:sldChg>
      <pc:sldChg chg="modSp add mod">
        <pc:chgData name="Julian Chow" userId="1c617f15-7cb4-4ac3-8adb-f59275d155e8" providerId="ADAL" clId="{64FC128E-3088-4CB5-B1FC-F74A110DE4F2}" dt="2024-03-09T16:28:30.069" v="452" actId="207"/>
        <pc:sldMkLst>
          <pc:docMk/>
          <pc:sldMk cId="1035196374" sldId="2761"/>
        </pc:sldMkLst>
        <pc:spChg chg="mod">
          <ac:chgData name="Julian Chow" userId="1c617f15-7cb4-4ac3-8adb-f59275d155e8" providerId="ADAL" clId="{64FC128E-3088-4CB5-B1FC-F74A110DE4F2}" dt="2024-03-09T16:28:30.069" v="452" actId="207"/>
          <ac:spMkLst>
            <pc:docMk/>
            <pc:sldMk cId="1035196374" sldId="2761"/>
            <ac:spMk id="3" creationId="{3C0BEE9A-BD03-A992-EC27-27DB3F013F2E}"/>
          </ac:spMkLst>
        </pc:spChg>
      </pc:sldChg>
      <pc:sldChg chg="modSp add mod">
        <pc:chgData name="Julian Chow" userId="1c617f15-7cb4-4ac3-8adb-f59275d155e8" providerId="ADAL" clId="{64FC128E-3088-4CB5-B1FC-F74A110DE4F2}" dt="2024-03-09T16:28:24.009" v="451" actId="207"/>
        <pc:sldMkLst>
          <pc:docMk/>
          <pc:sldMk cId="3234589193" sldId="2762"/>
        </pc:sldMkLst>
        <pc:spChg chg="mod">
          <ac:chgData name="Julian Chow" userId="1c617f15-7cb4-4ac3-8adb-f59275d155e8" providerId="ADAL" clId="{64FC128E-3088-4CB5-B1FC-F74A110DE4F2}" dt="2024-03-09T16:28:24.009" v="451" actId="207"/>
          <ac:spMkLst>
            <pc:docMk/>
            <pc:sldMk cId="3234589193" sldId="2762"/>
            <ac:spMk id="3" creationId="{3C0BEE9A-BD03-A992-EC27-27DB3F013F2E}"/>
          </ac:spMkLst>
        </pc:spChg>
      </pc:sldChg>
      <pc:sldChg chg="modSp add mod">
        <pc:chgData name="Julian Chow" userId="1c617f15-7cb4-4ac3-8adb-f59275d155e8" providerId="ADAL" clId="{64FC128E-3088-4CB5-B1FC-F74A110DE4F2}" dt="2024-03-09T16:27:43.686" v="446" actId="6549"/>
        <pc:sldMkLst>
          <pc:docMk/>
          <pc:sldMk cId="2642501073" sldId="2763"/>
        </pc:sldMkLst>
        <pc:spChg chg="mod">
          <ac:chgData name="Julian Chow" userId="1c617f15-7cb4-4ac3-8adb-f59275d155e8" providerId="ADAL" clId="{64FC128E-3088-4CB5-B1FC-F74A110DE4F2}" dt="2024-03-09T16:27:43.686" v="446" actId="6549"/>
          <ac:spMkLst>
            <pc:docMk/>
            <pc:sldMk cId="2642501073" sldId="2763"/>
            <ac:spMk id="3" creationId="{3C0BEE9A-BD03-A992-EC27-27DB3F013F2E}"/>
          </ac:spMkLst>
        </pc:spChg>
      </pc:sldChg>
      <pc:sldChg chg="modSp add mod">
        <pc:chgData name="Julian Chow" userId="1c617f15-7cb4-4ac3-8adb-f59275d155e8" providerId="ADAL" clId="{64FC128E-3088-4CB5-B1FC-F74A110DE4F2}" dt="2024-03-09T16:39:45.249" v="788" actId="6549"/>
        <pc:sldMkLst>
          <pc:docMk/>
          <pc:sldMk cId="154102928" sldId="2764"/>
        </pc:sldMkLst>
        <pc:spChg chg="mod">
          <ac:chgData name="Julian Chow" userId="1c617f15-7cb4-4ac3-8adb-f59275d155e8" providerId="ADAL" clId="{64FC128E-3088-4CB5-B1FC-F74A110DE4F2}" dt="2024-03-09T16:39:45.249" v="788" actId="6549"/>
          <ac:spMkLst>
            <pc:docMk/>
            <pc:sldMk cId="154102928" sldId="2764"/>
            <ac:spMk id="2" creationId="{7AB395D7-87F3-6265-41CF-C4AEA2CC3CE6}"/>
          </ac:spMkLst>
        </pc:spChg>
        <pc:spChg chg="mod">
          <ac:chgData name="Julian Chow" userId="1c617f15-7cb4-4ac3-8adb-f59275d155e8" providerId="ADAL" clId="{64FC128E-3088-4CB5-B1FC-F74A110DE4F2}" dt="2024-03-09T16:28:54.925" v="464" actId="207"/>
          <ac:spMkLst>
            <pc:docMk/>
            <pc:sldMk cId="154102928" sldId="2764"/>
            <ac:spMk id="3" creationId="{BBAC502B-05B8-3F2F-FCB9-49CA416662BB}"/>
          </ac:spMkLst>
        </pc:spChg>
      </pc:sldChg>
      <pc:sldChg chg="modSp new del mod">
        <pc:chgData name="Julian Chow" userId="1c617f15-7cb4-4ac3-8adb-f59275d155e8" providerId="ADAL" clId="{64FC128E-3088-4CB5-B1FC-F74A110DE4F2}" dt="2024-03-09T16:10:36.280" v="89" actId="680"/>
        <pc:sldMkLst>
          <pc:docMk/>
          <pc:sldMk cId="642194021" sldId="2765"/>
        </pc:sldMkLst>
        <pc:spChg chg="mod">
          <ac:chgData name="Julian Chow" userId="1c617f15-7cb4-4ac3-8adb-f59275d155e8" providerId="ADAL" clId="{64FC128E-3088-4CB5-B1FC-F74A110DE4F2}" dt="2024-03-09T16:10:35.925" v="88" actId="20577"/>
          <ac:spMkLst>
            <pc:docMk/>
            <pc:sldMk cId="642194021" sldId="2765"/>
            <ac:spMk id="3" creationId="{CB1579C5-E21F-F8A0-C67B-ED10FF8A4A83}"/>
          </ac:spMkLst>
        </pc:spChg>
      </pc:sldChg>
      <pc:sldChg chg="addSp delSp modSp add del mod">
        <pc:chgData name="Julian Chow" userId="1c617f15-7cb4-4ac3-8adb-f59275d155e8" providerId="ADAL" clId="{64FC128E-3088-4CB5-B1FC-F74A110DE4F2}" dt="2024-03-09T16:13:08.871" v="126" actId="47"/>
        <pc:sldMkLst>
          <pc:docMk/>
          <pc:sldMk cId="3825291982" sldId="2765"/>
        </pc:sldMkLst>
        <pc:spChg chg="mod">
          <ac:chgData name="Julian Chow" userId="1c617f15-7cb4-4ac3-8adb-f59275d155e8" providerId="ADAL" clId="{64FC128E-3088-4CB5-B1FC-F74A110DE4F2}" dt="2024-03-09T16:12:21.200" v="108" actId="20577"/>
          <ac:spMkLst>
            <pc:docMk/>
            <pc:sldMk cId="3825291982" sldId="2765"/>
            <ac:spMk id="2" creationId="{00000000-0000-0000-0000-000000000000}"/>
          </ac:spMkLst>
        </pc:spChg>
        <pc:spChg chg="add del">
          <ac:chgData name="Julian Chow" userId="1c617f15-7cb4-4ac3-8adb-f59275d155e8" providerId="ADAL" clId="{64FC128E-3088-4CB5-B1FC-F74A110DE4F2}" dt="2024-03-09T16:12:30.437" v="110" actId="22"/>
          <ac:spMkLst>
            <pc:docMk/>
            <pc:sldMk cId="3825291982" sldId="2765"/>
            <ac:spMk id="5" creationId="{F3BEF46D-C1DC-B1D4-36D8-F0E0F876753E}"/>
          </ac:spMkLst>
        </pc:spChg>
        <pc:picChg chg="del">
          <ac:chgData name="Julian Chow" userId="1c617f15-7cb4-4ac3-8adb-f59275d155e8" providerId="ADAL" clId="{64FC128E-3088-4CB5-B1FC-F74A110DE4F2}" dt="2024-03-09T16:12:14.564" v="97" actId="478"/>
          <ac:picMkLst>
            <pc:docMk/>
            <pc:sldMk cId="3825291982" sldId="2765"/>
            <ac:picMk id="4" creationId="{CC4DE072-E4F9-3D1B-ED73-60ACB6B9D3B8}"/>
          </ac:picMkLst>
        </pc:picChg>
      </pc:sldChg>
      <pc:sldChg chg="modSp add mod">
        <pc:chgData name="Julian Chow" userId="1c617f15-7cb4-4ac3-8adb-f59275d155e8" providerId="ADAL" clId="{64FC128E-3088-4CB5-B1FC-F74A110DE4F2}" dt="2024-03-09T16:13:01.925" v="125" actId="27636"/>
        <pc:sldMkLst>
          <pc:docMk/>
          <pc:sldMk cId="3945652246" sldId="2766"/>
        </pc:sldMkLst>
        <pc:spChg chg="mod">
          <ac:chgData name="Julian Chow" userId="1c617f15-7cb4-4ac3-8adb-f59275d155e8" providerId="ADAL" clId="{64FC128E-3088-4CB5-B1FC-F74A110DE4F2}" dt="2024-03-09T16:12:45.800" v="121" actId="20577"/>
          <ac:spMkLst>
            <pc:docMk/>
            <pc:sldMk cId="3945652246" sldId="2766"/>
            <ac:spMk id="2" creationId="{00000000-0000-0000-0000-000000000000}"/>
          </ac:spMkLst>
        </pc:spChg>
        <pc:spChg chg="mod">
          <ac:chgData name="Julian Chow" userId="1c617f15-7cb4-4ac3-8adb-f59275d155e8" providerId="ADAL" clId="{64FC128E-3088-4CB5-B1FC-F74A110DE4F2}" dt="2024-03-09T16:13:01.925" v="125" actId="27636"/>
          <ac:spMkLst>
            <pc:docMk/>
            <pc:sldMk cId="3945652246" sldId="2766"/>
            <ac:spMk id="3" creationId="{00000000-0000-0000-0000-000000000000}"/>
          </ac:spMkLst>
        </pc:spChg>
      </pc:sldChg>
      <pc:sldChg chg="addSp delSp modSp add mod setBg">
        <pc:chgData name="Julian Chow" userId="1c617f15-7cb4-4ac3-8adb-f59275d155e8" providerId="ADAL" clId="{64FC128E-3088-4CB5-B1FC-F74A110DE4F2}" dt="2024-03-09T16:14:34.667" v="151" actId="26606"/>
        <pc:sldMkLst>
          <pc:docMk/>
          <pc:sldMk cId="2245105439" sldId="2767"/>
        </pc:sldMkLst>
        <pc:spChg chg="mod">
          <ac:chgData name="Julian Chow" userId="1c617f15-7cb4-4ac3-8adb-f59275d155e8" providerId="ADAL" clId="{64FC128E-3088-4CB5-B1FC-F74A110DE4F2}" dt="2024-03-09T16:14:34.667" v="151" actId="26606"/>
          <ac:spMkLst>
            <pc:docMk/>
            <pc:sldMk cId="2245105439" sldId="2767"/>
            <ac:spMk id="2" creationId="{00000000-0000-0000-0000-000000000000}"/>
          </ac:spMkLst>
        </pc:spChg>
        <pc:spChg chg="mod">
          <ac:chgData name="Julian Chow" userId="1c617f15-7cb4-4ac3-8adb-f59275d155e8" providerId="ADAL" clId="{64FC128E-3088-4CB5-B1FC-F74A110DE4F2}" dt="2024-03-09T16:14:34.667" v="151" actId="26606"/>
          <ac:spMkLst>
            <pc:docMk/>
            <pc:sldMk cId="2245105439" sldId="2767"/>
            <ac:spMk id="3" creationId="{00000000-0000-0000-0000-000000000000}"/>
          </ac:spMkLst>
        </pc:spChg>
        <pc:spChg chg="add del">
          <ac:chgData name="Julian Chow" userId="1c617f15-7cb4-4ac3-8adb-f59275d155e8" providerId="ADAL" clId="{64FC128E-3088-4CB5-B1FC-F74A110DE4F2}" dt="2024-03-09T16:14:24.289" v="148" actId="26606"/>
          <ac:spMkLst>
            <pc:docMk/>
            <pc:sldMk cId="2245105439" sldId="2767"/>
            <ac:spMk id="9" creationId="{9F7D5CDA-D291-4307-BF55-1381FED29634}"/>
          </ac:spMkLst>
        </pc:spChg>
        <pc:spChg chg="add del">
          <ac:chgData name="Julian Chow" userId="1c617f15-7cb4-4ac3-8adb-f59275d155e8" providerId="ADAL" clId="{64FC128E-3088-4CB5-B1FC-F74A110DE4F2}" dt="2024-03-09T16:14:24.283" v="147" actId="26606"/>
          <ac:spMkLst>
            <pc:docMk/>
            <pc:sldMk cId="2245105439" sldId="2767"/>
            <ac:spMk id="14" creationId="{0D05C9B4-B5C9-2D4D-23C9-CEE72646F923}"/>
          </ac:spMkLst>
        </pc:spChg>
        <pc:spChg chg="add del">
          <ac:chgData name="Julian Chow" userId="1c617f15-7cb4-4ac3-8adb-f59275d155e8" providerId="ADAL" clId="{64FC128E-3088-4CB5-B1FC-F74A110DE4F2}" dt="2024-03-09T16:14:34.667" v="151" actId="26606"/>
          <ac:spMkLst>
            <pc:docMk/>
            <pc:sldMk cId="2245105439" sldId="2767"/>
            <ac:spMk id="16" creationId="{9F7D5CDA-D291-4307-BF55-1381FED29634}"/>
          </ac:spMkLst>
        </pc:spChg>
        <pc:spChg chg="add">
          <ac:chgData name="Julian Chow" userId="1c617f15-7cb4-4ac3-8adb-f59275d155e8" providerId="ADAL" clId="{64FC128E-3088-4CB5-B1FC-F74A110DE4F2}" dt="2024-03-09T16:14:34.667" v="151" actId="26606"/>
          <ac:spMkLst>
            <pc:docMk/>
            <pc:sldMk cId="2245105439" sldId="2767"/>
            <ac:spMk id="21" creationId="{C0763A76-9F1C-4FC5-82B7-DD475DA461B2}"/>
          </ac:spMkLst>
        </pc:spChg>
        <pc:spChg chg="add">
          <ac:chgData name="Julian Chow" userId="1c617f15-7cb4-4ac3-8adb-f59275d155e8" providerId="ADAL" clId="{64FC128E-3088-4CB5-B1FC-F74A110DE4F2}" dt="2024-03-09T16:14:34.667" v="151" actId="26606"/>
          <ac:spMkLst>
            <pc:docMk/>
            <pc:sldMk cId="2245105439" sldId="2767"/>
            <ac:spMk id="23" creationId="{E81BF4F6-F2CF-4984-9D14-D6966D92F99F}"/>
          </ac:spMkLst>
        </pc:spChg>
        <pc:picChg chg="add mod">
          <ac:chgData name="Julian Chow" userId="1c617f15-7cb4-4ac3-8adb-f59275d155e8" providerId="ADAL" clId="{64FC128E-3088-4CB5-B1FC-F74A110DE4F2}" dt="2024-03-09T16:14:34.667" v="151" actId="26606"/>
          <ac:picMkLst>
            <pc:docMk/>
            <pc:sldMk cId="2245105439" sldId="2767"/>
            <ac:picMk id="4" creationId="{AFA2D327-D000-7479-7760-18D4D285519B}"/>
          </ac:picMkLst>
        </pc:picChg>
      </pc:sldChg>
      <pc:sldChg chg="addSp modSp add mod">
        <pc:chgData name="Julian Chow" userId="1c617f15-7cb4-4ac3-8adb-f59275d155e8" providerId="ADAL" clId="{64FC128E-3088-4CB5-B1FC-F74A110DE4F2}" dt="2024-03-09T16:21:44.464" v="218" actId="1037"/>
        <pc:sldMkLst>
          <pc:docMk/>
          <pc:sldMk cId="4290165582" sldId="2768"/>
        </pc:sldMkLst>
        <pc:spChg chg="mod">
          <ac:chgData name="Julian Chow" userId="1c617f15-7cb4-4ac3-8adb-f59275d155e8" providerId="ADAL" clId="{64FC128E-3088-4CB5-B1FC-F74A110DE4F2}" dt="2024-03-09T16:21:19.083" v="161" actId="255"/>
          <ac:spMkLst>
            <pc:docMk/>
            <pc:sldMk cId="4290165582" sldId="2768"/>
            <ac:spMk id="2" creationId="{00000000-0000-0000-0000-000000000000}"/>
          </ac:spMkLst>
        </pc:spChg>
        <pc:spChg chg="mod">
          <ac:chgData name="Julian Chow" userId="1c617f15-7cb4-4ac3-8adb-f59275d155e8" providerId="ADAL" clId="{64FC128E-3088-4CB5-B1FC-F74A110DE4F2}" dt="2024-03-09T16:21:28.795" v="163" actId="27636"/>
          <ac:spMkLst>
            <pc:docMk/>
            <pc:sldMk cId="4290165582" sldId="2768"/>
            <ac:spMk id="3" creationId="{00000000-0000-0000-0000-000000000000}"/>
          </ac:spMkLst>
        </pc:spChg>
        <pc:spChg chg="add mod">
          <ac:chgData name="Julian Chow" userId="1c617f15-7cb4-4ac3-8adb-f59275d155e8" providerId="ADAL" clId="{64FC128E-3088-4CB5-B1FC-F74A110DE4F2}" dt="2024-03-09T16:21:44.464" v="218" actId="1037"/>
          <ac:spMkLst>
            <pc:docMk/>
            <pc:sldMk cId="4290165582" sldId="2768"/>
            <ac:spMk id="4" creationId="{98972FBF-57F7-B457-2107-85CD2FC275B2}"/>
          </ac:spMkLst>
        </pc:spChg>
      </pc:sldChg>
      <pc:sldChg chg="delSp modSp add mod">
        <pc:chgData name="Julian Chow" userId="1c617f15-7cb4-4ac3-8adb-f59275d155e8" providerId="ADAL" clId="{64FC128E-3088-4CB5-B1FC-F74A110DE4F2}" dt="2024-03-09T16:24:39.126" v="384" actId="20577"/>
        <pc:sldMkLst>
          <pc:docMk/>
          <pc:sldMk cId="1763906707" sldId="2769"/>
        </pc:sldMkLst>
        <pc:spChg chg="mod">
          <ac:chgData name="Julian Chow" userId="1c617f15-7cb4-4ac3-8adb-f59275d155e8" providerId="ADAL" clId="{64FC128E-3088-4CB5-B1FC-F74A110DE4F2}" dt="2024-03-09T16:23:09.657" v="338" actId="20577"/>
          <ac:spMkLst>
            <pc:docMk/>
            <pc:sldMk cId="1763906707" sldId="2769"/>
            <ac:spMk id="2" creationId="{00000000-0000-0000-0000-000000000000}"/>
          </ac:spMkLst>
        </pc:spChg>
        <pc:spChg chg="mod">
          <ac:chgData name="Julian Chow" userId="1c617f15-7cb4-4ac3-8adb-f59275d155e8" providerId="ADAL" clId="{64FC128E-3088-4CB5-B1FC-F74A110DE4F2}" dt="2024-03-09T16:24:39.126" v="384" actId="20577"/>
          <ac:spMkLst>
            <pc:docMk/>
            <pc:sldMk cId="1763906707" sldId="2769"/>
            <ac:spMk id="3" creationId="{00000000-0000-0000-0000-000000000000}"/>
          </ac:spMkLst>
        </pc:spChg>
        <pc:spChg chg="del">
          <ac:chgData name="Julian Chow" userId="1c617f15-7cb4-4ac3-8adb-f59275d155e8" providerId="ADAL" clId="{64FC128E-3088-4CB5-B1FC-F74A110DE4F2}" dt="2024-03-09T16:23:29.883" v="341" actId="478"/>
          <ac:spMkLst>
            <pc:docMk/>
            <pc:sldMk cId="1763906707" sldId="2769"/>
            <ac:spMk id="4" creationId="{98972FBF-57F7-B457-2107-85CD2FC275B2}"/>
          </ac:spMkLst>
        </pc:spChg>
      </pc:sldChg>
      <pc:sldChg chg="addSp modSp add mod">
        <pc:chgData name="Julian Chow" userId="1c617f15-7cb4-4ac3-8adb-f59275d155e8" providerId="ADAL" clId="{64FC128E-3088-4CB5-B1FC-F74A110DE4F2}" dt="2024-03-09T16:26:09.267" v="416" actId="6549"/>
        <pc:sldMkLst>
          <pc:docMk/>
          <pc:sldMk cId="1817780864" sldId="2770"/>
        </pc:sldMkLst>
        <pc:spChg chg="mod">
          <ac:chgData name="Julian Chow" userId="1c617f15-7cb4-4ac3-8adb-f59275d155e8" providerId="ADAL" clId="{64FC128E-3088-4CB5-B1FC-F74A110DE4F2}" dt="2024-03-09T16:25:48.977" v="413" actId="14100"/>
          <ac:spMkLst>
            <pc:docMk/>
            <pc:sldMk cId="1817780864" sldId="2770"/>
            <ac:spMk id="2" creationId="{00000000-0000-0000-0000-000000000000}"/>
          </ac:spMkLst>
        </pc:spChg>
        <pc:spChg chg="mod">
          <ac:chgData name="Julian Chow" userId="1c617f15-7cb4-4ac3-8adb-f59275d155e8" providerId="ADAL" clId="{64FC128E-3088-4CB5-B1FC-F74A110DE4F2}" dt="2024-03-09T16:24:59.305" v="386" actId="6549"/>
          <ac:spMkLst>
            <pc:docMk/>
            <pc:sldMk cId="1817780864" sldId="2770"/>
            <ac:spMk id="3" creationId="{00000000-0000-0000-0000-000000000000}"/>
          </ac:spMkLst>
        </pc:spChg>
        <pc:spChg chg="add mod">
          <ac:chgData name="Julian Chow" userId="1c617f15-7cb4-4ac3-8adb-f59275d155e8" providerId="ADAL" clId="{64FC128E-3088-4CB5-B1FC-F74A110DE4F2}" dt="2024-03-09T16:26:09.267" v="416" actId="6549"/>
          <ac:spMkLst>
            <pc:docMk/>
            <pc:sldMk cId="1817780864" sldId="2770"/>
            <ac:spMk id="4" creationId="{7CE4F499-C0DE-EE12-A53A-4E6E8AC09B90}"/>
          </ac:spMkLst>
        </pc:spChg>
      </pc:sldChg>
      <pc:sldMasterChg chg="delSldLayout">
        <pc:chgData name="Julian Chow" userId="1c617f15-7cb4-4ac3-8adb-f59275d155e8" providerId="ADAL" clId="{64FC128E-3088-4CB5-B1FC-F74A110DE4F2}" dt="2024-03-09T16:26:12.337" v="417" actId="47"/>
        <pc:sldMasterMkLst>
          <pc:docMk/>
          <pc:sldMasterMk cId="1694782865" sldId="2147483660"/>
        </pc:sldMasterMkLst>
        <pc:sldLayoutChg chg="del">
          <pc:chgData name="Julian Chow" userId="1c617f15-7cb4-4ac3-8adb-f59275d155e8" providerId="ADAL" clId="{64FC128E-3088-4CB5-B1FC-F74A110DE4F2}" dt="2024-03-09T16:04:50.816" v="25" actId="47"/>
          <pc:sldLayoutMkLst>
            <pc:docMk/>
            <pc:sldMasterMk cId="1694782865" sldId="2147483660"/>
            <pc:sldLayoutMk cId="2315357025" sldId="2147483673"/>
          </pc:sldLayoutMkLst>
        </pc:sldLayoutChg>
        <pc:sldLayoutChg chg="del">
          <pc:chgData name="Julian Chow" userId="1c617f15-7cb4-4ac3-8adb-f59275d155e8" providerId="ADAL" clId="{64FC128E-3088-4CB5-B1FC-F74A110DE4F2}" dt="2024-03-09T16:04:52.588" v="27" actId="47"/>
          <pc:sldLayoutMkLst>
            <pc:docMk/>
            <pc:sldMasterMk cId="1694782865" sldId="2147483660"/>
            <pc:sldLayoutMk cId="3390272432" sldId="2147483674"/>
          </pc:sldLayoutMkLst>
        </pc:sldLayoutChg>
        <pc:sldLayoutChg chg="del">
          <pc:chgData name="Julian Chow" userId="1c617f15-7cb4-4ac3-8adb-f59275d155e8" providerId="ADAL" clId="{64FC128E-3088-4CB5-B1FC-F74A110DE4F2}" dt="2024-03-09T16:11:56.859" v="95" actId="47"/>
          <pc:sldLayoutMkLst>
            <pc:docMk/>
            <pc:sldMasterMk cId="1694782865" sldId="2147483660"/>
            <pc:sldLayoutMk cId="2821566121" sldId="2147483675"/>
          </pc:sldLayoutMkLst>
        </pc:sldLayoutChg>
        <pc:sldLayoutChg chg="del">
          <pc:chgData name="Julian Chow" userId="1c617f15-7cb4-4ac3-8adb-f59275d155e8" providerId="ADAL" clId="{64FC128E-3088-4CB5-B1FC-F74A110DE4F2}" dt="2024-03-09T16:13:14.602" v="127" actId="47"/>
          <pc:sldLayoutMkLst>
            <pc:docMk/>
            <pc:sldMasterMk cId="1694782865" sldId="2147483660"/>
            <pc:sldLayoutMk cId="685744143" sldId="2147483677"/>
          </pc:sldLayoutMkLst>
        </pc:sldLayoutChg>
        <pc:sldLayoutChg chg="del">
          <pc:chgData name="Julian Chow" userId="1c617f15-7cb4-4ac3-8adb-f59275d155e8" providerId="ADAL" clId="{64FC128E-3088-4CB5-B1FC-F74A110DE4F2}" dt="2024-03-09T16:14:40.121" v="152" actId="47"/>
          <pc:sldLayoutMkLst>
            <pc:docMk/>
            <pc:sldMasterMk cId="1694782865" sldId="2147483660"/>
            <pc:sldLayoutMk cId="3653975588" sldId="2147483678"/>
          </pc:sldLayoutMkLst>
        </pc:sldLayoutChg>
        <pc:sldLayoutChg chg="del">
          <pc:chgData name="Julian Chow" userId="1c617f15-7cb4-4ac3-8adb-f59275d155e8" providerId="ADAL" clId="{64FC128E-3088-4CB5-B1FC-F74A110DE4F2}" dt="2024-03-09T16:08:17.291" v="64" actId="47"/>
          <pc:sldLayoutMkLst>
            <pc:docMk/>
            <pc:sldMasterMk cId="1694782865" sldId="2147483660"/>
            <pc:sldLayoutMk cId="2236234915" sldId="2147483679"/>
          </pc:sldLayoutMkLst>
        </pc:sldLayoutChg>
        <pc:sldLayoutChg chg="del">
          <pc:chgData name="Julian Chow" userId="1c617f15-7cb4-4ac3-8adb-f59275d155e8" providerId="ADAL" clId="{64FC128E-3088-4CB5-B1FC-F74A110DE4F2}" dt="2024-03-09T16:21:48.604" v="219" actId="47"/>
          <pc:sldLayoutMkLst>
            <pc:docMk/>
            <pc:sldMasterMk cId="1694782865" sldId="2147483660"/>
            <pc:sldLayoutMk cId="112060634" sldId="2147483684"/>
          </pc:sldLayoutMkLst>
        </pc:sldLayoutChg>
        <pc:sldLayoutChg chg="del">
          <pc:chgData name="Julian Chow" userId="1c617f15-7cb4-4ac3-8adb-f59275d155e8" providerId="ADAL" clId="{64FC128E-3088-4CB5-B1FC-F74A110DE4F2}" dt="2024-03-09T16:07:29.923" v="59" actId="47"/>
          <pc:sldLayoutMkLst>
            <pc:docMk/>
            <pc:sldMasterMk cId="1694782865" sldId="2147483660"/>
            <pc:sldLayoutMk cId="1251445382" sldId="2147483686"/>
          </pc:sldLayoutMkLst>
        </pc:sldLayoutChg>
        <pc:sldLayoutChg chg="del">
          <pc:chgData name="Julian Chow" userId="1c617f15-7cb4-4ac3-8adb-f59275d155e8" providerId="ADAL" clId="{64FC128E-3088-4CB5-B1FC-F74A110DE4F2}" dt="2024-03-09T16:23:34.792" v="342" actId="47"/>
          <pc:sldLayoutMkLst>
            <pc:docMk/>
            <pc:sldMasterMk cId="1694782865" sldId="2147483660"/>
            <pc:sldLayoutMk cId="1674581175" sldId="2147483688"/>
          </pc:sldLayoutMkLst>
        </pc:sldLayoutChg>
        <pc:sldLayoutChg chg="del">
          <pc:chgData name="Julian Chow" userId="1c617f15-7cb4-4ac3-8adb-f59275d155e8" providerId="ADAL" clId="{64FC128E-3088-4CB5-B1FC-F74A110DE4F2}" dt="2024-03-09T16:26:12.337" v="417" actId="47"/>
          <pc:sldLayoutMkLst>
            <pc:docMk/>
            <pc:sldMasterMk cId="1694782865" sldId="2147483660"/>
            <pc:sldLayoutMk cId="3913610026" sldId="214748368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C664D-3FD4-4EEE-8F60-01D89CB8644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MX"/>
        </a:p>
      </dgm:t>
    </dgm:pt>
    <dgm:pt modelId="{3509CA10-A75A-4490-B993-76B675DB8560}">
      <dgm:prSet phldrT="[Texto]" custT="1"/>
      <dgm:spPr/>
      <dgm:t>
        <a:bodyPr/>
        <a:lstStyle/>
        <a:p>
          <a:pPr algn="just"/>
          <a:r>
            <a:rPr lang="en-US" sz="2000" b="0" u="none" noProof="0" dirty="0">
              <a:effectLst>
                <a:outerShdw blurRad="38100" dist="38100" dir="2700000" algn="tl">
                  <a:srgbClr val="000000">
                    <a:alpha val="43137"/>
                  </a:srgbClr>
                </a:outerShdw>
              </a:effectLst>
              <a:latin typeface="Arial" pitchFamily="34" charset="0"/>
              <a:cs typeface="Arial" pitchFamily="34" charset="0"/>
            </a:rPr>
            <a:t>Identification (Name and company name)</a:t>
          </a:r>
        </a:p>
      </dgm:t>
    </dgm:pt>
    <dgm:pt modelId="{FD2C27D4-1E70-49F7-8BE2-E3712FC14DA5}" type="parTrans" cxnId="{2277D528-8EBF-475C-A293-1EA391F7597A}">
      <dgm:prSet/>
      <dgm:spPr/>
      <dgm:t>
        <a:bodyPr/>
        <a:lstStyle/>
        <a:p>
          <a:pPr algn="just"/>
          <a:endParaRPr lang="en-US" sz="2000" b="0" noProof="0"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1D2AD19F-F958-44D7-B4BF-43B924F7353C}" type="sibTrans" cxnId="{2277D528-8EBF-475C-A293-1EA391F7597A}">
      <dgm:prSet/>
      <dgm:spPr/>
      <dgm:t>
        <a:bodyPr/>
        <a:lstStyle/>
        <a:p>
          <a:pPr algn="just"/>
          <a:endParaRPr lang="en-US" sz="2000" b="0" noProof="0"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BF38B9DA-F255-44A3-B736-5D975FF615E2}">
      <dgm:prSet phldrT="[Texto]" custT="1"/>
      <dgm:spPr/>
      <dgm:t>
        <a:bodyPr/>
        <a:lstStyle/>
        <a:p>
          <a:pPr algn="just"/>
          <a:r>
            <a:rPr lang="en-US" sz="2000" b="0" noProof="0">
              <a:effectLst>
                <a:outerShdw blurRad="38100" dist="38100" dir="2700000" algn="tl">
                  <a:srgbClr val="000000">
                    <a:alpha val="43137"/>
                  </a:srgbClr>
                </a:outerShdw>
              </a:effectLst>
              <a:latin typeface="Arial" pitchFamily="34" charset="0"/>
              <a:cs typeface="Arial" pitchFamily="34" charset="0"/>
            </a:rPr>
            <a:t>Localization (Address and geographical coordinates)	</a:t>
          </a:r>
          <a:endParaRPr lang="en-US" sz="2000" b="0" noProof="0" dirty="0">
            <a:effectLst>
              <a:outerShdw blurRad="38100" dist="38100" dir="2700000" algn="tl">
                <a:srgbClr val="000000">
                  <a:alpha val="43137"/>
                </a:srgbClr>
              </a:outerShdw>
            </a:effectLst>
            <a:latin typeface="Arial" pitchFamily="34" charset="0"/>
            <a:cs typeface="Arial" pitchFamily="34" charset="0"/>
          </a:endParaRPr>
        </a:p>
      </dgm:t>
    </dgm:pt>
    <dgm:pt modelId="{0FA4373C-B972-4D98-B8EA-399401F529D0}" type="parTrans" cxnId="{7B6E77A4-1D49-460D-A0C1-795D07056C60}">
      <dgm:prSet/>
      <dgm:spPr/>
      <dgm:t>
        <a:bodyPr/>
        <a:lstStyle/>
        <a:p>
          <a:pPr algn="just"/>
          <a:endParaRPr lang="en-US" sz="2000" b="0" noProof="0"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F2B26CCF-B7AC-460C-B141-2C4952070349}" type="sibTrans" cxnId="{7B6E77A4-1D49-460D-A0C1-795D07056C60}">
      <dgm:prSet/>
      <dgm:spPr/>
      <dgm:t>
        <a:bodyPr/>
        <a:lstStyle/>
        <a:p>
          <a:pPr algn="just"/>
          <a:endParaRPr lang="en-US" sz="2000" b="0" noProof="0"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29B88EE9-51E1-4679-9063-545CDC919869}">
      <dgm:prSet phldrT="[Texto]" custT="1"/>
      <dgm:spPr/>
      <dgm:t>
        <a:bodyPr/>
        <a:lstStyle/>
        <a:p>
          <a:pPr algn="l"/>
          <a:r>
            <a:rPr lang="en-US" sz="2000" b="0" noProof="0">
              <a:effectLst>
                <a:outerShdw blurRad="38100" dist="38100" dir="2700000" algn="tl">
                  <a:srgbClr val="000000">
                    <a:alpha val="43137"/>
                  </a:srgbClr>
                </a:outerShdw>
              </a:effectLst>
              <a:latin typeface="Arial" pitchFamily="34" charset="0"/>
              <a:cs typeface="Arial" pitchFamily="34" charset="0"/>
            </a:rPr>
            <a:t>Contact (Telephone numbers, web page, e-mail address and social networks)</a:t>
          </a:r>
          <a:endParaRPr lang="en-US" sz="2000" b="0" noProof="0" dirty="0">
            <a:effectLst>
              <a:outerShdw blurRad="38100" dist="38100" dir="2700000" algn="tl">
                <a:srgbClr val="000000">
                  <a:alpha val="43137"/>
                </a:srgbClr>
              </a:outerShdw>
            </a:effectLst>
            <a:latin typeface="Arial" pitchFamily="34" charset="0"/>
            <a:cs typeface="Arial" pitchFamily="34" charset="0"/>
          </a:endParaRPr>
        </a:p>
      </dgm:t>
    </dgm:pt>
    <dgm:pt modelId="{E366BF90-5F78-471A-B3B3-C398FF0031F8}" type="parTrans" cxnId="{5171A9CF-C980-4175-9F47-F273F2B53CEF}">
      <dgm:prSet/>
      <dgm:spPr/>
      <dgm:t>
        <a:bodyPr/>
        <a:lstStyle/>
        <a:p>
          <a:pPr algn="just"/>
          <a:endParaRPr lang="en-US" sz="2000" b="0" noProof="0"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8E79091F-03E6-4F4E-A61A-E3FBCDC51CC1}" type="sibTrans" cxnId="{5171A9CF-C980-4175-9F47-F273F2B53CEF}">
      <dgm:prSet/>
      <dgm:spPr/>
      <dgm:t>
        <a:bodyPr/>
        <a:lstStyle/>
        <a:p>
          <a:pPr algn="just"/>
          <a:endParaRPr lang="en-US" sz="2000" b="0" noProof="0"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5C05968D-23A4-42C9-AFFB-C1EF2B57C1B7}">
      <dgm:prSet custT="1"/>
      <dgm:spPr/>
      <dgm:t>
        <a:bodyPr/>
        <a:lstStyle/>
        <a:p>
          <a:pPr algn="just"/>
          <a:r>
            <a:rPr lang="en-US" sz="2000" b="0" noProof="0" dirty="0">
              <a:effectLst>
                <a:outerShdw blurRad="38100" dist="38100" dir="2700000" algn="tl">
                  <a:srgbClr val="000000">
                    <a:alpha val="43137"/>
                  </a:srgbClr>
                </a:outerShdw>
              </a:effectLst>
              <a:latin typeface="Arial" pitchFamily="34" charset="0"/>
              <a:cs typeface="Arial" pitchFamily="34" charset="0"/>
            </a:rPr>
            <a:t>Economic (Strata of employees and economic activity code NAICS)</a:t>
          </a:r>
        </a:p>
      </dgm:t>
    </dgm:pt>
    <dgm:pt modelId="{35A41492-5357-4E83-BD9A-E577EA8C49ED}" type="parTrans" cxnId="{0AF522A3-2AF1-4F88-BEFC-D91C1527E3A9}">
      <dgm:prSet/>
      <dgm:spPr/>
      <dgm:t>
        <a:bodyPr/>
        <a:lstStyle/>
        <a:p>
          <a:pPr algn="just"/>
          <a:endParaRPr lang="en-US" sz="2000" b="0" noProof="0"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FE4AF96B-134A-489B-979B-AA69D1EA564F}" type="sibTrans" cxnId="{0AF522A3-2AF1-4F88-BEFC-D91C1527E3A9}">
      <dgm:prSet/>
      <dgm:spPr/>
      <dgm:t>
        <a:bodyPr/>
        <a:lstStyle/>
        <a:p>
          <a:pPr algn="just"/>
          <a:endParaRPr lang="en-US" sz="2000" b="0" noProof="0"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C5CEFFF9-0B53-48E7-B88C-44E16F550DDF}">
      <dgm:prSet phldrT="[Texto]" custT="1"/>
      <dgm:spPr/>
      <dgm:t>
        <a:bodyPr/>
        <a:lstStyle/>
        <a:p>
          <a:pPr algn="just"/>
          <a:r>
            <a:rPr lang="en-US" sz="2000" b="0" noProof="0" dirty="0">
              <a:effectLst>
                <a:outerShdw blurRad="38100" dist="38100" dir="2700000" algn="tl">
                  <a:srgbClr val="000000">
                    <a:alpha val="43137"/>
                  </a:srgbClr>
                </a:outerShdw>
              </a:effectLst>
              <a:latin typeface="Arial" pitchFamily="34" charset="0"/>
              <a:cs typeface="Arial" pitchFamily="34" charset="0"/>
            </a:rPr>
            <a:t>Control Identifier (Enterprise Statistical Code – CLEE)</a:t>
          </a:r>
        </a:p>
      </dgm:t>
    </dgm:pt>
    <dgm:pt modelId="{11DE9DE3-FA2C-43D6-BAB6-C99663701644}" type="parTrans" cxnId="{B875D35E-0818-4673-B421-473315D96083}">
      <dgm:prSet/>
      <dgm:spPr/>
      <dgm:t>
        <a:bodyPr/>
        <a:lstStyle/>
        <a:p>
          <a:pPr algn="just"/>
          <a:endParaRPr lang="en-US" sz="2000" b="0" noProof="0"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763878BE-5835-4D3B-9B30-E12F581BFD25}" type="sibTrans" cxnId="{B875D35E-0818-4673-B421-473315D96083}">
      <dgm:prSet/>
      <dgm:spPr/>
      <dgm:t>
        <a:bodyPr/>
        <a:lstStyle/>
        <a:p>
          <a:pPr algn="just"/>
          <a:endParaRPr lang="en-US" sz="2000" b="0" noProof="0"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6B509CFE-D4F0-44DA-8E22-002C6BD4D7B5}" type="pres">
      <dgm:prSet presAssocID="{A02C664D-3FD4-4EEE-8F60-01D89CB86445}" presName="linear" presStyleCnt="0">
        <dgm:presLayoutVars>
          <dgm:dir/>
          <dgm:animLvl val="lvl"/>
          <dgm:resizeHandles val="exact"/>
        </dgm:presLayoutVars>
      </dgm:prSet>
      <dgm:spPr/>
    </dgm:pt>
    <dgm:pt modelId="{84B47C61-64C5-48E4-9AF0-3ADAB64B635B}" type="pres">
      <dgm:prSet presAssocID="{3509CA10-A75A-4490-B993-76B675DB8560}" presName="parentLin" presStyleCnt="0"/>
      <dgm:spPr/>
    </dgm:pt>
    <dgm:pt modelId="{821734A6-4DCB-4C21-B8CF-B457C7A6ED01}" type="pres">
      <dgm:prSet presAssocID="{3509CA10-A75A-4490-B993-76B675DB8560}" presName="parentLeftMargin" presStyleLbl="node1" presStyleIdx="0" presStyleCnt="5"/>
      <dgm:spPr/>
    </dgm:pt>
    <dgm:pt modelId="{92989751-24C4-4D90-A1F9-C302B6F441E6}" type="pres">
      <dgm:prSet presAssocID="{3509CA10-A75A-4490-B993-76B675DB8560}" presName="parentText" presStyleLbl="node1" presStyleIdx="0" presStyleCnt="5" custScaleX="139286" custScaleY="95569">
        <dgm:presLayoutVars>
          <dgm:chMax val="0"/>
          <dgm:bulletEnabled val="1"/>
        </dgm:presLayoutVars>
      </dgm:prSet>
      <dgm:spPr/>
    </dgm:pt>
    <dgm:pt modelId="{528F645E-6ABB-4B8D-8679-E74C19421829}" type="pres">
      <dgm:prSet presAssocID="{3509CA10-A75A-4490-B993-76B675DB8560}" presName="negativeSpace" presStyleCnt="0"/>
      <dgm:spPr/>
    </dgm:pt>
    <dgm:pt modelId="{D9CE9017-73CE-4674-AF8A-1E4AE84C9872}" type="pres">
      <dgm:prSet presAssocID="{3509CA10-A75A-4490-B993-76B675DB8560}" presName="childText" presStyleLbl="conFgAcc1" presStyleIdx="0" presStyleCnt="5">
        <dgm:presLayoutVars>
          <dgm:bulletEnabled val="1"/>
        </dgm:presLayoutVars>
      </dgm:prSet>
      <dgm:spPr/>
    </dgm:pt>
    <dgm:pt modelId="{99811364-E4C6-48BF-B52E-65F190AF5C1F}" type="pres">
      <dgm:prSet presAssocID="{1D2AD19F-F958-44D7-B4BF-43B924F7353C}" presName="spaceBetweenRectangles" presStyleCnt="0"/>
      <dgm:spPr/>
    </dgm:pt>
    <dgm:pt modelId="{66A30900-8131-493E-A569-13E56A67C9C7}" type="pres">
      <dgm:prSet presAssocID="{BF38B9DA-F255-44A3-B736-5D975FF615E2}" presName="parentLin" presStyleCnt="0"/>
      <dgm:spPr/>
    </dgm:pt>
    <dgm:pt modelId="{5767F97B-1E4E-42B9-A382-503B3B9D5A78}" type="pres">
      <dgm:prSet presAssocID="{BF38B9DA-F255-44A3-B736-5D975FF615E2}" presName="parentLeftMargin" presStyleLbl="node1" presStyleIdx="0" presStyleCnt="5"/>
      <dgm:spPr/>
    </dgm:pt>
    <dgm:pt modelId="{44890D44-0833-4B60-991B-ED70E579305C}" type="pres">
      <dgm:prSet presAssocID="{BF38B9DA-F255-44A3-B736-5D975FF615E2}" presName="parentText" presStyleLbl="node1" presStyleIdx="1" presStyleCnt="5" custScaleX="136702">
        <dgm:presLayoutVars>
          <dgm:chMax val="0"/>
          <dgm:bulletEnabled val="1"/>
        </dgm:presLayoutVars>
      </dgm:prSet>
      <dgm:spPr/>
    </dgm:pt>
    <dgm:pt modelId="{EDEC8617-2939-4AF7-86D1-B0165A8EE6C1}" type="pres">
      <dgm:prSet presAssocID="{BF38B9DA-F255-44A3-B736-5D975FF615E2}" presName="negativeSpace" presStyleCnt="0"/>
      <dgm:spPr/>
    </dgm:pt>
    <dgm:pt modelId="{B7B4B065-55AB-4E9B-BF3B-BC61765028D7}" type="pres">
      <dgm:prSet presAssocID="{BF38B9DA-F255-44A3-B736-5D975FF615E2}" presName="childText" presStyleLbl="conFgAcc1" presStyleIdx="1" presStyleCnt="5">
        <dgm:presLayoutVars>
          <dgm:bulletEnabled val="1"/>
        </dgm:presLayoutVars>
      </dgm:prSet>
      <dgm:spPr/>
    </dgm:pt>
    <dgm:pt modelId="{43A394E0-D154-465B-A3B4-8A58951E0D16}" type="pres">
      <dgm:prSet presAssocID="{F2B26CCF-B7AC-460C-B141-2C4952070349}" presName="spaceBetweenRectangles" presStyleCnt="0"/>
      <dgm:spPr/>
    </dgm:pt>
    <dgm:pt modelId="{EF146E51-38B2-4C42-A364-94A852676150}" type="pres">
      <dgm:prSet presAssocID="{5C05968D-23A4-42C9-AFFB-C1EF2B57C1B7}" presName="parentLin" presStyleCnt="0"/>
      <dgm:spPr/>
    </dgm:pt>
    <dgm:pt modelId="{8795174D-A0A6-4773-A3EA-B12FC8F51A19}" type="pres">
      <dgm:prSet presAssocID="{5C05968D-23A4-42C9-AFFB-C1EF2B57C1B7}" presName="parentLeftMargin" presStyleLbl="node1" presStyleIdx="1" presStyleCnt="5"/>
      <dgm:spPr/>
    </dgm:pt>
    <dgm:pt modelId="{6EA83381-34B3-4572-9B06-301B12CFD2D8}" type="pres">
      <dgm:prSet presAssocID="{5C05968D-23A4-42C9-AFFB-C1EF2B57C1B7}" presName="parentText" presStyleLbl="node1" presStyleIdx="2" presStyleCnt="5" custScaleX="142857">
        <dgm:presLayoutVars>
          <dgm:chMax val="0"/>
          <dgm:bulletEnabled val="1"/>
        </dgm:presLayoutVars>
      </dgm:prSet>
      <dgm:spPr/>
    </dgm:pt>
    <dgm:pt modelId="{7CAB21BB-66D6-4497-9C5D-562F9B024562}" type="pres">
      <dgm:prSet presAssocID="{5C05968D-23A4-42C9-AFFB-C1EF2B57C1B7}" presName="negativeSpace" presStyleCnt="0"/>
      <dgm:spPr/>
    </dgm:pt>
    <dgm:pt modelId="{9FF75D9F-1AE0-4E26-9D24-86DD84ABCFBF}" type="pres">
      <dgm:prSet presAssocID="{5C05968D-23A4-42C9-AFFB-C1EF2B57C1B7}" presName="childText" presStyleLbl="conFgAcc1" presStyleIdx="2" presStyleCnt="5">
        <dgm:presLayoutVars>
          <dgm:bulletEnabled val="1"/>
        </dgm:presLayoutVars>
      </dgm:prSet>
      <dgm:spPr/>
    </dgm:pt>
    <dgm:pt modelId="{6B107E6E-3078-466F-8B42-8B7375897D9E}" type="pres">
      <dgm:prSet presAssocID="{FE4AF96B-134A-489B-979B-AA69D1EA564F}" presName="spaceBetweenRectangles" presStyleCnt="0"/>
      <dgm:spPr/>
    </dgm:pt>
    <dgm:pt modelId="{663686C3-369C-4475-B069-FCD05D727F1D}" type="pres">
      <dgm:prSet presAssocID="{29B88EE9-51E1-4679-9063-545CDC919869}" presName="parentLin" presStyleCnt="0"/>
      <dgm:spPr/>
    </dgm:pt>
    <dgm:pt modelId="{D6B5C75F-3D39-470C-8757-988288E615A3}" type="pres">
      <dgm:prSet presAssocID="{29B88EE9-51E1-4679-9063-545CDC919869}" presName="parentLeftMargin" presStyleLbl="node1" presStyleIdx="2" presStyleCnt="5"/>
      <dgm:spPr/>
    </dgm:pt>
    <dgm:pt modelId="{17259A5A-F1F2-4239-AB68-BFD2FFA8DAD4}" type="pres">
      <dgm:prSet presAssocID="{29B88EE9-51E1-4679-9063-545CDC919869}" presName="parentText" presStyleLbl="node1" presStyleIdx="3" presStyleCnt="5" custScaleX="137668" custScaleY="104638">
        <dgm:presLayoutVars>
          <dgm:chMax val="0"/>
          <dgm:bulletEnabled val="1"/>
        </dgm:presLayoutVars>
      </dgm:prSet>
      <dgm:spPr/>
    </dgm:pt>
    <dgm:pt modelId="{939964FC-F3C9-40D5-8553-E1AA862E5A59}" type="pres">
      <dgm:prSet presAssocID="{29B88EE9-51E1-4679-9063-545CDC919869}" presName="negativeSpace" presStyleCnt="0"/>
      <dgm:spPr/>
    </dgm:pt>
    <dgm:pt modelId="{4D92A5FC-B373-4197-AF80-5473BA356AA6}" type="pres">
      <dgm:prSet presAssocID="{29B88EE9-51E1-4679-9063-545CDC919869}" presName="childText" presStyleLbl="conFgAcc1" presStyleIdx="3" presStyleCnt="5">
        <dgm:presLayoutVars>
          <dgm:bulletEnabled val="1"/>
        </dgm:presLayoutVars>
      </dgm:prSet>
      <dgm:spPr/>
    </dgm:pt>
    <dgm:pt modelId="{0049A8B4-933F-478C-8ECC-58B2BF9EFDE9}" type="pres">
      <dgm:prSet presAssocID="{8E79091F-03E6-4F4E-A61A-E3FBCDC51CC1}" presName="spaceBetweenRectangles" presStyleCnt="0"/>
      <dgm:spPr/>
    </dgm:pt>
    <dgm:pt modelId="{8161F2C5-A210-4831-AE76-34D1A7990D1C}" type="pres">
      <dgm:prSet presAssocID="{C5CEFFF9-0B53-48E7-B88C-44E16F550DDF}" presName="parentLin" presStyleCnt="0"/>
      <dgm:spPr/>
    </dgm:pt>
    <dgm:pt modelId="{90EC8327-747F-4BF8-8028-8C2272929906}" type="pres">
      <dgm:prSet presAssocID="{C5CEFFF9-0B53-48E7-B88C-44E16F550DDF}" presName="parentLeftMargin" presStyleLbl="node1" presStyleIdx="3" presStyleCnt="5"/>
      <dgm:spPr/>
    </dgm:pt>
    <dgm:pt modelId="{7D21B139-081E-447A-B171-25A4AA4A1A17}" type="pres">
      <dgm:prSet presAssocID="{C5CEFFF9-0B53-48E7-B88C-44E16F550DDF}" presName="parentText" presStyleLbl="node1" presStyleIdx="4" presStyleCnt="5" custScaleX="137255" custScaleY="90581">
        <dgm:presLayoutVars>
          <dgm:chMax val="0"/>
          <dgm:bulletEnabled val="1"/>
        </dgm:presLayoutVars>
      </dgm:prSet>
      <dgm:spPr/>
    </dgm:pt>
    <dgm:pt modelId="{FBE1F39D-CDB4-4C34-B6B2-DEB20FEB8F45}" type="pres">
      <dgm:prSet presAssocID="{C5CEFFF9-0B53-48E7-B88C-44E16F550DDF}" presName="negativeSpace" presStyleCnt="0"/>
      <dgm:spPr/>
    </dgm:pt>
    <dgm:pt modelId="{129112DC-B7A3-4D77-8054-097E67074B3A}" type="pres">
      <dgm:prSet presAssocID="{C5CEFFF9-0B53-48E7-B88C-44E16F550DDF}" presName="childText" presStyleLbl="conFgAcc1" presStyleIdx="4" presStyleCnt="5">
        <dgm:presLayoutVars>
          <dgm:bulletEnabled val="1"/>
        </dgm:presLayoutVars>
      </dgm:prSet>
      <dgm:spPr/>
    </dgm:pt>
  </dgm:ptLst>
  <dgm:cxnLst>
    <dgm:cxn modelId="{61319800-41B6-4CB8-BCC7-300F9D653D9D}" type="presOf" srcId="{29B88EE9-51E1-4679-9063-545CDC919869}" destId="{D6B5C75F-3D39-470C-8757-988288E615A3}" srcOrd="0" destOrd="0" presId="urn:microsoft.com/office/officeart/2005/8/layout/list1"/>
    <dgm:cxn modelId="{E84C4210-B14D-439D-B5D0-E7F210D62340}" type="presOf" srcId="{C5CEFFF9-0B53-48E7-B88C-44E16F550DDF}" destId="{90EC8327-747F-4BF8-8028-8C2272929906}" srcOrd="0" destOrd="0" presId="urn:microsoft.com/office/officeart/2005/8/layout/list1"/>
    <dgm:cxn modelId="{2277D528-8EBF-475C-A293-1EA391F7597A}" srcId="{A02C664D-3FD4-4EEE-8F60-01D89CB86445}" destId="{3509CA10-A75A-4490-B993-76B675DB8560}" srcOrd="0" destOrd="0" parTransId="{FD2C27D4-1E70-49F7-8BE2-E3712FC14DA5}" sibTransId="{1D2AD19F-F958-44D7-B4BF-43B924F7353C}"/>
    <dgm:cxn modelId="{DC762035-019C-49E1-B446-7552999F4DA6}" type="presOf" srcId="{3509CA10-A75A-4490-B993-76B675DB8560}" destId="{821734A6-4DCB-4C21-B8CF-B457C7A6ED01}" srcOrd="0" destOrd="0" presId="urn:microsoft.com/office/officeart/2005/8/layout/list1"/>
    <dgm:cxn modelId="{B875D35E-0818-4673-B421-473315D96083}" srcId="{A02C664D-3FD4-4EEE-8F60-01D89CB86445}" destId="{C5CEFFF9-0B53-48E7-B88C-44E16F550DDF}" srcOrd="4" destOrd="0" parTransId="{11DE9DE3-FA2C-43D6-BAB6-C99663701644}" sibTransId="{763878BE-5835-4D3B-9B30-E12F581BFD25}"/>
    <dgm:cxn modelId="{2D633560-78BB-455C-971A-EBBE9C6B17CF}" type="presOf" srcId="{A02C664D-3FD4-4EEE-8F60-01D89CB86445}" destId="{6B509CFE-D4F0-44DA-8E22-002C6BD4D7B5}" srcOrd="0" destOrd="0" presId="urn:microsoft.com/office/officeart/2005/8/layout/list1"/>
    <dgm:cxn modelId="{A4B3506B-8388-4D6D-828A-BA2E41DA3D1B}" type="presOf" srcId="{3509CA10-A75A-4490-B993-76B675DB8560}" destId="{92989751-24C4-4D90-A1F9-C302B6F441E6}" srcOrd="1" destOrd="0" presId="urn:microsoft.com/office/officeart/2005/8/layout/list1"/>
    <dgm:cxn modelId="{F7BB3472-5A14-4343-ADBF-EB428C4A3338}" type="presOf" srcId="{C5CEFFF9-0B53-48E7-B88C-44E16F550DDF}" destId="{7D21B139-081E-447A-B171-25A4AA4A1A17}" srcOrd="1" destOrd="0" presId="urn:microsoft.com/office/officeart/2005/8/layout/list1"/>
    <dgm:cxn modelId="{C6313B80-728F-4CE7-97B4-14042FB46220}" type="presOf" srcId="{BF38B9DA-F255-44A3-B736-5D975FF615E2}" destId="{5767F97B-1E4E-42B9-A382-503B3B9D5A78}" srcOrd="0" destOrd="0" presId="urn:microsoft.com/office/officeart/2005/8/layout/list1"/>
    <dgm:cxn modelId="{0AF522A3-2AF1-4F88-BEFC-D91C1527E3A9}" srcId="{A02C664D-3FD4-4EEE-8F60-01D89CB86445}" destId="{5C05968D-23A4-42C9-AFFB-C1EF2B57C1B7}" srcOrd="2" destOrd="0" parTransId="{35A41492-5357-4E83-BD9A-E577EA8C49ED}" sibTransId="{FE4AF96B-134A-489B-979B-AA69D1EA564F}"/>
    <dgm:cxn modelId="{7B6E77A4-1D49-460D-A0C1-795D07056C60}" srcId="{A02C664D-3FD4-4EEE-8F60-01D89CB86445}" destId="{BF38B9DA-F255-44A3-B736-5D975FF615E2}" srcOrd="1" destOrd="0" parTransId="{0FA4373C-B972-4D98-B8EA-399401F529D0}" sibTransId="{F2B26CCF-B7AC-460C-B141-2C4952070349}"/>
    <dgm:cxn modelId="{F5DA2FC4-CBC6-4384-B6F3-594A41847E35}" type="presOf" srcId="{BF38B9DA-F255-44A3-B736-5D975FF615E2}" destId="{44890D44-0833-4B60-991B-ED70E579305C}" srcOrd="1" destOrd="0" presId="urn:microsoft.com/office/officeart/2005/8/layout/list1"/>
    <dgm:cxn modelId="{5171A9CF-C980-4175-9F47-F273F2B53CEF}" srcId="{A02C664D-3FD4-4EEE-8F60-01D89CB86445}" destId="{29B88EE9-51E1-4679-9063-545CDC919869}" srcOrd="3" destOrd="0" parTransId="{E366BF90-5F78-471A-B3B3-C398FF0031F8}" sibTransId="{8E79091F-03E6-4F4E-A61A-E3FBCDC51CC1}"/>
    <dgm:cxn modelId="{C057BFD7-8F24-4654-B1BC-9E83B7D58824}" type="presOf" srcId="{5C05968D-23A4-42C9-AFFB-C1EF2B57C1B7}" destId="{8795174D-A0A6-4773-A3EA-B12FC8F51A19}" srcOrd="0" destOrd="0" presId="urn:microsoft.com/office/officeart/2005/8/layout/list1"/>
    <dgm:cxn modelId="{8F1B3EE8-2C6C-4488-A32D-1F746CA521A2}" type="presOf" srcId="{5C05968D-23A4-42C9-AFFB-C1EF2B57C1B7}" destId="{6EA83381-34B3-4572-9B06-301B12CFD2D8}" srcOrd="1" destOrd="0" presId="urn:microsoft.com/office/officeart/2005/8/layout/list1"/>
    <dgm:cxn modelId="{DD07F8EE-1C6C-421B-A56C-3B6A1C0F1FFF}" type="presOf" srcId="{29B88EE9-51E1-4679-9063-545CDC919869}" destId="{17259A5A-F1F2-4239-AB68-BFD2FFA8DAD4}" srcOrd="1" destOrd="0" presId="urn:microsoft.com/office/officeart/2005/8/layout/list1"/>
    <dgm:cxn modelId="{7A7497D4-5016-4780-BC8D-2F6E9B81FBF7}" type="presParOf" srcId="{6B509CFE-D4F0-44DA-8E22-002C6BD4D7B5}" destId="{84B47C61-64C5-48E4-9AF0-3ADAB64B635B}" srcOrd="0" destOrd="0" presId="urn:microsoft.com/office/officeart/2005/8/layout/list1"/>
    <dgm:cxn modelId="{DCF4D83C-55AF-4068-BD35-366D2DB816E3}" type="presParOf" srcId="{84B47C61-64C5-48E4-9AF0-3ADAB64B635B}" destId="{821734A6-4DCB-4C21-B8CF-B457C7A6ED01}" srcOrd="0" destOrd="0" presId="urn:microsoft.com/office/officeart/2005/8/layout/list1"/>
    <dgm:cxn modelId="{34B499BD-EEC5-4C48-860A-AEDE38EC96B5}" type="presParOf" srcId="{84B47C61-64C5-48E4-9AF0-3ADAB64B635B}" destId="{92989751-24C4-4D90-A1F9-C302B6F441E6}" srcOrd="1" destOrd="0" presId="urn:microsoft.com/office/officeart/2005/8/layout/list1"/>
    <dgm:cxn modelId="{DE241C0E-632F-4BB8-9AC4-9715F36B6EF3}" type="presParOf" srcId="{6B509CFE-D4F0-44DA-8E22-002C6BD4D7B5}" destId="{528F645E-6ABB-4B8D-8679-E74C19421829}" srcOrd="1" destOrd="0" presId="urn:microsoft.com/office/officeart/2005/8/layout/list1"/>
    <dgm:cxn modelId="{4ABADEFB-524A-4E0B-AFAE-7C53DC4E71EA}" type="presParOf" srcId="{6B509CFE-D4F0-44DA-8E22-002C6BD4D7B5}" destId="{D9CE9017-73CE-4674-AF8A-1E4AE84C9872}" srcOrd="2" destOrd="0" presId="urn:microsoft.com/office/officeart/2005/8/layout/list1"/>
    <dgm:cxn modelId="{D4B61318-B46A-405A-BCF5-AAA264841C6F}" type="presParOf" srcId="{6B509CFE-D4F0-44DA-8E22-002C6BD4D7B5}" destId="{99811364-E4C6-48BF-B52E-65F190AF5C1F}" srcOrd="3" destOrd="0" presId="urn:microsoft.com/office/officeart/2005/8/layout/list1"/>
    <dgm:cxn modelId="{2153D7A6-5ABD-4D78-A4DA-DCDC9B3CB321}" type="presParOf" srcId="{6B509CFE-D4F0-44DA-8E22-002C6BD4D7B5}" destId="{66A30900-8131-493E-A569-13E56A67C9C7}" srcOrd="4" destOrd="0" presId="urn:microsoft.com/office/officeart/2005/8/layout/list1"/>
    <dgm:cxn modelId="{BDF95B23-D373-465E-89A8-16FB7EA27050}" type="presParOf" srcId="{66A30900-8131-493E-A569-13E56A67C9C7}" destId="{5767F97B-1E4E-42B9-A382-503B3B9D5A78}" srcOrd="0" destOrd="0" presId="urn:microsoft.com/office/officeart/2005/8/layout/list1"/>
    <dgm:cxn modelId="{302867AB-0CD9-40FE-B640-CD2422D59071}" type="presParOf" srcId="{66A30900-8131-493E-A569-13E56A67C9C7}" destId="{44890D44-0833-4B60-991B-ED70E579305C}" srcOrd="1" destOrd="0" presId="urn:microsoft.com/office/officeart/2005/8/layout/list1"/>
    <dgm:cxn modelId="{6B0BDA0E-9E49-4296-AEFE-B94C15E7E44C}" type="presParOf" srcId="{6B509CFE-D4F0-44DA-8E22-002C6BD4D7B5}" destId="{EDEC8617-2939-4AF7-86D1-B0165A8EE6C1}" srcOrd="5" destOrd="0" presId="urn:microsoft.com/office/officeart/2005/8/layout/list1"/>
    <dgm:cxn modelId="{CB4CE83F-B89A-4A2D-91EF-8C1E401E52EF}" type="presParOf" srcId="{6B509CFE-D4F0-44DA-8E22-002C6BD4D7B5}" destId="{B7B4B065-55AB-4E9B-BF3B-BC61765028D7}" srcOrd="6" destOrd="0" presId="urn:microsoft.com/office/officeart/2005/8/layout/list1"/>
    <dgm:cxn modelId="{C0240279-C65C-4E77-A85A-C36AE602095B}" type="presParOf" srcId="{6B509CFE-D4F0-44DA-8E22-002C6BD4D7B5}" destId="{43A394E0-D154-465B-A3B4-8A58951E0D16}" srcOrd="7" destOrd="0" presId="urn:microsoft.com/office/officeart/2005/8/layout/list1"/>
    <dgm:cxn modelId="{A3E723B9-989E-4DFF-9E33-CA102214CD84}" type="presParOf" srcId="{6B509CFE-D4F0-44DA-8E22-002C6BD4D7B5}" destId="{EF146E51-38B2-4C42-A364-94A852676150}" srcOrd="8" destOrd="0" presId="urn:microsoft.com/office/officeart/2005/8/layout/list1"/>
    <dgm:cxn modelId="{25EC6D2D-F041-415F-B02B-F8EB91D363E1}" type="presParOf" srcId="{EF146E51-38B2-4C42-A364-94A852676150}" destId="{8795174D-A0A6-4773-A3EA-B12FC8F51A19}" srcOrd="0" destOrd="0" presId="urn:microsoft.com/office/officeart/2005/8/layout/list1"/>
    <dgm:cxn modelId="{A271E2C4-48E6-47C2-8CB4-2A27AB47DBC5}" type="presParOf" srcId="{EF146E51-38B2-4C42-A364-94A852676150}" destId="{6EA83381-34B3-4572-9B06-301B12CFD2D8}" srcOrd="1" destOrd="0" presId="urn:microsoft.com/office/officeart/2005/8/layout/list1"/>
    <dgm:cxn modelId="{0A7DFBF7-7B08-4938-B23B-1AD020FAC0A4}" type="presParOf" srcId="{6B509CFE-D4F0-44DA-8E22-002C6BD4D7B5}" destId="{7CAB21BB-66D6-4497-9C5D-562F9B024562}" srcOrd="9" destOrd="0" presId="urn:microsoft.com/office/officeart/2005/8/layout/list1"/>
    <dgm:cxn modelId="{CC49E04E-0DD1-40C7-8629-41A17F0200F2}" type="presParOf" srcId="{6B509CFE-D4F0-44DA-8E22-002C6BD4D7B5}" destId="{9FF75D9F-1AE0-4E26-9D24-86DD84ABCFBF}" srcOrd="10" destOrd="0" presId="urn:microsoft.com/office/officeart/2005/8/layout/list1"/>
    <dgm:cxn modelId="{9EBB37D5-5F2E-462F-9EB8-441010272B9B}" type="presParOf" srcId="{6B509CFE-D4F0-44DA-8E22-002C6BD4D7B5}" destId="{6B107E6E-3078-466F-8B42-8B7375897D9E}" srcOrd="11" destOrd="0" presId="urn:microsoft.com/office/officeart/2005/8/layout/list1"/>
    <dgm:cxn modelId="{76966694-B06A-4813-8E80-88878560B30B}" type="presParOf" srcId="{6B509CFE-D4F0-44DA-8E22-002C6BD4D7B5}" destId="{663686C3-369C-4475-B069-FCD05D727F1D}" srcOrd="12" destOrd="0" presId="urn:microsoft.com/office/officeart/2005/8/layout/list1"/>
    <dgm:cxn modelId="{4AF2B9EF-6033-44BA-B9E9-B10069EDEC79}" type="presParOf" srcId="{663686C3-369C-4475-B069-FCD05D727F1D}" destId="{D6B5C75F-3D39-470C-8757-988288E615A3}" srcOrd="0" destOrd="0" presId="urn:microsoft.com/office/officeart/2005/8/layout/list1"/>
    <dgm:cxn modelId="{F6734986-CB80-4D38-971A-F0B38E3AAE94}" type="presParOf" srcId="{663686C3-369C-4475-B069-FCD05D727F1D}" destId="{17259A5A-F1F2-4239-AB68-BFD2FFA8DAD4}" srcOrd="1" destOrd="0" presId="urn:microsoft.com/office/officeart/2005/8/layout/list1"/>
    <dgm:cxn modelId="{D818D463-C860-4A02-85C4-6C105AE1C3ED}" type="presParOf" srcId="{6B509CFE-D4F0-44DA-8E22-002C6BD4D7B5}" destId="{939964FC-F3C9-40D5-8553-E1AA862E5A59}" srcOrd="13" destOrd="0" presId="urn:microsoft.com/office/officeart/2005/8/layout/list1"/>
    <dgm:cxn modelId="{9252FC22-FDCD-4650-9BED-2D74D89C25FA}" type="presParOf" srcId="{6B509CFE-D4F0-44DA-8E22-002C6BD4D7B5}" destId="{4D92A5FC-B373-4197-AF80-5473BA356AA6}" srcOrd="14" destOrd="0" presId="urn:microsoft.com/office/officeart/2005/8/layout/list1"/>
    <dgm:cxn modelId="{4950E4A2-0E25-4702-9389-106772B63012}" type="presParOf" srcId="{6B509CFE-D4F0-44DA-8E22-002C6BD4D7B5}" destId="{0049A8B4-933F-478C-8ECC-58B2BF9EFDE9}" srcOrd="15" destOrd="0" presId="urn:microsoft.com/office/officeart/2005/8/layout/list1"/>
    <dgm:cxn modelId="{B3FD67F2-8BB0-413B-A750-5A2E0B78F614}" type="presParOf" srcId="{6B509CFE-D4F0-44DA-8E22-002C6BD4D7B5}" destId="{8161F2C5-A210-4831-AE76-34D1A7990D1C}" srcOrd="16" destOrd="0" presId="urn:microsoft.com/office/officeart/2005/8/layout/list1"/>
    <dgm:cxn modelId="{C4991753-A8DB-4FCD-A074-4E35CE1A1960}" type="presParOf" srcId="{8161F2C5-A210-4831-AE76-34D1A7990D1C}" destId="{90EC8327-747F-4BF8-8028-8C2272929906}" srcOrd="0" destOrd="0" presId="urn:microsoft.com/office/officeart/2005/8/layout/list1"/>
    <dgm:cxn modelId="{77AD9463-46A3-441B-BFCA-C31C739D01CD}" type="presParOf" srcId="{8161F2C5-A210-4831-AE76-34D1A7990D1C}" destId="{7D21B139-081E-447A-B171-25A4AA4A1A17}" srcOrd="1" destOrd="0" presId="urn:microsoft.com/office/officeart/2005/8/layout/list1"/>
    <dgm:cxn modelId="{AD4A9ADF-D30C-48D0-A695-A8682E310D79}" type="presParOf" srcId="{6B509CFE-D4F0-44DA-8E22-002C6BD4D7B5}" destId="{FBE1F39D-CDB4-4C34-B6B2-DEB20FEB8F45}" srcOrd="17" destOrd="0" presId="urn:microsoft.com/office/officeart/2005/8/layout/list1"/>
    <dgm:cxn modelId="{A557596B-66CD-47A8-9568-1A5A13D38404}" type="presParOf" srcId="{6B509CFE-D4F0-44DA-8E22-002C6BD4D7B5}" destId="{129112DC-B7A3-4D77-8054-097E67074B3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9017-73CE-4674-AF8A-1E4AE84C9872}">
      <dsp:nvSpPr>
        <dsp:cNvPr id="0" name=""/>
        <dsp:cNvSpPr/>
      </dsp:nvSpPr>
      <dsp:spPr>
        <a:xfrm>
          <a:off x="0" y="234970"/>
          <a:ext cx="8465575"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989751-24C4-4D90-A1F9-C302B6F441E6}">
      <dsp:nvSpPr>
        <dsp:cNvPr id="0" name=""/>
        <dsp:cNvSpPr/>
      </dsp:nvSpPr>
      <dsp:spPr>
        <a:xfrm>
          <a:off x="412944" y="19738"/>
          <a:ext cx="8052440" cy="4513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985" tIns="0" rIns="223985" bIns="0" numCol="1" spcCol="1270" anchor="ctr" anchorCtr="0">
          <a:noAutofit/>
        </a:bodyPr>
        <a:lstStyle/>
        <a:p>
          <a:pPr marL="0" lvl="0" indent="0" algn="just" defTabSz="889000">
            <a:lnSpc>
              <a:spcPct val="90000"/>
            </a:lnSpc>
            <a:spcBef>
              <a:spcPct val="0"/>
            </a:spcBef>
            <a:spcAft>
              <a:spcPct val="35000"/>
            </a:spcAft>
            <a:buNone/>
          </a:pPr>
          <a:r>
            <a:rPr lang="en-US" sz="2000" b="0" u="none" kern="1200" noProof="0" dirty="0">
              <a:effectLst>
                <a:outerShdw blurRad="38100" dist="38100" dir="2700000" algn="tl">
                  <a:srgbClr val="000000">
                    <a:alpha val="43137"/>
                  </a:srgbClr>
                </a:outerShdw>
              </a:effectLst>
              <a:latin typeface="Arial" pitchFamily="34" charset="0"/>
              <a:cs typeface="Arial" pitchFamily="34" charset="0"/>
            </a:rPr>
            <a:t>Identification (Name and company name)</a:t>
          </a:r>
        </a:p>
      </dsp:txBody>
      <dsp:txXfrm>
        <a:off x="434979" y="41773"/>
        <a:ext cx="8008370" cy="407321"/>
      </dsp:txXfrm>
    </dsp:sp>
    <dsp:sp modelId="{B7B4B065-55AB-4E9B-BF3B-BC61765028D7}">
      <dsp:nvSpPr>
        <dsp:cNvPr id="0" name=""/>
        <dsp:cNvSpPr/>
      </dsp:nvSpPr>
      <dsp:spPr>
        <a:xfrm>
          <a:off x="0" y="960730"/>
          <a:ext cx="8465575" cy="403200"/>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890D44-0833-4B60-991B-ED70E579305C}">
      <dsp:nvSpPr>
        <dsp:cNvPr id="0" name=""/>
        <dsp:cNvSpPr/>
      </dsp:nvSpPr>
      <dsp:spPr>
        <a:xfrm>
          <a:off x="419971" y="724570"/>
          <a:ext cx="8037539" cy="47232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985" tIns="0" rIns="223985" bIns="0" numCol="1" spcCol="1270" anchor="ctr" anchorCtr="0">
          <a:noAutofit/>
        </a:bodyPr>
        <a:lstStyle/>
        <a:p>
          <a:pPr marL="0" lvl="0" indent="0" algn="just" defTabSz="889000">
            <a:lnSpc>
              <a:spcPct val="90000"/>
            </a:lnSpc>
            <a:spcBef>
              <a:spcPct val="0"/>
            </a:spcBef>
            <a:spcAft>
              <a:spcPct val="35000"/>
            </a:spcAft>
            <a:buNone/>
          </a:pPr>
          <a:r>
            <a:rPr lang="en-US" sz="2000" b="0" kern="1200" noProof="0">
              <a:effectLst>
                <a:outerShdw blurRad="38100" dist="38100" dir="2700000" algn="tl">
                  <a:srgbClr val="000000">
                    <a:alpha val="43137"/>
                  </a:srgbClr>
                </a:outerShdw>
              </a:effectLst>
              <a:latin typeface="Arial" pitchFamily="34" charset="0"/>
              <a:cs typeface="Arial" pitchFamily="34" charset="0"/>
            </a:rPr>
            <a:t>Localization (Address and geographical coordinates)	</a:t>
          </a:r>
          <a:endParaRPr lang="en-US" sz="2000" b="0" kern="1200" noProof="0" dirty="0">
            <a:effectLst>
              <a:outerShdw blurRad="38100" dist="38100" dir="2700000" algn="tl">
                <a:srgbClr val="000000">
                  <a:alpha val="43137"/>
                </a:srgbClr>
              </a:outerShdw>
            </a:effectLst>
            <a:latin typeface="Arial" pitchFamily="34" charset="0"/>
            <a:cs typeface="Arial" pitchFamily="34" charset="0"/>
          </a:endParaRPr>
        </a:p>
      </dsp:txBody>
      <dsp:txXfrm>
        <a:off x="443028" y="747627"/>
        <a:ext cx="7991425" cy="426206"/>
      </dsp:txXfrm>
    </dsp:sp>
    <dsp:sp modelId="{9FF75D9F-1AE0-4E26-9D24-86DD84ABCFBF}">
      <dsp:nvSpPr>
        <dsp:cNvPr id="0" name=""/>
        <dsp:cNvSpPr/>
      </dsp:nvSpPr>
      <dsp:spPr>
        <a:xfrm>
          <a:off x="0" y="1686490"/>
          <a:ext cx="8465575" cy="4032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A83381-34B3-4572-9B06-301B12CFD2D8}">
      <dsp:nvSpPr>
        <dsp:cNvPr id="0" name=""/>
        <dsp:cNvSpPr/>
      </dsp:nvSpPr>
      <dsp:spPr>
        <a:xfrm>
          <a:off x="403024" y="1450330"/>
          <a:ext cx="8060475" cy="4723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985" tIns="0" rIns="223985" bIns="0" numCol="1" spcCol="1270" anchor="ctr" anchorCtr="0">
          <a:noAutofit/>
        </a:bodyPr>
        <a:lstStyle/>
        <a:p>
          <a:pPr marL="0" lvl="0" indent="0" algn="just" defTabSz="889000">
            <a:lnSpc>
              <a:spcPct val="90000"/>
            </a:lnSpc>
            <a:spcBef>
              <a:spcPct val="0"/>
            </a:spcBef>
            <a:spcAft>
              <a:spcPct val="35000"/>
            </a:spcAft>
            <a:buNone/>
          </a:pPr>
          <a:r>
            <a:rPr lang="en-US" sz="2000" b="0" kern="1200" noProof="0" dirty="0">
              <a:effectLst>
                <a:outerShdw blurRad="38100" dist="38100" dir="2700000" algn="tl">
                  <a:srgbClr val="000000">
                    <a:alpha val="43137"/>
                  </a:srgbClr>
                </a:outerShdw>
              </a:effectLst>
              <a:latin typeface="Arial" pitchFamily="34" charset="0"/>
              <a:cs typeface="Arial" pitchFamily="34" charset="0"/>
            </a:rPr>
            <a:t>Economic (Strata of employees and economic activity code NAICS)</a:t>
          </a:r>
        </a:p>
      </dsp:txBody>
      <dsp:txXfrm>
        <a:off x="426081" y="1473387"/>
        <a:ext cx="8014361" cy="426206"/>
      </dsp:txXfrm>
    </dsp:sp>
    <dsp:sp modelId="{4D92A5FC-B373-4197-AF80-5473BA356AA6}">
      <dsp:nvSpPr>
        <dsp:cNvPr id="0" name=""/>
        <dsp:cNvSpPr/>
      </dsp:nvSpPr>
      <dsp:spPr>
        <a:xfrm>
          <a:off x="0" y="2434156"/>
          <a:ext cx="8465575" cy="403200"/>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59A5A-F1F2-4239-AB68-BFD2FFA8DAD4}">
      <dsp:nvSpPr>
        <dsp:cNvPr id="0" name=""/>
        <dsp:cNvSpPr/>
      </dsp:nvSpPr>
      <dsp:spPr>
        <a:xfrm>
          <a:off x="417491" y="2176090"/>
          <a:ext cx="8046535" cy="494226"/>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985" tIns="0" rIns="223985" bIns="0" numCol="1" spcCol="1270" anchor="ctr" anchorCtr="0">
          <a:noAutofit/>
        </a:bodyPr>
        <a:lstStyle/>
        <a:p>
          <a:pPr marL="0" lvl="0" indent="0" algn="l" defTabSz="889000">
            <a:lnSpc>
              <a:spcPct val="90000"/>
            </a:lnSpc>
            <a:spcBef>
              <a:spcPct val="0"/>
            </a:spcBef>
            <a:spcAft>
              <a:spcPct val="35000"/>
            </a:spcAft>
            <a:buNone/>
          </a:pPr>
          <a:r>
            <a:rPr lang="en-US" sz="2000" b="0" kern="1200" noProof="0">
              <a:effectLst>
                <a:outerShdw blurRad="38100" dist="38100" dir="2700000" algn="tl">
                  <a:srgbClr val="000000">
                    <a:alpha val="43137"/>
                  </a:srgbClr>
                </a:outerShdw>
              </a:effectLst>
              <a:latin typeface="Arial" pitchFamily="34" charset="0"/>
              <a:cs typeface="Arial" pitchFamily="34" charset="0"/>
            </a:rPr>
            <a:t>Contact (Telephone numbers, web page, e-mail address and social networks)</a:t>
          </a:r>
          <a:endParaRPr lang="en-US" sz="2000" b="0" kern="1200" noProof="0" dirty="0">
            <a:effectLst>
              <a:outerShdw blurRad="38100" dist="38100" dir="2700000" algn="tl">
                <a:srgbClr val="000000">
                  <a:alpha val="43137"/>
                </a:srgbClr>
              </a:outerShdw>
            </a:effectLst>
            <a:latin typeface="Arial" pitchFamily="34" charset="0"/>
            <a:cs typeface="Arial" pitchFamily="34" charset="0"/>
          </a:endParaRPr>
        </a:p>
      </dsp:txBody>
      <dsp:txXfrm>
        <a:off x="441617" y="2200216"/>
        <a:ext cx="7998283" cy="445974"/>
      </dsp:txXfrm>
    </dsp:sp>
    <dsp:sp modelId="{129112DC-B7A3-4D77-8054-097E67074B3A}">
      <dsp:nvSpPr>
        <dsp:cNvPr id="0" name=""/>
        <dsp:cNvSpPr/>
      </dsp:nvSpPr>
      <dsp:spPr>
        <a:xfrm>
          <a:off x="0" y="3115428"/>
          <a:ext cx="8465575" cy="403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21B139-081E-447A-B171-25A4AA4A1A17}">
      <dsp:nvSpPr>
        <dsp:cNvPr id="0" name=""/>
        <dsp:cNvSpPr/>
      </dsp:nvSpPr>
      <dsp:spPr>
        <a:xfrm>
          <a:off x="418731" y="2923756"/>
          <a:ext cx="8046224" cy="42783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985" tIns="0" rIns="223985" bIns="0" numCol="1" spcCol="1270" anchor="ctr" anchorCtr="0">
          <a:noAutofit/>
        </a:bodyPr>
        <a:lstStyle/>
        <a:p>
          <a:pPr marL="0" lvl="0" indent="0" algn="just" defTabSz="889000">
            <a:lnSpc>
              <a:spcPct val="90000"/>
            </a:lnSpc>
            <a:spcBef>
              <a:spcPct val="0"/>
            </a:spcBef>
            <a:spcAft>
              <a:spcPct val="35000"/>
            </a:spcAft>
            <a:buNone/>
          </a:pPr>
          <a:r>
            <a:rPr lang="en-US" sz="2000" b="0" kern="1200" noProof="0" dirty="0">
              <a:effectLst>
                <a:outerShdw blurRad="38100" dist="38100" dir="2700000" algn="tl">
                  <a:srgbClr val="000000">
                    <a:alpha val="43137"/>
                  </a:srgbClr>
                </a:outerShdw>
              </a:effectLst>
              <a:latin typeface="Arial" pitchFamily="34" charset="0"/>
              <a:cs typeface="Arial" pitchFamily="34" charset="0"/>
            </a:rPr>
            <a:t>Control Identifier (Enterprise Statistical Code – CLEE)</a:t>
          </a:r>
        </a:p>
      </dsp:txBody>
      <dsp:txXfrm>
        <a:off x="439616" y="2944641"/>
        <a:ext cx="8004454" cy="3860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5B278-4F60-4996-80B5-EE2EB36ED605}" type="datetimeFigureOut">
              <a:rPr lang="en-PH" smtClean="0"/>
              <a:t>09/03/2024</a:t>
            </a:fld>
            <a:endParaRPr lang="en-P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E3EA2-7B88-46FC-B376-8D233EA6D08C}" type="slidenum">
              <a:rPr lang="en-PH" smtClean="0"/>
              <a:t>‹#›</a:t>
            </a:fld>
            <a:endParaRPr lang="en-PH"/>
          </a:p>
        </p:txBody>
      </p:sp>
    </p:spTree>
    <p:extLst>
      <p:ext uri="{BB962C8B-B14F-4D97-AF65-F5344CB8AC3E}">
        <p14:creationId xmlns:p14="http://schemas.microsoft.com/office/powerpoint/2010/main" val="183593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CB67-BB36-4045-B0F2-863E15CF6775}" type="slidenum">
              <a:rPr lang="en-US" smtClean="0"/>
              <a:t>3</a:t>
            </a:fld>
            <a:endParaRPr lang="en-US"/>
          </a:p>
        </p:txBody>
      </p:sp>
    </p:spTree>
    <p:extLst>
      <p:ext uri="{BB962C8B-B14F-4D97-AF65-F5344CB8AC3E}">
        <p14:creationId xmlns:p14="http://schemas.microsoft.com/office/powerpoint/2010/main" val="22615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612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CD2B8-D33F-3D45-BAC5-4700289EAF38}"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606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DA019-7A26-4101-8F56-6C03D766FDE8}" type="slidenum">
              <a:rPr lang="en-US" smtClean="0"/>
              <a:t>29</a:t>
            </a:fld>
            <a:endParaRPr lang="en-US"/>
          </a:p>
        </p:txBody>
      </p:sp>
    </p:spTree>
    <p:extLst>
      <p:ext uri="{BB962C8B-B14F-4D97-AF65-F5344CB8AC3E}">
        <p14:creationId xmlns:p14="http://schemas.microsoft.com/office/powerpoint/2010/main" val="206939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7D8C479-5C08-CF48-810A-1BDAE77499B4}"/>
              </a:ext>
            </a:extLst>
          </p:cNvPr>
          <p:cNvSpPr/>
          <p:nvPr userDrawn="1"/>
        </p:nvSpPr>
        <p:spPr>
          <a:xfrm>
            <a:off x="-2524" y="0"/>
            <a:ext cx="6401618" cy="138755"/>
          </a:xfrm>
          <a:prstGeom prst="rect">
            <a:avLst/>
          </a:prstGeom>
          <a:solidFill>
            <a:srgbClr val="D7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812B8C-FF92-3748-8E7F-F7BFE151B9A8}"/>
              </a:ext>
            </a:extLst>
          </p:cNvPr>
          <p:cNvSpPr/>
          <p:nvPr userDrawn="1"/>
        </p:nvSpPr>
        <p:spPr>
          <a:xfrm>
            <a:off x="0" y="181680"/>
            <a:ext cx="9144000" cy="5857876"/>
          </a:xfrm>
          <a:prstGeom prst="rect">
            <a:avLst/>
          </a:prstGeom>
          <a:solidFill>
            <a:srgbClr val="017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2363"/>
            <a:ext cx="7772400" cy="2387600"/>
          </a:xfrm>
        </p:spPr>
        <p:txBody>
          <a:bodyPr anchor="b">
            <a:normAutofit/>
          </a:bodyPr>
          <a:lstStyle>
            <a:lvl1pPr algn="ctr">
              <a:defRPr sz="4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848632"/>
            <a:ext cx="6858000" cy="140916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80ACBC-9F14-7143-8C4E-1956D115DE83}" type="datetimeFigureOut">
              <a:rPr lang="en-US" smtClean="0"/>
              <a:t>09/03/2024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cxnSp>
        <p:nvCxnSpPr>
          <p:cNvPr id="18" name="Straight Connector 17">
            <a:extLst>
              <a:ext uri="{FF2B5EF4-FFF2-40B4-BE49-F238E27FC236}">
                <a16:creationId xmlns:a16="http://schemas.microsoft.com/office/drawing/2014/main" id="{25D46178-5067-7E45-9E9C-85314B7EB9EE}"/>
              </a:ext>
            </a:extLst>
          </p:cNvPr>
          <p:cNvCxnSpPr>
            <a:cxnSpLocks/>
          </p:cNvCxnSpPr>
          <p:nvPr userDrawn="1"/>
        </p:nvCxnSpPr>
        <p:spPr>
          <a:xfrm>
            <a:off x="3561644" y="3668008"/>
            <a:ext cx="202071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76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01719D"/>
                </a:solidFill>
              </a:defRPr>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80ACBC-9F14-7143-8C4E-1956D115DE83}" type="datetimeFigureOut">
              <a:rPr lang="en-US" smtClean="0"/>
              <a:t>09/03/2024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145123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19D"/>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0ACBC-9F14-7143-8C4E-1956D115DE83}" type="datetimeFigureOut">
              <a:rPr lang="en-US" smtClean="0"/>
              <a:t>09/03/2024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1350212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solidFill>
                  <a:srgbClr val="01719D"/>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0ACBC-9F14-7143-8C4E-1956D115DE83}" type="datetimeFigureOut">
              <a:rPr lang="en-US" smtClean="0"/>
              <a:t>09/03/2024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377161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849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7452F-2F8F-499C-A614-A9E06095D2A4}"/>
              </a:ext>
            </a:extLst>
          </p:cNvPr>
          <p:cNvSpPr>
            <a:spLocks noGrp="1"/>
          </p:cNvSpPr>
          <p:nvPr>
            <p:ph sz="half" idx="1"/>
          </p:nvPr>
        </p:nvSpPr>
        <p:spPr>
          <a:xfrm>
            <a:off x="452628" y="1873189"/>
            <a:ext cx="3943350" cy="4303774"/>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185341-7F7F-456F-AB6B-B686AD6DFDBB}"/>
              </a:ext>
            </a:extLst>
          </p:cNvPr>
          <p:cNvSpPr>
            <a:spLocks noGrp="1"/>
          </p:cNvSpPr>
          <p:nvPr>
            <p:ph sz="half" idx="2"/>
          </p:nvPr>
        </p:nvSpPr>
        <p:spPr>
          <a:xfrm>
            <a:off x="4550112" y="1873189"/>
            <a:ext cx="3943350" cy="4303774"/>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9207B35C-2537-4029-B30E-11A445D921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3" name="Text Placeholder 20">
            <a:extLst>
              <a:ext uri="{FF2B5EF4-FFF2-40B4-BE49-F238E27FC236}">
                <a16:creationId xmlns:a16="http://schemas.microsoft.com/office/drawing/2014/main" id="{DC876087-1182-41B2-83C5-CB0793820F5B}"/>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16" name="Text Placeholder 22">
            <a:extLst>
              <a:ext uri="{FF2B5EF4-FFF2-40B4-BE49-F238E27FC236}">
                <a16:creationId xmlns:a16="http://schemas.microsoft.com/office/drawing/2014/main" id="{3DEEB10B-8EB5-4996-BB0B-2D469DFCA4A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3263790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7452F-2F8F-499C-A614-A9E06095D2A4}"/>
              </a:ext>
            </a:extLst>
          </p:cNvPr>
          <p:cNvSpPr>
            <a:spLocks noGrp="1"/>
          </p:cNvSpPr>
          <p:nvPr>
            <p:ph sz="half" idx="1"/>
          </p:nvPr>
        </p:nvSpPr>
        <p:spPr>
          <a:xfrm>
            <a:off x="452628" y="1873189"/>
            <a:ext cx="3943350" cy="4303774"/>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185341-7F7F-456F-AB6B-B686AD6DFDBB}"/>
              </a:ext>
            </a:extLst>
          </p:cNvPr>
          <p:cNvSpPr>
            <a:spLocks noGrp="1"/>
          </p:cNvSpPr>
          <p:nvPr>
            <p:ph sz="half" idx="2"/>
          </p:nvPr>
        </p:nvSpPr>
        <p:spPr>
          <a:xfrm>
            <a:off x="4550112" y="1873189"/>
            <a:ext cx="3943350" cy="4303774"/>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9207B35C-2537-4029-B30E-11A445D921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3" name="Text Placeholder 20">
            <a:extLst>
              <a:ext uri="{FF2B5EF4-FFF2-40B4-BE49-F238E27FC236}">
                <a16:creationId xmlns:a16="http://schemas.microsoft.com/office/drawing/2014/main" id="{DC876087-1182-41B2-83C5-CB0793820F5B}"/>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16" name="Text Placeholder 22">
            <a:extLst>
              <a:ext uri="{FF2B5EF4-FFF2-40B4-BE49-F238E27FC236}">
                <a16:creationId xmlns:a16="http://schemas.microsoft.com/office/drawing/2014/main" id="{3DEEB10B-8EB5-4996-BB0B-2D469DFCA4A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2312944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7452F-2F8F-499C-A614-A9E06095D2A4}"/>
              </a:ext>
            </a:extLst>
          </p:cNvPr>
          <p:cNvSpPr>
            <a:spLocks noGrp="1"/>
          </p:cNvSpPr>
          <p:nvPr>
            <p:ph sz="half" idx="1"/>
          </p:nvPr>
        </p:nvSpPr>
        <p:spPr>
          <a:xfrm>
            <a:off x="452628" y="1873189"/>
            <a:ext cx="3943350" cy="4303774"/>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185341-7F7F-456F-AB6B-B686AD6DFDBB}"/>
              </a:ext>
            </a:extLst>
          </p:cNvPr>
          <p:cNvSpPr>
            <a:spLocks noGrp="1"/>
          </p:cNvSpPr>
          <p:nvPr>
            <p:ph sz="half" idx="2"/>
          </p:nvPr>
        </p:nvSpPr>
        <p:spPr>
          <a:xfrm>
            <a:off x="4550112" y="1873189"/>
            <a:ext cx="3943350" cy="4303774"/>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9207B35C-2537-4029-B30E-11A445D921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3" name="Text Placeholder 20">
            <a:extLst>
              <a:ext uri="{FF2B5EF4-FFF2-40B4-BE49-F238E27FC236}">
                <a16:creationId xmlns:a16="http://schemas.microsoft.com/office/drawing/2014/main" id="{DC876087-1182-41B2-83C5-CB0793820F5B}"/>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16" name="Text Placeholder 22">
            <a:extLst>
              <a:ext uri="{FF2B5EF4-FFF2-40B4-BE49-F238E27FC236}">
                <a16:creationId xmlns:a16="http://schemas.microsoft.com/office/drawing/2014/main" id="{3DEEB10B-8EB5-4996-BB0B-2D469DFCA4A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514949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7439026" y="6349600"/>
            <a:ext cx="1304925" cy="222240"/>
          </a:xfrm>
          <a:prstGeom prst="rect">
            <a:avLst/>
          </a:prstGeom>
          <a:solidFill>
            <a:schemeClr val="bg1"/>
          </a:solidFill>
        </p:spPr>
        <p:txBody>
          <a:bodyPr wrap="square" rtlCol="0">
            <a:spAutoFit/>
          </a:bodyPr>
          <a:lstStyle/>
          <a:p>
            <a:pPr algn="r">
              <a:spcAft>
                <a:spcPts val="1013"/>
              </a:spcAft>
            </a:pPr>
            <a:endParaRPr lang="en-US" sz="844" b="1" spc="-28" dirty="0">
              <a:latin typeface="Roboto" panose="02000000000000000000" pitchFamily="2" charset="0"/>
              <a:ea typeface="Roboto" panose="02000000000000000000" pitchFamily="2" charset="0"/>
            </a:endParaRPr>
          </a:p>
        </p:txBody>
      </p:sp>
      <p:pic>
        <p:nvPicPr>
          <p:cNvPr id="15" name="Graphic 14">
            <a:extLst>
              <a:ext uri="{FF2B5EF4-FFF2-40B4-BE49-F238E27FC236}">
                <a16:creationId xmlns:a16="http://schemas.microsoft.com/office/drawing/2014/main" id="{6C29B6B2-B8A6-4A82-800C-730696347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449676" y="1828799"/>
            <a:ext cx="8137417" cy="4301461"/>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2759982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ondo blanco_1">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9B7BB6AA-6009-A04F-BB29-CEE94B10B4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83928" y="6146800"/>
            <a:ext cx="1317172" cy="349250"/>
          </a:xfrm>
          <a:prstGeom prst="rect">
            <a:avLst/>
          </a:prstGeom>
        </p:spPr>
      </p:pic>
      <p:sp>
        <p:nvSpPr>
          <p:cNvPr id="4" name="Marcador de número de diapositiva 4">
            <a:extLst>
              <a:ext uri="{FF2B5EF4-FFF2-40B4-BE49-F238E27FC236}">
                <a16:creationId xmlns:a16="http://schemas.microsoft.com/office/drawing/2014/main" id="{0AFDBB41-A0C9-344A-997D-20C0ADE36E38}"/>
              </a:ext>
            </a:extLst>
          </p:cNvPr>
          <p:cNvSpPr>
            <a:spLocks noGrp="1"/>
          </p:cNvSpPr>
          <p:nvPr>
            <p:ph type="sldNum" sz="quarter" idx="12"/>
          </p:nvPr>
        </p:nvSpPr>
        <p:spPr>
          <a:xfrm>
            <a:off x="6953250" y="171451"/>
            <a:ext cx="20574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a:t>
            </a:fld>
            <a:endParaRPr 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549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7439026" y="6349600"/>
            <a:ext cx="1304925" cy="222240"/>
          </a:xfrm>
          <a:prstGeom prst="rect">
            <a:avLst/>
          </a:prstGeom>
          <a:solidFill>
            <a:schemeClr val="bg1"/>
          </a:solidFill>
        </p:spPr>
        <p:txBody>
          <a:bodyPr wrap="square" rtlCol="0">
            <a:spAutoFit/>
          </a:bodyPr>
          <a:lstStyle/>
          <a:p>
            <a:pPr algn="r">
              <a:spcAft>
                <a:spcPts val="1013"/>
              </a:spcAft>
            </a:pPr>
            <a:endParaRPr lang="en-US" sz="844" b="1" spc="-28" dirty="0">
              <a:latin typeface="Roboto" panose="02000000000000000000" pitchFamily="2" charset="0"/>
              <a:ea typeface="Roboto" panose="02000000000000000000" pitchFamily="2" charset="0"/>
            </a:endParaRPr>
          </a:p>
        </p:txBody>
      </p:sp>
      <p:pic>
        <p:nvPicPr>
          <p:cNvPr id="15" name="Graphic 14">
            <a:extLst>
              <a:ext uri="{FF2B5EF4-FFF2-40B4-BE49-F238E27FC236}">
                <a16:creationId xmlns:a16="http://schemas.microsoft.com/office/drawing/2014/main" id="{6C29B6B2-B8A6-4A82-800C-730696347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449676" y="1828799"/>
            <a:ext cx="8137417" cy="4301461"/>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384824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1719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80ACBC-9F14-7143-8C4E-1956D115DE83}" type="datetimeFigureOut">
              <a:rPr lang="en-US" smtClean="0"/>
              <a:t>09/03/2024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1368071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7452F-2F8F-499C-A614-A9E06095D2A4}"/>
              </a:ext>
            </a:extLst>
          </p:cNvPr>
          <p:cNvSpPr>
            <a:spLocks noGrp="1"/>
          </p:cNvSpPr>
          <p:nvPr>
            <p:ph sz="half" idx="1"/>
          </p:nvPr>
        </p:nvSpPr>
        <p:spPr>
          <a:xfrm>
            <a:off x="452628" y="1873189"/>
            <a:ext cx="3943350" cy="4303774"/>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185341-7F7F-456F-AB6B-B686AD6DFDBB}"/>
              </a:ext>
            </a:extLst>
          </p:cNvPr>
          <p:cNvSpPr>
            <a:spLocks noGrp="1"/>
          </p:cNvSpPr>
          <p:nvPr>
            <p:ph sz="half" idx="2"/>
          </p:nvPr>
        </p:nvSpPr>
        <p:spPr>
          <a:xfrm>
            <a:off x="4550112" y="1873189"/>
            <a:ext cx="3943350" cy="4303774"/>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9207B35C-2537-4029-B30E-11A445D921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3" name="Text Placeholder 20">
            <a:extLst>
              <a:ext uri="{FF2B5EF4-FFF2-40B4-BE49-F238E27FC236}">
                <a16:creationId xmlns:a16="http://schemas.microsoft.com/office/drawing/2014/main" id="{DC876087-1182-41B2-83C5-CB0793820F5B}"/>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16" name="Text Placeholder 22">
            <a:extLst>
              <a:ext uri="{FF2B5EF4-FFF2-40B4-BE49-F238E27FC236}">
                <a16:creationId xmlns:a16="http://schemas.microsoft.com/office/drawing/2014/main" id="{3DEEB10B-8EB5-4996-BB0B-2D469DFCA4A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1908248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7439026" y="6349600"/>
            <a:ext cx="1304925" cy="222240"/>
          </a:xfrm>
          <a:prstGeom prst="rect">
            <a:avLst/>
          </a:prstGeom>
          <a:solidFill>
            <a:schemeClr val="bg1"/>
          </a:solidFill>
        </p:spPr>
        <p:txBody>
          <a:bodyPr wrap="square" rtlCol="0">
            <a:spAutoFit/>
          </a:bodyPr>
          <a:lstStyle/>
          <a:p>
            <a:pPr algn="r">
              <a:spcAft>
                <a:spcPts val="1013"/>
              </a:spcAft>
            </a:pPr>
            <a:endParaRPr lang="en-US" sz="844" b="1" spc="-28" dirty="0">
              <a:latin typeface="Roboto" panose="02000000000000000000" pitchFamily="2" charset="0"/>
              <a:ea typeface="Roboto" panose="02000000000000000000" pitchFamily="2" charset="0"/>
            </a:endParaRPr>
          </a:p>
        </p:txBody>
      </p:sp>
      <p:pic>
        <p:nvPicPr>
          <p:cNvPr id="15" name="Graphic 14">
            <a:extLst>
              <a:ext uri="{FF2B5EF4-FFF2-40B4-BE49-F238E27FC236}">
                <a16:creationId xmlns:a16="http://schemas.microsoft.com/office/drawing/2014/main" id="{6C29B6B2-B8A6-4A82-800C-730696347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449676" y="1828799"/>
            <a:ext cx="8137417" cy="4301461"/>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2231102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7439026" y="6349600"/>
            <a:ext cx="1304925" cy="222240"/>
          </a:xfrm>
          <a:prstGeom prst="rect">
            <a:avLst/>
          </a:prstGeom>
          <a:solidFill>
            <a:schemeClr val="bg1"/>
          </a:solidFill>
        </p:spPr>
        <p:txBody>
          <a:bodyPr wrap="square" rtlCol="0">
            <a:spAutoFit/>
          </a:bodyPr>
          <a:lstStyle/>
          <a:p>
            <a:pPr algn="r">
              <a:spcAft>
                <a:spcPts val="1013"/>
              </a:spcAft>
            </a:pPr>
            <a:endParaRPr lang="en-US" sz="844" b="1" spc="-28" dirty="0">
              <a:latin typeface="Roboto" panose="02000000000000000000" pitchFamily="2" charset="0"/>
              <a:ea typeface="Roboto" panose="02000000000000000000" pitchFamily="2" charset="0"/>
            </a:endParaRPr>
          </a:p>
        </p:txBody>
      </p:sp>
      <p:pic>
        <p:nvPicPr>
          <p:cNvPr id="15" name="Graphic 14">
            <a:extLst>
              <a:ext uri="{FF2B5EF4-FFF2-40B4-BE49-F238E27FC236}">
                <a16:creationId xmlns:a16="http://schemas.microsoft.com/office/drawing/2014/main" id="{6C29B6B2-B8A6-4A82-800C-730696347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449676" y="1828799"/>
            <a:ext cx="8137417" cy="4301461"/>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3667205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7439026" y="6349600"/>
            <a:ext cx="1304925" cy="222240"/>
          </a:xfrm>
          <a:prstGeom prst="rect">
            <a:avLst/>
          </a:prstGeom>
          <a:solidFill>
            <a:schemeClr val="bg1"/>
          </a:solidFill>
        </p:spPr>
        <p:txBody>
          <a:bodyPr wrap="square" rtlCol="0">
            <a:spAutoFit/>
          </a:bodyPr>
          <a:lstStyle/>
          <a:p>
            <a:pPr algn="r">
              <a:spcAft>
                <a:spcPts val="1013"/>
              </a:spcAft>
            </a:pPr>
            <a:endParaRPr lang="en-US" sz="844" b="1" spc="-28" dirty="0">
              <a:latin typeface="Roboto" panose="02000000000000000000" pitchFamily="2" charset="0"/>
              <a:ea typeface="Roboto" panose="02000000000000000000" pitchFamily="2" charset="0"/>
            </a:endParaRPr>
          </a:p>
        </p:txBody>
      </p:sp>
      <p:pic>
        <p:nvPicPr>
          <p:cNvPr id="15" name="Graphic 14">
            <a:extLst>
              <a:ext uri="{FF2B5EF4-FFF2-40B4-BE49-F238E27FC236}">
                <a16:creationId xmlns:a16="http://schemas.microsoft.com/office/drawing/2014/main" id="{6C29B6B2-B8A6-4A82-800C-730696347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449676" y="1828799"/>
            <a:ext cx="8137417" cy="4301461"/>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3398787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7439026" y="6349600"/>
            <a:ext cx="1304925" cy="222240"/>
          </a:xfrm>
          <a:prstGeom prst="rect">
            <a:avLst/>
          </a:prstGeom>
          <a:solidFill>
            <a:schemeClr val="bg1"/>
          </a:solidFill>
        </p:spPr>
        <p:txBody>
          <a:bodyPr wrap="square" rtlCol="0">
            <a:spAutoFit/>
          </a:bodyPr>
          <a:lstStyle/>
          <a:p>
            <a:pPr algn="r">
              <a:spcAft>
                <a:spcPts val="1013"/>
              </a:spcAft>
            </a:pPr>
            <a:endParaRPr lang="en-US" sz="844" b="1" spc="-28" dirty="0">
              <a:latin typeface="Roboto" panose="02000000000000000000" pitchFamily="2" charset="0"/>
              <a:ea typeface="Roboto" panose="02000000000000000000" pitchFamily="2" charset="0"/>
            </a:endParaRPr>
          </a:p>
        </p:txBody>
      </p:sp>
      <p:pic>
        <p:nvPicPr>
          <p:cNvPr id="15" name="Graphic 14">
            <a:extLst>
              <a:ext uri="{FF2B5EF4-FFF2-40B4-BE49-F238E27FC236}">
                <a16:creationId xmlns:a16="http://schemas.microsoft.com/office/drawing/2014/main" id="{6C29B6B2-B8A6-4A82-800C-730696347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449676" y="1828799"/>
            <a:ext cx="8137417" cy="4301461"/>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1454417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7439026" y="6349600"/>
            <a:ext cx="1304925" cy="222240"/>
          </a:xfrm>
          <a:prstGeom prst="rect">
            <a:avLst/>
          </a:prstGeom>
          <a:solidFill>
            <a:schemeClr val="bg1"/>
          </a:solidFill>
        </p:spPr>
        <p:txBody>
          <a:bodyPr wrap="square" rtlCol="0">
            <a:spAutoFit/>
          </a:bodyPr>
          <a:lstStyle/>
          <a:p>
            <a:pPr algn="r">
              <a:spcAft>
                <a:spcPts val="1013"/>
              </a:spcAft>
            </a:pPr>
            <a:endParaRPr lang="en-US" sz="844" b="1" spc="-28" dirty="0">
              <a:latin typeface="Roboto" panose="02000000000000000000" pitchFamily="2" charset="0"/>
              <a:ea typeface="Roboto" panose="02000000000000000000" pitchFamily="2" charset="0"/>
            </a:endParaRPr>
          </a:p>
        </p:txBody>
      </p:sp>
      <p:pic>
        <p:nvPicPr>
          <p:cNvPr id="15" name="Graphic 14">
            <a:extLst>
              <a:ext uri="{FF2B5EF4-FFF2-40B4-BE49-F238E27FC236}">
                <a16:creationId xmlns:a16="http://schemas.microsoft.com/office/drawing/2014/main" id="{6C29B6B2-B8A6-4A82-800C-730696347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449676" y="1828799"/>
            <a:ext cx="8137417" cy="4301461"/>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3094741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7439026" y="6349600"/>
            <a:ext cx="1304925" cy="222240"/>
          </a:xfrm>
          <a:prstGeom prst="rect">
            <a:avLst/>
          </a:prstGeom>
          <a:solidFill>
            <a:schemeClr val="bg1"/>
          </a:solidFill>
        </p:spPr>
        <p:txBody>
          <a:bodyPr wrap="square" rtlCol="0">
            <a:spAutoFit/>
          </a:bodyPr>
          <a:lstStyle/>
          <a:p>
            <a:pPr algn="r">
              <a:spcAft>
                <a:spcPts val="1013"/>
              </a:spcAft>
            </a:pPr>
            <a:endParaRPr lang="en-US" sz="844" b="1" spc="-28" dirty="0">
              <a:latin typeface="Roboto" panose="02000000000000000000" pitchFamily="2" charset="0"/>
              <a:ea typeface="Roboto" panose="02000000000000000000" pitchFamily="2" charset="0"/>
            </a:endParaRPr>
          </a:p>
        </p:txBody>
      </p:sp>
      <p:pic>
        <p:nvPicPr>
          <p:cNvPr id="15" name="Graphic 14">
            <a:extLst>
              <a:ext uri="{FF2B5EF4-FFF2-40B4-BE49-F238E27FC236}">
                <a16:creationId xmlns:a16="http://schemas.microsoft.com/office/drawing/2014/main" id="{6C29B6B2-B8A6-4A82-800C-730696347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449676" y="1828799"/>
            <a:ext cx="8137417" cy="4301461"/>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4269800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7439026" y="6349600"/>
            <a:ext cx="1304925" cy="222240"/>
          </a:xfrm>
          <a:prstGeom prst="rect">
            <a:avLst/>
          </a:prstGeom>
          <a:solidFill>
            <a:schemeClr val="bg1"/>
          </a:solidFill>
        </p:spPr>
        <p:txBody>
          <a:bodyPr wrap="square" rtlCol="0">
            <a:spAutoFit/>
          </a:bodyPr>
          <a:lstStyle/>
          <a:p>
            <a:pPr algn="r">
              <a:spcAft>
                <a:spcPts val="1013"/>
              </a:spcAft>
            </a:pPr>
            <a:endParaRPr lang="en-US" sz="844" b="1" spc="-28" dirty="0">
              <a:latin typeface="Roboto" panose="02000000000000000000" pitchFamily="2" charset="0"/>
              <a:ea typeface="Roboto" panose="02000000000000000000" pitchFamily="2" charset="0"/>
            </a:endParaRPr>
          </a:p>
        </p:txBody>
      </p:sp>
      <p:pic>
        <p:nvPicPr>
          <p:cNvPr id="15" name="Graphic 14">
            <a:extLst>
              <a:ext uri="{FF2B5EF4-FFF2-40B4-BE49-F238E27FC236}">
                <a16:creationId xmlns:a16="http://schemas.microsoft.com/office/drawing/2014/main" id="{6C29B6B2-B8A6-4A82-800C-730696347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449676" y="1828799"/>
            <a:ext cx="8137417" cy="4301461"/>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661893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7439026" y="6349600"/>
            <a:ext cx="1304925" cy="222240"/>
          </a:xfrm>
          <a:prstGeom prst="rect">
            <a:avLst/>
          </a:prstGeom>
          <a:solidFill>
            <a:schemeClr val="bg1"/>
          </a:solidFill>
        </p:spPr>
        <p:txBody>
          <a:bodyPr wrap="square" rtlCol="0">
            <a:spAutoFit/>
          </a:bodyPr>
          <a:lstStyle/>
          <a:p>
            <a:pPr algn="r">
              <a:spcAft>
                <a:spcPts val="1013"/>
              </a:spcAft>
            </a:pPr>
            <a:endParaRPr lang="en-US" sz="844" b="1" spc="-28" dirty="0">
              <a:latin typeface="Roboto" panose="02000000000000000000" pitchFamily="2" charset="0"/>
              <a:ea typeface="Roboto" panose="02000000000000000000" pitchFamily="2" charset="0"/>
            </a:endParaRPr>
          </a:p>
        </p:txBody>
      </p:sp>
      <p:pic>
        <p:nvPicPr>
          <p:cNvPr id="15" name="Graphic 14">
            <a:extLst>
              <a:ext uri="{FF2B5EF4-FFF2-40B4-BE49-F238E27FC236}">
                <a16:creationId xmlns:a16="http://schemas.microsoft.com/office/drawing/2014/main" id="{6C29B6B2-B8A6-4A82-800C-730696347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449676" y="1828799"/>
            <a:ext cx="8137417" cy="4301461"/>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493947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D3D0E0D-B645-4A34-BBCB-C41FBC1229BD}"/>
              </a:ext>
            </a:extLst>
          </p:cNvPr>
          <p:cNvSpPr txBox="1"/>
          <p:nvPr userDrawn="1"/>
        </p:nvSpPr>
        <p:spPr>
          <a:xfrm>
            <a:off x="7439026" y="6349600"/>
            <a:ext cx="1304925" cy="222240"/>
          </a:xfrm>
          <a:prstGeom prst="rect">
            <a:avLst/>
          </a:prstGeom>
          <a:solidFill>
            <a:schemeClr val="bg1"/>
          </a:solidFill>
        </p:spPr>
        <p:txBody>
          <a:bodyPr wrap="square" rtlCol="0">
            <a:spAutoFit/>
          </a:bodyPr>
          <a:lstStyle/>
          <a:p>
            <a:pPr algn="r">
              <a:spcAft>
                <a:spcPts val="1013"/>
              </a:spcAft>
            </a:pPr>
            <a:endParaRPr lang="en-US" sz="844" b="1" spc="-28" dirty="0">
              <a:latin typeface="Roboto" panose="02000000000000000000" pitchFamily="2" charset="0"/>
              <a:ea typeface="Roboto" panose="02000000000000000000" pitchFamily="2" charset="0"/>
            </a:endParaRPr>
          </a:p>
        </p:txBody>
      </p:sp>
      <p:pic>
        <p:nvPicPr>
          <p:cNvPr id="15" name="Graphic 14">
            <a:extLst>
              <a:ext uri="{FF2B5EF4-FFF2-40B4-BE49-F238E27FC236}">
                <a16:creationId xmlns:a16="http://schemas.microsoft.com/office/drawing/2014/main" id="{6C29B6B2-B8A6-4A82-800C-730696347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849" y="192965"/>
            <a:ext cx="2039793" cy="493002"/>
          </a:xfrm>
          <a:prstGeom prst="rect">
            <a:avLst/>
          </a:prstGeom>
        </p:spPr>
      </p:pic>
      <p:sp>
        <p:nvSpPr>
          <p:cNvPr id="19" name="Text Placeholder 18">
            <a:extLst>
              <a:ext uri="{FF2B5EF4-FFF2-40B4-BE49-F238E27FC236}">
                <a16:creationId xmlns:a16="http://schemas.microsoft.com/office/drawing/2014/main" id="{50CA3B42-DE9C-4F26-A7D6-EF15C43F2137}"/>
              </a:ext>
            </a:extLst>
          </p:cNvPr>
          <p:cNvSpPr>
            <a:spLocks noGrp="1"/>
          </p:cNvSpPr>
          <p:nvPr>
            <p:ph type="body" sz="quarter" idx="10"/>
          </p:nvPr>
        </p:nvSpPr>
        <p:spPr>
          <a:xfrm>
            <a:off x="449676" y="1828799"/>
            <a:ext cx="8137417" cy="4301461"/>
          </a:xfrm>
        </p:spPr>
        <p:txBody>
          <a:bodyPr/>
          <a:lstStyle>
            <a:lvl1pPr>
              <a:defRPr sz="1350">
                <a:latin typeface="Roboto" panose="02000000000000000000"/>
              </a:defRPr>
            </a:lvl1pPr>
            <a:lvl2pPr>
              <a:defRPr sz="1238">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
            <a:extLst>
              <a:ext uri="{FF2B5EF4-FFF2-40B4-BE49-F238E27FC236}">
                <a16:creationId xmlns:a16="http://schemas.microsoft.com/office/drawing/2014/main" id="{C915257C-20D5-4CF1-8677-EDB4DB09BE1D}"/>
              </a:ext>
            </a:extLst>
          </p:cNvPr>
          <p:cNvSpPr>
            <a:spLocks noGrp="1"/>
          </p:cNvSpPr>
          <p:nvPr>
            <p:ph type="body" sz="quarter" idx="11" hasCustomPrompt="1"/>
          </p:nvPr>
        </p:nvSpPr>
        <p:spPr>
          <a:xfrm>
            <a:off x="452629" y="1133391"/>
            <a:ext cx="5642372" cy="579437"/>
          </a:xfrm>
        </p:spPr>
        <p:txBody>
          <a:bodyPr>
            <a:normAutofit/>
          </a:bodyPr>
          <a:lstStyle>
            <a:lvl1pPr marL="0" indent="0">
              <a:buNone/>
              <a:defRPr sz="1744">
                <a:latin typeface="Montserrat" panose="00000500000000000000"/>
              </a:defRPr>
            </a:lvl1pPr>
            <a:lvl2pPr marL="257175" indent="0">
              <a:buNone/>
              <a:defRPr/>
            </a:lvl2pPr>
          </a:lstStyle>
          <a:p>
            <a:pPr lvl="0"/>
            <a:r>
              <a:rPr lang="en-US"/>
              <a:t>Click to edit Master title styles</a:t>
            </a:r>
          </a:p>
        </p:txBody>
      </p:sp>
      <p:sp>
        <p:nvSpPr>
          <p:cNvPr id="24" name="Text Placeholder 22">
            <a:extLst>
              <a:ext uri="{FF2B5EF4-FFF2-40B4-BE49-F238E27FC236}">
                <a16:creationId xmlns:a16="http://schemas.microsoft.com/office/drawing/2014/main" id="{0ED48733-BB41-4D6C-A919-02A677AC71F3}"/>
              </a:ext>
            </a:extLst>
          </p:cNvPr>
          <p:cNvSpPr>
            <a:spLocks noGrp="1"/>
          </p:cNvSpPr>
          <p:nvPr>
            <p:ph type="body" sz="quarter" idx="12" hasCustomPrompt="1"/>
          </p:nvPr>
        </p:nvSpPr>
        <p:spPr>
          <a:xfrm>
            <a:off x="5000349" y="146307"/>
            <a:ext cx="3681589" cy="492125"/>
          </a:xfrm>
        </p:spPr>
        <p:txBody>
          <a:bodyPr>
            <a:noAutofit/>
          </a:bodyPr>
          <a:lstStyle>
            <a:lvl1pPr marL="0" indent="0" algn="r">
              <a:buNone/>
              <a:defRPr sz="1744" b="1">
                <a:latin typeface="Montserrat" panose="00000500000000000000"/>
              </a:defRPr>
            </a:lvl1pPr>
          </a:lstStyle>
          <a:p>
            <a:pPr lvl="0"/>
            <a:r>
              <a:rPr lang="en-US"/>
              <a:t>Presentation Title or Section</a:t>
            </a:r>
          </a:p>
        </p:txBody>
      </p:sp>
    </p:spTree>
    <p:extLst>
      <p:ext uri="{BB962C8B-B14F-4D97-AF65-F5344CB8AC3E}">
        <p14:creationId xmlns:p14="http://schemas.microsoft.com/office/powerpoint/2010/main" val="221540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670"/>
          </a:xfrm>
        </p:spPr>
        <p:txBody>
          <a:bodyPr>
            <a:normAutofit/>
          </a:bodyPr>
          <a:lstStyle>
            <a:lvl1pPr>
              <a:defRPr sz="3600">
                <a:solidFill>
                  <a:srgbClr val="01719D"/>
                </a:solidFill>
              </a:defRPr>
            </a:lvl1pPr>
          </a:lstStyle>
          <a:p>
            <a:r>
              <a:rPr lang="en-US"/>
              <a:t>Click to edit Master title style</a:t>
            </a:r>
          </a:p>
        </p:txBody>
      </p:sp>
      <p:sp>
        <p:nvSpPr>
          <p:cNvPr id="3" name="Content Placeholder 2"/>
          <p:cNvSpPr>
            <a:spLocks noGrp="1"/>
          </p:cNvSpPr>
          <p:nvPr>
            <p:ph idx="1"/>
          </p:nvPr>
        </p:nvSpPr>
        <p:spPr>
          <a:xfrm>
            <a:off x="628650" y="1242204"/>
            <a:ext cx="7886700" cy="4934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0ACBC-9F14-7143-8C4E-1956D115DE83}" type="datetimeFigureOut">
              <a:rPr lang="en-US" smtClean="0"/>
              <a:t>09/03/2024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370175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01719D"/>
                </a:solidFill>
              </a:defRPr>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0ACBC-9F14-7143-8C4E-1956D115DE83}" type="datetimeFigureOut">
              <a:rPr lang="en-US" smtClean="0"/>
              <a:t>09/03/2024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301917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19D"/>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80ACBC-9F14-7143-8C4E-1956D115DE83}" type="datetimeFigureOut">
              <a:rPr lang="en-US" smtClean="0"/>
              <a:t>09/03/2024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218424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80ACBC-9F14-7143-8C4E-1956D115DE83}" type="datetimeFigureOut">
              <a:rPr lang="en-US" smtClean="0"/>
              <a:t>09/03/2024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200014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19D"/>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AF80ACBC-9F14-7143-8C4E-1956D115DE83}" type="datetimeFigureOut">
              <a:rPr lang="en-US" smtClean="0"/>
              <a:t>09/03/2024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114781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0ACBC-9F14-7143-8C4E-1956D115DE83}" type="datetimeFigureOut">
              <a:rPr lang="en-US" smtClean="0"/>
              <a:t>09/03/2024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70036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01719D"/>
                </a:solidFill>
              </a:defRPr>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80ACBC-9F14-7143-8C4E-1956D115DE83}" type="datetimeFigureOut">
              <a:rPr lang="en-US" smtClean="0"/>
              <a:t>09/03/2024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255660C-8DDE-1046-8401-EEC5FBFF18F3}" type="slidenum">
              <a:rPr lang="en-US" smtClean="0"/>
              <a:t>‹#›</a:t>
            </a:fld>
            <a:endParaRPr lang="en-US"/>
          </a:p>
        </p:txBody>
      </p:sp>
    </p:spTree>
    <p:extLst>
      <p:ext uri="{BB962C8B-B14F-4D97-AF65-F5344CB8AC3E}">
        <p14:creationId xmlns:p14="http://schemas.microsoft.com/office/powerpoint/2010/main" val="72992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AF80ACBC-9F14-7143-8C4E-1956D115DE83}" type="datetimeFigureOut">
              <a:rPr lang="en-US" smtClean="0"/>
              <a:pPr/>
              <a:t>09/03/2024</a:t>
            </a:fld>
            <a:endParaRPr lang="en-US"/>
          </a:p>
        </p:txBody>
      </p:sp>
      <p:sp>
        <p:nvSpPr>
          <p:cNvPr id="11" name="Rectangle 10">
            <a:extLst>
              <a:ext uri="{FF2B5EF4-FFF2-40B4-BE49-F238E27FC236}">
                <a16:creationId xmlns:a16="http://schemas.microsoft.com/office/drawing/2014/main" id="{0D4131B3-73A5-124D-B003-267D766B3145}"/>
              </a:ext>
            </a:extLst>
          </p:cNvPr>
          <p:cNvSpPr/>
          <p:nvPr userDrawn="1"/>
        </p:nvSpPr>
        <p:spPr>
          <a:xfrm>
            <a:off x="0" y="0"/>
            <a:ext cx="6401617" cy="132588"/>
          </a:xfrm>
          <a:prstGeom prst="rect">
            <a:avLst/>
          </a:prstGeom>
          <a:solidFill>
            <a:srgbClr val="017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Rectangle 11">
            <a:extLst>
              <a:ext uri="{FF2B5EF4-FFF2-40B4-BE49-F238E27FC236}">
                <a16:creationId xmlns:a16="http://schemas.microsoft.com/office/drawing/2014/main" id="{A7C6DB04-4620-8146-A4A3-3E5AC48EF5FA}"/>
              </a:ext>
            </a:extLst>
          </p:cNvPr>
          <p:cNvSpPr/>
          <p:nvPr userDrawn="1"/>
        </p:nvSpPr>
        <p:spPr>
          <a:xfrm>
            <a:off x="8809383" y="-3936"/>
            <a:ext cx="334617" cy="136524"/>
          </a:xfrm>
          <a:prstGeom prst="rect">
            <a:avLst/>
          </a:prstGeom>
          <a:solidFill>
            <a:srgbClr val="E01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Rectangle 12">
            <a:extLst>
              <a:ext uri="{FF2B5EF4-FFF2-40B4-BE49-F238E27FC236}">
                <a16:creationId xmlns:a16="http://schemas.microsoft.com/office/drawing/2014/main" id="{226D3B29-0611-6247-8B10-5E9BE6965831}"/>
              </a:ext>
            </a:extLst>
          </p:cNvPr>
          <p:cNvSpPr/>
          <p:nvPr userDrawn="1"/>
        </p:nvSpPr>
        <p:spPr>
          <a:xfrm>
            <a:off x="8417614" y="-3936"/>
            <a:ext cx="334617" cy="136524"/>
          </a:xfrm>
          <a:prstGeom prst="rect">
            <a:avLst/>
          </a:prstGeom>
          <a:solidFill>
            <a:srgbClr val="EF4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4" name="Rectangle 13">
            <a:extLst>
              <a:ext uri="{FF2B5EF4-FFF2-40B4-BE49-F238E27FC236}">
                <a16:creationId xmlns:a16="http://schemas.microsoft.com/office/drawing/2014/main" id="{63008242-6FC0-CB46-B417-C45923211FA9}"/>
              </a:ext>
            </a:extLst>
          </p:cNvPr>
          <p:cNvSpPr/>
          <p:nvPr userDrawn="1"/>
        </p:nvSpPr>
        <p:spPr>
          <a:xfrm>
            <a:off x="8025845" y="-3936"/>
            <a:ext cx="334617" cy="136524"/>
          </a:xfrm>
          <a:prstGeom prst="rect">
            <a:avLst/>
          </a:prstGeom>
          <a:solidFill>
            <a:srgbClr val="F36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Rectangle 14">
            <a:extLst>
              <a:ext uri="{FF2B5EF4-FFF2-40B4-BE49-F238E27FC236}">
                <a16:creationId xmlns:a16="http://schemas.microsoft.com/office/drawing/2014/main" id="{D47A9990-D042-3F48-8A9F-B37EA801BA61}"/>
              </a:ext>
            </a:extLst>
          </p:cNvPr>
          <p:cNvSpPr/>
          <p:nvPr userDrawn="1"/>
        </p:nvSpPr>
        <p:spPr>
          <a:xfrm>
            <a:off x="7634076" y="-3936"/>
            <a:ext cx="334617" cy="136524"/>
          </a:xfrm>
          <a:prstGeom prst="rect">
            <a:avLst/>
          </a:prstGeom>
          <a:solidFill>
            <a:srgbClr val="FDB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6" name="Rectangle 15">
            <a:extLst>
              <a:ext uri="{FF2B5EF4-FFF2-40B4-BE49-F238E27FC236}">
                <a16:creationId xmlns:a16="http://schemas.microsoft.com/office/drawing/2014/main" id="{BC761A8B-9370-004C-A186-F9D78441A4F7}"/>
              </a:ext>
            </a:extLst>
          </p:cNvPr>
          <p:cNvSpPr/>
          <p:nvPr userDrawn="1"/>
        </p:nvSpPr>
        <p:spPr>
          <a:xfrm>
            <a:off x="7242307" y="-3936"/>
            <a:ext cx="334617" cy="136524"/>
          </a:xfrm>
          <a:prstGeom prst="rect">
            <a:avLst/>
          </a:prstGeom>
          <a:solidFill>
            <a:srgbClr val="3DA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Rectangle 16">
            <a:extLst>
              <a:ext uri="{FF2B5EF4-FFF2-40B4-BE49-F238E27FC236}">
                <a16:creationId xmlns:a16="http://schemas.microsoft.com/office/drawing/2014/main" id="{DD09A5CC-5741-DC44-A440-930BE2452F25}"/>
              </a:ext>
            </a:extLst>
          </p:cNvPr>
          <p:cNvSpPr/>
          <p:nvPr userDrawn="1"/>
        </p:nvSpPr>
        <p:spPr>
          <a:xfrm>
            <a:off x="6850538" y="-3936"/>
            <a:ext cx="334617" cy="136524"/>
          </a:xfrm>
          <a:prstGeom prst="rect">
            <a:avLst/>
          </a:prstGeom>
          <a:solidFill>
            <a:srgbClr val="03A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Rectangle 17">
            <a:extLst>
              <a:ext uri="{FF2B5EF4-FFF2-40B4-BE49-F238E27FC236}">
                <a16:creationId xmlns:a16="http://schemas.microsoft.com/office/drawing/2014/main" id="{A150675E-C578-DB4B-8857-D5C0DC68B0E1}"/>
              </a:ext>
            </a:extLst>
          </p:cNvPr>
          <p:cNvSpPr/>
          <p:nvPr userDrawn="1"/>
        </p:nvSpPr>
        <p:spPr>
          <a:xfrm>
            <a:off x="6458769" y="-3936"/>
            <a:ext cx="334617" cy="136524"/>
          </a:xfrm>
          <a:prstGeom prst="rect">
            <a:avLst/>
          </a:prstGeom>
          <a:solidFill>
            <a:srgbClr val="005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20" name="Picture 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8420844" y="6186894"/>
            <a:ext cx="550625" cy="662480"/>
          </a:xfrm>
          <a:prstGeom prst="rect">
            <a:avLst/>
          </a:prstGeom>
          <a:noFill/>
          <a:ln>
            <a:noFill/>
          </a:ln>
        </p:spPr>
      </p:pic>
      <p:pic>
        <p:nvPicPr>
          <p:cNvPr id="5" name="Afbeelding 4"/>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6793386" y="6158980"/>
            <a:ext cx="1635244" cy="731686"/>
          </a:xfrm>
          <a:prstGeom prst="rect">
            <a:avLst/>
          </a:prstGeom>
        </p:spPr>
      </p:pic>
    </p:spTree>
    <p:extLst>
      <p:ext uri="{BB962C8B-B14F-4D97-AF65-F5344CB8AC3E}">
        <p14:creationId xmlns:p14="http://schemas.microsoft.com/office/powerpoint/2010/main" val="1694782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6" r:id="rId13"/>
    <p:sldLayoutId id="2147483680" r:id="rId14"/>
    <p:sldLayoutId id="2147483681" r:id="rId15"/>
    <p:sldLayoutId id="2147483682" r:id="rId16"/>
    <p:sldLayoutId id="2147483683" r:id="rId17"/>
    <p:sldLayoutId id="2147483685" r:id="rId18"/>
    <p:sldLayoutId id="2147483687"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Arial" panose="020B0604020202020204" pitchFamily="34" charset="0"/>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www.inegi.org.mx/app/mapa/denue/default.aspx"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7.xml"/><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slide" Target="slide18.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9.png"/><Relationship Id="rId1" Type="http://schemas.openxmlformats.org/officeDocument/2006/relationships/slideLayout" Target="../slideLayouts/slideLayout18.xml"/><Relationship Id="rId5" Type="http://schemas.openxmlformats.org/officeDocument/2006/relationships/slide" Target="slide18.x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7.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2" Type="http://schemas.openxmlformats.org/officeDocument/2006/relationships/hyperlink" Target="https://unstats.un.org/UNSDWebsite/statcom/session_55/documents/BG-4b-Note_on_Statistical_Business_Registers_and_Geospatial_Information-E.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Regional Course on </a:t>
            </a:r>
            <a:br>
              <a:rPr lang="nl-NL" dirty="0"/>
            </a:br>
            <a:r>
              <a:rPr lang="en-US" dirty="0"/>
              <a:t>Statistical Business Registers</a:t>
            </a:r>
            <a:br>
              <a:rPr lang="nl-NL" dirty="0"/>
            </a:br>
            <a:endParaRPr lang="nl-NL" dirty="0"/>
          </a:p>
        </p:txBody>
      </p:sp>
      <p:sp>
        <p:nvSpPr>
          <p:cNvPr id="3" name="Ondertitel 2"/>
          <p:cNvSpPr>
            <a:spLocks noGrp="1"/>
          </p:cNvSpPr>
          <p:nvPr>
            <p:ph type="subTitle" idx="1"/>
          </p:nvPr>
        </p:nvSpPr>
        <p:spPr>
          <a:xfrm>
            <a:off x="838200" y="3848632"/>
            <a:ext cx="7162800" cy="1409167"/>
          </a:xfrm>
        </p:spPr>
        <p:txBody>
          <a:bodyPr/>
          <a:lstStyle/>
          <a:p>
            <a:r>
              <a:rPr lang="nl-NL" dirty="0" err="1"/>
              <a:t>Section</a:t>
            </a:r>
            <a:r>
              <a:rPr lang="nl-NL" dirty="0"/>
              <a:t> 12: </a:t>
            </a:r>
            <a:r>
              <a:rPr lang="en-US" dirty="0"/>
              <a:t>Integration of geospatial information in SBRs</a:t>
            </a:r>
            <a:endParaRPr lang="nl-NL" dirty="0"/>
          </a:p>
        </p:txBody>
      </p:sp>
    </p:spTree>
    <p:extLst>
      <p:ext uri="{BB962C8B-B14F-4D97-AF65-F5344CB8AC3E}">
        <p14:creationId xmlns:p14="http://schemas.microsoft.com/office/powerpoint/2010/main" val="386583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448107-5B25-E0E3-209E-0AE5CB6D5A41}"/>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99B680C0-92F9-FD0D-FDBB-19D092135D45}"/>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33BC7A44-95DF-8B85-54B2-0173D391BE4E}"/>
              </a:ext>
            </a:extLst>
          </p:cNvPr>
          <p:cNvSpPr>
            <a:spLocks noGrp="1"/>
          </p:cNvSpPr>
          <p:nvPr>
            <p:ph type="body" sz="quarter" idx="12"/>
          </p:nvPr>
        </p:nvSpPr>
        <p:spPr/>
        <p:txBody>
          <a:bodyPr/>
          <a:lstStyle/>
          <a:p>
            <a:endParaRPr lang="en-US"/>
          </a:p>
        </p:txBody>
      </p:sp>
      <p:sp>
        <p:nvSpPr>
          <p:cNvPr id="7" name="Rectangle: Rounded Corners 6">
            <a:extLst>
              <a:ext uri="{FF2B5EF4-FFF2-40B4-BE49-F238E27FC236}">
                <a16:creationId xmlns:a16="http://schemas.microsoft.com/office/drawing/2014/main" id="{8E92B1B8-5DA7-8C9F-DA01-5D433EBBBE0B}"/>
              </a:ext>
            </a:extLst>
          </p:cNvPr>
          <p:cNvSpPr/>
          <p:nvPr/>
        </p:nvSpPr>
        <p:spPr>
          <a:xfrm>
            <a:off x="449676" y="1581150"/>
            <a:ext cx="3312268" cy="387379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a:solidFill>
                  <a:schemeClr val="accent1">
                    <a:lumMod val="50000"/>
                  </a:schemeClr>
                </a:solidFill>
                <a:latin typeface="Calibri" panose="020F0502020204030204" pitchFamily="34" charset="0"/>
                <a:ea typeface="DengXian" panose="02010600030101010101" pitchFamily="2" charset="-122"/>
              </a:rPr>
              <a:t>Principle 4: Statistical and geospatial </a:t>
            </a:r>
          </a:p>
          <a:p>
            <a:pPr algn="ctr"/>
            <a:r>
              <a:rPr lang="en-US" sz="1500" dirty="0">
                <a:solidFill>
                  <a:schemeClr val="accent1">
                    <a:lumMod val="50000"/>
                  </a:schemeClr>
                </a:solidFill>
                <a:latin typeface="Calibri" panose="020F0502020204030204" pitchFamily="34" charset="0"/>
                <a:ea typeface="DengXian" panose="02010600030101010101" pitchFamily="2" charset="-122"/>
              </a:rPr>
              <a:t>Interoperability</a:t>
            </a:r>
          </a:p>
          <a:p>
            <a:pPr algn="ctr"/>
            <a:endParaRPr lang="en-US" sz="1050" dirty="0">
              <a:solidFill>
                <a:schemeClr val="accent1">
                  <a:lumMod val="50000"/>
                </a:schemeClr>
              </a:solidFill>
              <a:latin typeface="Calibri" panose="020F0502020204030204" pitchFamily="34" charset="0"/>
              <a:ea typeface="DengXian" panose="02010600030101010101" pitchFamily="2" charset="-122"/>
            </a:endParaRP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Implementation of Principle 4 achieves the following objectives:</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Greater efficiency and simplification in the creation, discovery, integration and use of geospatially enabled statistics and geospatial data;</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Ensures service-based or machine-readable access mechanisms (e.g. through APIs) are implemented to provide greater efficiency of access and use, and to allow adaptation</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and evolution of uses through time; and,</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Increases the potential application of a larger range of data and technologies.</a:t>
            </a:r>
          </a:p>
        </p:txBody>
      </p:sp>
      <p:sp>
        <p:nvSpPr>
          <p:cNvPr id="8" name="Rectangle: Rounded Corners 7">
            <a:extLst>
              <a:ext uri="{FF2B5EF4-FFF2-40B4-BE49-F238E27FC236}">
                <a16:creationId xmlns:a16="http://schemas.microsoft.com/office/drawing/2014/main" id="{518B34F9-B880-C7DC-32FC-24DBD9650CF4}"/>
              </a:ext>
            </a:extLst>
          </p:cNvPr>
          <p:cNvSpPr/>
          <p:nvPr/>
        </p:nvSpPr>
        <p:spPr>
          <a:xfrm>
            <a:off x="4635105" y="1209878"/>
            <a:ext cx="3312268" cy="443824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a:solidFill>
                  <a:schemeClr val="accent1">
                    <a:lumMod val="50000"/>
                  </a:schemeClr>
                </a:solidFill>
                <a:latin typeface="Calibri" panose="020F0502020204030204" pitchFamily="34" charset="0"/>
                <a:ea typeface="DengXian" panose="02010600030101010101" pitchFamily="2" charset="-122"/>
              </a:rPr>
              <a:t>Principle 5: Accessible and usable </a:t>
            </a:r>
          </a:p>
          <a:p>
            <a:pPr algn="ctr"/>
            <a:r>
              <a:rPr lang="en-US" sz="1500" dirty="0">
                <a:solidFill>
                  <a:schemeClr val="accent1">
                    <a:lumMod val="50000"/>
                  </a:schemeClr>
                </a:solidFill>
                <a:latin typeface="Calibri" panose="020F0502020204030204" pitchFamily="34" charset="0"/>
                <a:ea typeface="DengXian" panose="02010600030101010101" pitchFamily="2" charset="-122"/>
              </a:rPr>
              <a:t>geospatially enabled statistics</a:t>
            </a:r>
          </a:p>
          <a:p>
            <a:pPr algn="ctr"/>
            <a:endParaRPr lang="en-US" sz="1050" dirty="0">
              <a:solidFill>
                <a:schemeClr val="accent1">
                  <a:lumMod val="50000"/>
                </a:schemeClr>
              </a:solidFill>
              <a:latin typeface="Calibri" panose="020F0502020204030204" pitchFamily="34" charset="0"/>
              <a:ea typeface="DengXian" panose="02010600030101010101" pitchFamily="2" charset="-122"/>
            </a:endParaRP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Implementation of Principle 5 achieves the following objectives:</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Data custodians can release data, with data privacy and confidentiality protected;</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Data users can discover and access geospatially enabled statistics;</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Data users can undertake analysis and </a:t>
            </a:r>
            <a:r>
              <a:rPr lang="en-US" sz="1200" dirty="0" err="1">
                <a:solidFill>
                  <a:schemeClr val="accent1">
                    <a:lumMod val="50000"/>
                  </a:schemeClr>
                </a:solidFill>
                <a:latin typeface="Calibri" panose="020F0502020204030204" pitchFamily="34" charset="0"/>
                <a:ea typeface="DengXian" panose="02010600030101010101" pitchFamily="2" charset="-122"/>
              </a:rPr>
              <a:t>visualisation</a:t>
            </a:r>
            <a:r>
              <a:rPr lang="en-US" sz="1200" dirty="0">
                <a:solidFill>
                  <a:schemeClr val="accent1">
                    <a:lumMod val="50000"/>
                  </a:schemeClr>
                </a:solidFill>
                <a:latin typeface="Calibri" panose="020F0502020204030204" pitchFamily="34" charset="0"/>
                <a:ea typeface="DengXian" panose="02010600030101010101" pitchFamily="2" charset="-122"/>
              </a:rPr>
              <a:t>; </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Web services and linked data methods enable </a:t>
            </a:r>
            <a:r>
              <a:rPr lang="en-US" sz="1200" dirty="0" err="1">
                <a:solidFill>
                  <a:schemeClr val="accent1">
                    <a:lumMod val="50000"/>
                  </a:schemeClr>
                </a:solidFill>
                <a:latin typeface="Calibri" panose="020F0502020204030204" pitchFamily="34" charset="0"/>
                <a:ea typeface="DengXian" panose="02010600030101010101" pitchFamily="2" charset="-122"/>
              </a:rPr>
              <a:t>machine-tomachine</a:t>
            </a:r>
            <a:r>
              <a:rPr lang="en-US" sz="1200" dirty="0">
                <a:solidFill>
                  <a:schemeClr val="accent1">
                    <a:lumMod val="50000"/>
                  </a:schemeClr>
                </a:solidFill>
                <a:latin typeface="Calibri" panose="020F0502020204030204" pitchFamily="34" charset="0"/>
                <a:ea typeface="DengXian" panose="02010600030101010101" pitchFamily="2" charset="-122"/>
              </a:rPr>
              <a:t> access, as well as dynamic linkage of information; and,</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Data users can know the status of modifications / changes in the data provided by data custodians through data integrity checks.</a:t>
            </a:r>
          </a:p>
        </p:txBody>
      </p:sp>
    </p:spTree>
    <p:extLst>
      <p:ext uri="{BB962C8B-B14F-4D97-AF65-F5344CB8AC3E}">
        <p14:creationId xmlns:p14="http://schemas.microsoft.com/office/powerpoint/2010/main" val="806856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z="2700" dirty="0"/>
              <a:t>Establishment characteristics – Geographical location code</a:t>
            </a:r>
            <a:br>
              <a:rPr lang="en-US" dirty="0"/>
            </a:br>
            <a:endParaRPr lang="nl-NL" dirty="0"/>
          </a:p>
        </p:txBody>
      </p:sp>
      <p:sp>
        <p:nvSpPr>
          <p:cNvPr id="3" name="Tijdelijke aanduiding voor inhoud 2"/>
          <p:cNvSpPr>
            <a:spLocks noGrp="1"/>
          </p:cNvSpPr>
          <p:nvPr>
            <p:ph idx="1"/>
          </p:nvPr>
        </p:nvSpPr>
        <p:spPr/>
        <p:txBody>
          <a:bodyPr>
            <a:normAutofit fontScale="77500" lnSpcReduction="20000"/>
          </a:bodyPr>
          <a:lstStyle/>
          <a:p>
            <a:pPr marL="0" indent="0" algn="just">
              <a:spcBef>
                <a:spcPts val="450"/>
              </a:spcBef>
              <a:spcAft>
                <a:spcPts val="450"/>
              </a:spcAft>
              <a:buNone/>
            </a:pPr>
            <a:r>
              <a:rPr lang="en-GB" i="1" dirty="0">
                <a:latin typeface="Segoe UI" panose="020B0502040204020203" pitchFamily="34" charset="0"/>
                <a:ea typeface="Times New Roman" panose="02020603050405020304" pitchFamily="18" charset="0"/>
                <a:cs typeface="Segoe UI" panose="020B0502040204020203" pitchFamily="34" charset="0"/>
              </a:rPr>
              <a:t>Purpose</a:t>
            </a:r>
            <a:endParaRPr lang="en-US" i="1" dirty="0">
              <a:latin typeface="Segoe UI" panose="020B0502040204020203" pitchFamily="34" charset="0"/>
              <a:ea typeface="Times New Roman" panose="02020603050405020304" pitchFamily="18" charset="0"/>
              <a:cs typeface="Times New Roman" panose="02020603050405020304" pitchFamily="18" charset="0"/>
            </a:endParaRPr>
          </a:p>
          <a:p>
            <a:pPr marL="0" indent="0" algn="just">
              <a:spcBef>
                <a:spcPts val="450"/>
              </a:spcBef>
              <a:spcAft>
                <a:spcPts val="450"/>
              </a:spcAft>
              <a:buNone/>
            </a:pPr>
            <a:r>
              <a:rPr lang="en-GB" dirty="0">
                <a:latin typeface="Segoe UI" panose="020B0502040204020203" pitchFamily="34" charset="0"/>
                <a:ea typeface="Times New Roman" panose="02020603050405020304" pitchFamily="18" charset="0"/>
                <a:cs typeface="Segoe UI" panose="020B0502040204020203" pitchFamily="34" charset="0"/>
              </a:rPr>
              <a:t>The geographical location code complements the address and postal codes and can be used to derive classifications relating to the geographical location of units at the most detailed level, also other national classifications such as administrative regions, travel-to-work areas, health regions, and education regions.</a:t>
            </a:r>
            <a:endParaRPr lang="en-US" dirty="0">
              <a:latin typeface="Segoe UI" panose="020B0502040204020203" pitchFamily="34" charset="0"/>
              <a:ea typeface="Times New Roman" panose="02020603050405020304" pitchFamily="18" charset="0"/>
              <a:cs typeface="Times New Roman" panose="02020603050405020304" pitchFamily="18" charset="0"/>
            </a:endParaRPr>
          </a:p>
          <a:p>
            <a:pPr marL="0" indent="0" algn="just">
              <a:spcBef>
                <a:spcPts val="450"/>
              </a:spcBef>
              <a:spcAft>
                <a:spcPts val="450"/>
              </a:spcAft>
              <a:buNone/>
            </a:pPr>
            <a:r>
              <a:rPr lang="en-GB" i="1" dirty="0">
                <a:latin typeface="Segoe UI" panose="020B0502040204020203" pitchFamily="34" charset="0"/>
                <a:ea typeface="Times New Roman" panose="02020603050405020304" pitchFamily="18" charset="0"/>
                <a:cs typeface="Segoe UI" panose="020B0502040204020203" pitchFamily="34" charset="0"/>
              </a:rPr>
              <a:t>Definition</a:t>
            </a:r>
            <a:endParaRPr lang="en-US" dirty="0">
              <a:latin typeface="Segoe UI" panose="020B0502040204020203" pitchFamily="34" charset="0"/>
              <a:ea typeface="Times New Roman" panose="02020603050405020304" pitchFamily="18" charset="0"/>
              <a:cs typeface="Times New Roman" panose="02020603050405020304" pitchFamily="18" charset="0"/>
            </a:endParaRPr>
          </a:p>
          <a:p>
            <a:pPr marL="0" algn="just">
              <a:spcBef>
                <a:spcPts val="450"/>
              </a:spcBef>
              <a:spcAft>
                <a:spcPts val="450"/>
              </a:spcAft>
            </a:pPr>
            <a:r>
              <a:rPr lang="en-GB" dirty="0">
                <a:latin typeface="Segoe UI" panose="020B0502040204020203" pitchFamily="34" charset="0"/>
                <a:ea typeface="Times New Roman" panose="02020603050405020304" pitchFamily="18" charset="0"/>
                <a:cs typeface="Segoe UI" panose="020B0502040204020203" pitchFamily="34" charset="0"/>
              </a:rPr>
              <a:t>Countries can decide which code is most useful for their own purpose.</a:t>
            </a:r>
            <a:endParaRPr lang="en-US" dirty="0">
              <a:latin typeface="Segoe UI" panose="020B0502040204020203" pitchFamily="34" charset="0"/>
              <a:ea typeface="Times New Roman" panose="02020603050405020304" pitchFamily="18" charset="0"/>
              <a:cs typeface="Times New Roman" panose="02020603050405020304" pitchFamily="18" charset="0"/>
            </a:endParaRPr>
          </a:p>
          <a:p>
            <a:pPr marL="0" indent="0" algn="just">
              <a:spcBef>
                <a:spcPts val="450"/>
              </a:spcBef>
              <a:spcAft>
                <a:spcPts val="450"/>
              </a:spcAft>
              <a:buNone/>
            </a:pPr>
            <a:r>
              <a:rPr lang="en-GB" i="1" dirty="0">
                <a:latin typeface="Segoe UI" panose="020B0502040204020203" pitchFamily="34" charset="0"/>
                <a:ea typeface="Times New Roman" panose="02020603050405020304" pitchFamily="18" charset="0"/>
                <a:cs typeface="Segoe UI" panose="020B0502040204020203" pitchFamily="34" charset="0"/>
              </a:rPr>
              <a:t>Proxies</a:t>
            </a:r>
            <a:endParaRPr lang="en-US" dirty="0">
              <a:latin typeface="Segoe UI" panose="020B0502040204020203" pitchFamily="34" charset="0"/>
              <a:ea typeface="Times New Roman" panose="02020603050405020304" pitchFamily="18" charset="0"/>
              <a:cs typeface="Times New Roman" panose="02020603050405020304" pitchFamily="18" charset="0"/>
            </a:endParaRPr>
          </a:p>
          <a:p>
            <a:pPr marL="0" algn="just">
              <a:spcBef>
                <a:spcPts val="450"/>
              </a:spcBef>
              <a:spcAft>
                <a:spcPts val="450"/>
              </a:spcAft>
            </a:pPr>
            <a:r>
              <a:rPr lang="en-GB" dirty="0">
                <a:latin typeface="Segoe UI" panose="020B0502040204020203" pitchFamily="34" charset="0"/>
                <a:ea typeface="Times New Roman" panose="02020603050405020304" pitchFamily="18" charset="0"/>
                <a:cs typeface="Segoe UI" panose="020B0502040204020203" pitchFamily="34" charset="0"/>
              </a:rPr>
              <a:t>The geographical location code can refer to a classification at the most detailed level used in the country. It can refer to geocoding according to latitude and longitude points.</a:t>
            </a:r>
            <a:endParaRPr lang="en-US" dirty="0">
              <a:latin typeface="Segoe UI" panose="020B0502040204020203" pitchFamily="34" charset="0"/>
              <a:ea typeface="Times New Roman" panose="02020603050405020304" pitchFamily="18" charset="0"/>
              <a:cs typeface="Times New Roman" panose="02020603050405020304" pitchFamily="18" charset="0"/>
            </a:endParaRPr>
          </a:p>
          <a:p>
            <a:pPr marL="0" indent="0" algn="just">
              <a:spcBef>
                <a:spcPts val="450"/>
              </a:spcBef>
              <a:spcAft>
                <a:spcPts val="450"/>
              </a:spcAft>
              <a:buNone/>
            </a:pPr>
            <a:r>
              <a:rPr lang="en-GB" i="1" dirty="0">
                <a:latin typeface="Segoe UI" panose="020B0502040204020203" pitchFamily="34" charset="0"/>
                <a:ea typeface="Times New Roman" panose="02020603050405020304" pitchFamily="18" charset="0"/>
                <a:cs typeface="Segoe UI" panose="020B0502040204020203" pitchFamily="34" charset="0"/>
              </a:rPr>
              <a:t>Sources</a:t>
            </a:r>
            <a:endParaRPr lang="en-US" dirty="0">
              <a:latin typeface="Segoe UI" panose="020B0502040204020203" pitchFamily="34" charset="0"/>
              <a:ea typeface="Times New Roman" panose="02020603050405020304" pitchFamily="18" charset="0"/>
              <a:cs typeface="Times New Roman" panose="02020603050405020304" pitchFamily="18" charset="0"/>
            </a:endParaRPr>
          </a:p>
          <a:p>
            <a:pPr marL="0" algn="just">
              <a:spcBef>
                <a:spcPts val="450"/>
              </a:spcBef>
              <a:spcAft>
                <a:spcPts val="450"/>
              </a:spcAft>
            </a:pPr>
            <a:r>
              <a:rPr lang="en-GB" dirty="0">
                <a:latin typeface="Segoe UI" panose="020B0502040204020203" pitchFamily="34" charset="0"/>
                <a:ea typeface="Times New Roman" panose="02020603050405020304" pitchFamily="18" charset="0"/>
                <a:cs typeface="Segoe UI" panose="020B0502040204020203" pitchFamily="34" charset="0"/>
              </a:rPr>
              <a:t>Administrative sources.</a:t>
            </a:r>
            <a:endParaRPr lang="en-US" dirty="0">
              <a:latin typeface="Segoe UI" panose="020B0502040204020203" pitchFamily="34" charset="0"/>
              <a:ea typeface="Times New Roman" panose="02020603050405020304" pitchFamily="18" charset="0"/>
              <a:cs typeface="Times New Roman" panose="02020603050405020304" pitchFamily="18" charset="0"/>
            </a:endParaRPr>
          </a:p>
          <a:p>
            <a:endParaRPr lang="nl-NL" dirty="0"/>
          </a:p>
        </p:txBody>
      </p:sp>
      <p:sp>
        <p:nvSpPr>
          <p:cNvPr id="4" name="TextBox 3">
            <a:extLst>
              <a:ext uri="{FF2B5EF4-FFF2-40B4-BE49-F238E27FC236}">
                <a16:creationId xmlns:a16="http://schemas.microsoft.com/office/drawing/2014/main" id="{98972FBF-57F7-B457-2107-85CD2FC275B2}"/>
              </a:ext>
            </a:extLst>
          </p:cNvPr>
          <p:cNvSpPr txBox="1"/>
          <p:nvPr/>
        </p:nvSpPr>
        <p:spPr>
          <a:xfrm>
            <a:off x="758654" y="6151524"/>
            <a:ext cx="6256953" cy="877163"/>
          </a:xfrm>
          <a:prstGeom prst="rect">
            <a:avLst/>
          </a:prstGeom>
          <a:noFill/>
        </p:spPr>
        <p:txBody>
          <a:bodyPr wrap="square" rtlCol="0">
            <a:spAutoFit/>
          </a:bodyPr>
          <a:lstStyle/>
          <a:p>
            <a:r>
              <a:rPr lang="en-US" sz="1200" dirty="0"/>
              <a:t>Source: United Nations Guidelines on Statistical Business Registers, final draft prior to official editing (2020)</a:t>
            </a:r>
          </a:p>
          <a:p>
            <a:endParaRPr lang="en-US" sz="1350" dirty="0"/>
          </a:p>
          <a:p>
            <a:endParaRPr lang="en-US" sz="1350" dirty="0"/>
          </a:p>
        </p:txBody>
      </p:sp>
    </p:spTree>
    <p:extLst>
      <p:ext uri="{BB962C8B-B14F-4D97-AF65-F5344CB8AC3E}">
        <p14:creationId xmlns:p14="http://schemas.microsoft.com/office/powerpoint/2010/main" val="42901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6 Diagrama">
            <a:extLst>
              <a:ext uri="{FF2B5EF4-FFF2-40B4-BE49-F238E27FC236}">
                <a16:creationId xmlns:a16="http://schemas.microsoft.com/office/drawing/2014/main" id="{CB5FE9D4-7365-068D-A60E-C350335A2F19}"/>
              </a:ext>
            </a:extLst>
          </p:cNvPr>
          <p:cNvGraphicFramePr/>
          <p:nvPr/>
        </p:nvGraphicFramePr>
        <p:xfrm>
          <a:off x="339213" y="1659817"/>
          <a:ext cx="8465575" cy="3538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8AF8AEBC-C85E-03FC-D471-7366973B67DC}"/>
              </a:ext>
            </a:extLst>
          </p:cNvPr>
          <p:cNvSpPr txBox="1"/>
          <p:nvPr/>
        </p:nvSpPr>
        <p:spPr>
          <a:xfrm>
            <a:off x="0" y="1057549"/>
            <a:ext cx="9144000" cy="415498"/>
          </a:xfrm>
          <a:prstGeom prst="rect">
            <a:avLst/>
          </a:prstGeom>
          <a:noFill/>
        </p:spPr>
        <p:txBody>
          <a:bodyPr wrap="square" rtlCol="0">
            <a:spAutoFit/>
          </a:bodyPr>
          <a:lstStyle/>
          <a:p>
            <a:pPr algn="ctr" defTabSz="685800">
              <a:defRPr/>
            </a:pPr>
            <a:r>
              <a:rPr lang="es-MX" sz="2100" b="1" dirty="0" err="1">
                <a:solidFill>
                  <a:srgbClr val="17375E"/>
                </a:solidFill>
                <a:latin typeface="Arial" panose="020B0604020202020204" pitchFamily="34" charset="0"/>
                <a:cs typeface="Arial" pitchFamily="34" charset="0"/>
              </a:rPr>
              <a:t>Example</a:t>
            </a:r>
            <a:r>
              <a:rPr lang="es-MX" sz="2100" b="1" dirty="0">
                <a:solidFill>
                  <a:srgbClr val="17375E"/>
                </a:solidFill>
                <a:latin typeface="Arial" panose="020B0604020202020204" pitchFamily="34" charset="0"/>
                <a:cs typeface="Arial" pitchFamily="34" charset="0"/>
              </a:rPr>
              <a:t> </a:t>
            </a:r>
            <a:r>
              <a:rPr lang="es-MX" sz="2100" b="1" dirty="0" err="1">
                <a:solidFill>
                  <a:srgbClr val="17375E"/>
                </a:solidFill>
                <a:latin typeface="Arial" panose="020B0604020202020204" pitchFamily="34" charset="0"/>
                <a:cs typeface="Arial" pitchFamily="34" charset="0"/>
              </a:rPr>
              <a:t>from</a:t>
            </a:r>
            <a:r>
              <a:rPr lang="es-MX" sz="2100" b="1" dirty="0">
                <a:solidFill>
                  <a:srgbClr val="17375E"/>
                </a:solidFill>
                <a:latin typeface="Arial" panose="020B0604020202020204" pitchFamily="34" charset="0"/>
                <a:cs typeface="Arial" pitchFamily="34" charset="0"/>
              </a:rPr>
              <a:t> </a:t>
            </a:r>
            <a:r>
              <a:rPr lang="es-MX" sz="2100" b="1" dirty="0" err="1">
                <a:solidFill>
                  <a:srgbClr val="17375E"/>
                </a:solidFill>
                <a:latin typeface="Arial" panose="020B0604020202020204" pitchFamily="34" charset="0"/>
                <a:cs typeface="Arial" pitchFamily="34" charset="0"/>
              </a:rPr>
              <a:t>Mexico</a:t>
            </a:r>
            <a:r>
              <a:rPr lang="es-MX" sz="2100" b="1" dirty="0">
                <a:solidFill>
                  <a:srgbClr val="17375E"/>
                </a:solidFill>
                <a:latin typeface="Arial" panose="020B0604020202020204" pitchFamily="34" charset="0"/>
                <a:cs typeface="Arial" pitchFamily="34" charset="0"/>
              </a:rPr>
              <a:t>: </a:t>
            </a:r>
            <a:r>
              <a:rPr lang="es-MX" sz="2100" b="1" dirty="0" err="1">
                <a:solidFill>
                  <a:srgbClr val="17375E"/>
                </a:solidFill>
                <a:latin typeface="Arial" panose="020B0604020202020204" pitchFamily="34" charset="0"/>
                <a:cs typeface="Arial" pitchFamily="34" charset="0"/>
              </a:rPr>
              <a:t>Geographical</a:t>
            </a:r>
            <a:r>
              <a:rPr lang="es-MX" sz="2100" b="1" dirty="0">
                <a:solidFill>
                  <a:srgbClr val="17375E"/>
                </a:solidFill>
                <a:latin typeface="Arial" panose="020B0604020202020204" pitchFamily="34" charset="0"/>
                <a:cs typeface="Arial" pitchFamily="34" charset="0"/>
              </a:rPr>
              <a:t> </a:t>
            </a:r>
            <a:r>
              <a:rPr lang="es-MX" sz="2100" b="1" dirty="0" err="1">
                <a:solidFill>
                  <a:srgbClr val="17375E"/>
                </a:solidFill>
                <a:latin typeface="Arial" panose="020B0604020202020204" pitchFamily="34" charset="0"/>
                <a:cs typeface="Arial" pitchFamily="34" charset="0"/>
              </a:rPr>
              <a:t>coordinates</a:t>
            </a:r>
            <a:r>
              <a:rPr lang="es-MX" sz="2100" b="1" dirty="0">
                <a:solidFill>
                  <a:srgbClr val="17375E"/>
                </a:solidFill>
                <a:latin typeface="Arial" panose="020B0604020202020204" pitchFamily="34" charset="0"/>
                <a:cs typeface="Arial" pitchFamily="34" charset="0"/>
              </a:rPr>
              <a:t> in the SBR</a:t>
            </a:r>
            <a:endParaRPr lang="es-MX" sz="21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455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C94256-67A7-4ABD-3ADD-AE66E7CD4E70}"/>
              </a:ext>
            </a:extLst>
          </p:cNvPr>
          <p:cNvSpPr txBox="1"/>
          <p:nvPr/>
        </p:nvSpPr>
        <p:spPr>
          <a:xfrm>
            <a:off x="0" y="1050768"/>
            <a:ext cx="9144000" cy="692497"/>
          </a:xfrm>
          <a:prstGeom prst="rect">
            <a:avLst/>
          </a:prstGeom>
          <a:noFill/>
        </p:spPr>
        <p:txBody>
          <a:bodyPr wrap="square" rtlCol="0">
            <a:spAutoFit/>
          </a:bodyPr>
          <a:lstStyle/>
          <a:p>
            <a:pPr algn="ctr" defTabSz="685800">
              <a:defRPr/>
            </a:pPr>
            <a:r>
              <a:rPr lang="en-US" sz="1950" b="1" dirty="0">
                <a:solidFill>
                  <a:srgbClr val="17375E"/>
                </a:solidFill>
                <a:latin typeface="Arial" panose="020B0604020202020204" pitchFamily="34" charset="0"/>
                <a:cs typeface="Arial" pitchFamily="34" charset="0"/>
              </a:rPr>
              <a:t>The use of technology for updating SBR and putting geographic coordinates</a:t>
            </a:r>
            <a:endParaRPr lang="es-MX" sz="1950" b="1" dirty="0">
              <a:solidFill>
                <a:srgbClr val="17375E"/>
              </a:solidFill>
              <a:latin typeface="Arial" panose="020B0604020202020204" pitchFamily="34" charset="0"/>
              <a:cs typeface="Arial" pitchFamily="34" charset="0"/>
            </a:endParaRPr>
          </a:p>
        </p:txBody>
      </p:sp>
      <p:sp>
        <p:nvSpPr>
          <p:cNvPr id="5" name="CuadroTexto 4">
            <a:extLst>
              <a:ext uri="{FF2B5EF4-FFF2-40B4-BE49-F238E27FC236}">
                <a16:creationId xmlns:a16="http://schemas.microsoft.com/office/drawing/2014/main" id="{36EC896F-57D6-0E66-9BD1-A489623014CE}"/>
              </a:ext>
            </a:extLst>
          </p:cNvPr>
          <p:cNvSpPr txBox="1"/>
          <p:nvPr/>
        </p:nvSpPr>
        <p:spPr>
          <a:xfrm>
            <a:off x="315873" y="2063081"/>
            <a:ext cx="8385790" cy="2885405"/>
          </a:xfrm>
          <a:prstGeom prst="rect">
            <a:avLst/>
          </a:prstGeom>
          <a:noFill/>
        </p:spPr>
        <p:txBody>
          <a:bodyPr wrap="square">
            <a:spAutoFit/>
          </a:bodyPr>
          <a:lstStyle/>
          <a:p>
            <a:pPr marL="257175" indent="-257175" algn="just" defTabSz="685800">
              <a:buFont typeface="Arial" panose="020B0604020202020204" pitchFamily="34" charset="0"/>
              <a:buChar char="•"/>
              <a:defRPr/>
            </a:pPr>
            <a:r>
              <a:rPr lang="en-US" sz="1650" dirty="0">
                <a:solidFill>
                  <a:srgbClr val="17375E"/>
                </a:solidFill>
                <a:latin typeface="Arial" panose="020B0604020202020204" pitchFamily="34" charset="0"/>
                <a:cs typeface="Arial" pitchFamily="34" charset="0"/>
              </a:rPr>
              <a:t>The field operations are crucial for updating the SBR. So, INEGI is using GPS in the Mobile electronic equipment of people gathering data under the Computer Assisted Personal Interviewing (CAPI)</a:t>
            </a:r>
          </a:p>
          <a:p>
            <a:pPr marL="257175" indent="-257175" algn="just" defTabSz="685800">
              <a:buFont typeface="Arial" panose="020B0604020202020204" pitchFamily="34" charset="0"/>
              <a:buChar char="•"/>
              <a:defRPr/>
            </a:pPr>
            <a:endParaRPr lang="en-US" sz="1650" dirty="0">
              <a:solidFill>
                <a:srgbClr val="17375E"/>
              </a:solidFill>
              <a:latin typeface="Arial" panose="020B0604020202020204" pitchFamily="34" charset="0"/>
              <a:cs typeface="Arial" pitchFamily="34" charset="0"/>
            </a:endParaRPr>
          </a:p>
          <a:p>
            <a:pPr marL="257175" indent="-257175" algn="just" defTabSz="685800">
              <a:buFont typeface="Arial" panose="020B0604020202020204" pitchFamily="34" charset="0"/>
              <a:buChar char="•"/>
              <a:defRPr/>
            </a:pPr>
            <a:r>
              <a:rPr lang="en-US" sz="1650" dirty="0">
                <a:solidFill>
                  <a:srgbClr val="17375E"/>
                </a:solidFill>
                <a:latin typeface="Arial" panose="020B0604020202020204" pitchFamily="34" charset="0"/>
                <a:cs typeface="Arial" pitchFamily="34" charset="0"/>
              </a:rPr>
              <a:t>Likewise, through the Computer Assisted Web Interviewing (CAWI), INEGI identifies changes in the businesses informed by the respondents of Economic Surveys, and afterwards these changes are verified directly by INEGI. In the case of new establishments (births) the geographic coordinates are assigned</a:t>
            </a:r>
          </a:p>
          <a:p>
            <a:pPr marL="257175" indent="-257175" algn="just" defTabSz="685800">
              <a:buFont typeface="Arial" panose="020B0604020202020204" pitchFamily="34" charset="0"/>
              <a:buChar char="•"/>
              <a:defRPr/>
            </a:pPr>
            <a:endParaRPr lang="en-US" sz="1650" dirty="0">
              <a:solidFill>
                <a:srgbClr val="17375E"/>
              </a:solidFill>
              <a:latin typeface="Arial" panose="020B0604020202020204" pitchFamily="34" charset="0"/>
              <a:cs typeface="Arial" pitchFamily="34" charset="0"/>
            </a:endParaRPr>
          </a:p>
          <a:p>
            <a:pPr marL="257175" indent="-257175" algn="just" defTabSz="685800">
              <a:buFont typeface="Arial" panose="020B0604020202020204" pitchFamily="34" charset="0"/>
              <a:buChar char="•"/>
              <a:defRPr/>
            </a:pPr>
            <a:r>
              <a:rPr lang="en-US" sz="1650" dirty="0">
                <a:solidFill>
                  <a:srgbClr val="17375E"/>
                </a:solidFill>
                <a:latin typeface="Arial" panose="020B0604020202020204" pitchFamily="34" charset="0"/>
                <a:cs typeface="Arial" pitchFamily="34" charset="0"/>
              </a:rPr>
              <a:t>In addition, linking the SBR with the registers provided by Government Agencies INEGI also assign the geographic coordinates</a:t>
            </a:r>
          </a:p>
        </p:txBody>
      </p:sp>
    </p:spTree>
    <p:extLst>
      <p:ext uri="{BB962C8B-B14F-4D97-AF65-F5344CB8AC3E}">
        <p14:creationId xmlns:p14="http://schemas.microsoft.com/office/powerpoint/2010/main" val="2687140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B0DC2FD-A250-11F0-36FC-3AF87F796E50}"/>
              </a:ext>
            </a:extLst>
          </p:cNvPr>
          <p:cNvPicPr>
            <a:picLocks noChangeAspect="1"/>
          </p:cNvPicPr>
          <p:nvPr/>
        </p:nvPicPr>
        <p:blipFill rotWithShape="1">
          <a:blip r:embed="rId3"/>
          <a:srcRect t="12414" r="1321" b="11264"/>
          <a:stretch/>
        </p:blipFill>
        <p:spPr>
          <a:xfrm>
            <a:off x="1581764" y="1954475"/>
            <a:ext cx="5980472" cy="2601853"/>
          </a:xfrm>
          <a:prstGeom prst="rect">
            <a:avLst/>
          </a:prstGeom>
          <a:ln>
            <a:solidFill>
              <a:schemeClr val="accent1"/>
            </a:solidFill>
          </a:ln>
        </p:spPr>
      </p:pic>
      <p:sp>
        <p:nvSpPr>
          <p:cNvPr id="5" name="CuadroTexto 4">
            <a:extLst>
              <a:ext uri="{FF2B5EF4-FFF2-40B4-BE49-F238E27FC236}">
                <a16:creationId xmlns:a16="http://schemas.microsoft.com/office/drawing/2014/main" id="{1D835C00-6241-E379-F351-70D115B01A63}"/>
              </a:ext>
            </a:extLst>
          </p:cNvPr>
          <p:cNvSpPr txBox="1"/>
          <p:nvPr/>
        </p:nvSpPr>
        <p:spPr>
          <a:xfrm>
            <a:off x="615980" y="1083245"/>
            <a:ext cx="7728155" cy="784830"/>
          </a:xfrm>
          <a:prstGeom prst="rect">
            <a:avLst/>
          </a:prstGeom>
          <a:noFill/>
        </p:spPr>
        <p:txBody>
          <a:bodyPr wrap="square">
            <a:spAutoFit/>
          </a:bodyPr>
          <a:lstStyle/>
          <a:p>
            <a:pPr algn="just" defTabSz="685800">
              <a:defRPr/>
            </a:pPr>
            <a:r>
              <a:rPr lang="en-US" sz="1500" dirty="0">
                <a:solidFill>
                  <a:srgbClr val="17375E"/>
                </a:solidFill>
                <a:latin typeface="Arial" pitchFamily="34" charset="0"/>
                <a:cs typeface="Arial" pitchFamily="34" charset="0"/>
              </a:rPr>
              <a:t>DENUE offers statistical information referred to a geographic area, which increases the variety of products, the interrelation of data and their analysis when visualizing them on digital cartography</a:t>
            </a:r>
          </a:p>
        </p:txBody>
      </p:sp>
      <p:sp>
        <p:nvSpPr>
          <p:cNvPr id="7" name="CuadroTexto 6">
            <a:extLst>
              <a:ext uri="{FF2B5EF4-FFF2-40B4-BE49-F238E27FC236}">
                <a16:creationId xmlns:a16="http://schemas.microsoft.com/office/drawing/2014/main" id="{AF2A82CD-D9FD-5184-5811-82A39CBC9E44}"/>
              </a:ext>
            </a:extLst>
          </p:cNvPr>
          <p:cNvSpPr txBox="1"/>
          <p:nvPr/>
        </p:nvSpPr>
        <p:spPr>
          <a:xfrm>
            <a:off x="615981" y="4754848"/>
            <a:ext cx="7728154" cy="507831"/>
          </a:xfrm>
          <a:prstGeom prst="rect">
            <a:avLst/>
          </a:prstGeom>
          <a:noFill/>
        </p:spPr>
        <p:txBody>
          <a:bodyPr wrap="square">
            <a:spAutoFit/>
          </a:bodyPr>
          <a:lstStyle/>
          <a:p>
            <a:pPr algn="just" defTabSz="685800">
              <a:defRPr/>
            </a:pPr>
            <a:r>
              <a:rPr lang="en-US" sz="1350" dirty="0">
                <a:solidFill>
                  <a:srgbClr val="17375E"/>
                </a:solidFill>
                <a:latin typeface="Arial" pitchFamily="34" charset="0"/>
                <a:cs typeface="Arial" pitchFamily="34" charset="0"/>
              </a:rPr>
              <a:t>In Mexico, INEGI has developed some exercises institutionally and others in coordination with some public and private institutions</a:t>
            </a:r>
          </a:p>
        </p:txBody>
      </p:sp>
      <p:sp>
        <p:nvSpPr>
          <p:cNvPr id="2" name="CuadroTexto 1">
            <a:extLst>
              <a:ext uri="{FF2B5EF4-FFF2-40B4-BE49-F238E27FC236}">
                <a16:creationId xmlns:a16="http://schemas.microsoft.com/office/drawing/2014/main" id="{899FFEB7-034D-920D-AF5C-7A499E4A3C7F}"/>
              </a:ext>
            </a:extLst>
          </p:cNvPr>
          <p:cNvSpPr txBox="1"/>
          <p:nvPr/>
        </p:nvSpPr>
        <p:spPr>
          <a:xfrm>
            <a:off x="1184205" y="5422664"/>
            <a:ext cx="6936429" cy="507831"/>
          </a:xfrm>
          <a:prstGeom prst="rect">
            <a:avLst/>
          </a:prstGeom>
          <a:noFill/>
        </p:spPr>
        <p:txBody>
          <a:bodyPr wrap="square">
            <a:spAutoFit/>
          </a:bodyPr>
          <a:lstStyle/>
          <a:p>
            <a:pPr defTabSz="685800">
              <a:defRPr/>
            </a:pPr>
            <a:r>
              <a:rPr lang="es-MX" sz="1350" dirty="0">
                <a:solidFill>
                  <a:srgbClr val="033A6A"/>
                </a:solidFill>
                <a:latin typeface="Arial" panose="020B0604020202020204" pitchFamily="34" charset="0"/>
                <a:cs typeface="Arial" panose="020B0604020202020204" pitchFamily="34" charset="0"/>
              </a:rPr>
              <a:t>DENUE </a:t>
            </a:r>
            <a:r>
              <a:rPr lang="es-MX" sz="1350" dirty="0" err="1">
                <a:solidFill>
                  <a:srgbClr val="033A6A"/>
                </a:solidFill>
                <a:latin typeface="Arial" panose="020B0604020202020204" pitchFamily="34" charset="0"/>
                <a:cs typeface="Arial" panose="020B0604020202020204" pitchFamily="34" charset="0"/>
              </a:rPr>
              <a:t>is</a:t>
            </a:r>
            <a:r>
              <a:rPr lang="es-MX" sz="1350" dirty="0">
                <a:solidFill>
                  <a:srgbClr val="033A6A"/>
                </a:solidFill>
                <a:latin typeface="Arial" panose="020B0604020202020204" pitchFamily="34" charset="0"/>
                <a:cs typeface="Arial" panose="020B0604020202020204" pitchFamily="34" charset="0"/>
              </a:rPr>
              <a:t> </a:t>
            </a:r>
            <a:r>
              <a:rPr lang="es-MX" sz="1350" dirty="0" err="1">
                <a:solidFill>
                  <a:srgbClr val="033A6A"/>
                </a:solidFill>
                <a:latin typeface="Arial" panose="020B0604020202020204" pitchFamily="34" charset="0"/>
                <a:cs typeface="Arial" panose="020B0604020202020204" pitchFamily="34" charset="0"/>
              </a:rPr>
              <a:t>available</a:t>
            </a:r>
            <a:r>
              <a:rPr lang="es-MX" sz="1350" dirty="0">
                <a:solidFill>
                  <a:srgbClr val="033A6A"/>
                </a:solidFill>
                <a:latin typeface="Arial" panose="020B0604020202020204" pitchFamily="34" charset="0"/>
                <a:cs typeface="Arial" panose="020B0604020202020204" pitchFamily="34" charset="0"/>
              </a:rPr>
              <a:t> in: </a:t>
            </a:r>
            <a:r>
              <a:rPr lang="es-MX" sz="1350" dirty="0">
                <a:solidFill>
                  <a:srgbClr val="000000"/>
                </a:solidFill>
                <a:latin typeface="Arial" panose="020B0604020202020204" pitchFamily="34" charset="0"/>
                <a:cs typeface="Arial" panose="020B0604020202020204" pitchFamily="34" charset="0"/>
                <a:hlinkClick r:id="rId4"/>
              </a:rPr>
              <a:t>https://www.inegi.org.mx/app/mapa/denue/default.aspx</a:t>
            </a:r>
            <a:endParaRPr lang="es-MX" sz="1350" dirty="0">
              <a:solidFill>
                <a:srgbClr val="000000"/>
              </a:solidFill>
              <a:latin typeface="Arial" panose="020B0604020202020204" pitchFamily="34" charset="0"/>
              <a:cs typeface="Arial" panose="020B0604020202020204" pitchFamily="34" charset="0"/>
            </a:endParaRPr>
          </a:p>
          <a:p>
            <a:pPr defTabSz="685800">
              <a:defRPr/>
            </a:pPr>
            <a:endParaRPr lang="es-MX" sz="1350" dirty="0">
              <a:solidFill>
                <a:srgbClr val="000000"/>
              </a:solidFill>
              <a:latin typeface="Calibri" panose="020F0502020204030204"/>
            </a:endParaRPr>
          </a:p>
        </p:txBody>
      </p:sp>
    </p:spTree>
    <p:extLst>
      <p:ext uri="{BB962C8B-B14F-4D97-AF65-F5344CB8AC3E}">
        <p14:creationId xmlns:p14="http://schemas.microsoft.com/office/powerpoint/2010/main" val="199941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E09A17-2A65-A861-5DF5-6A27743A42BF}"/>
              </a:ext>
            </a:extLst>
          </p:cNvPr>
          <p:cNvSpPr txBox="1"/>
          <p:nvPr/>
        </p:nvSpPr>
        <p:spPr>
          <a:xfrm>
            <a:off x="523390" y="1160265"/>
            <a:ext cx="4572000" cy="553998"/>
          </a:xfrm>
          <a:prstGeom prst="rect">
            <a:avLst/>
          </a:prstGeom>
          <a:noFill/>
        </p:spPr>
        <p:txBody>
          <a:bodyPr wrap="square">
            <a:spAutoFit/>
          </a:bodyPr>
          <a:lstStyle/>
          <a:p>
            <a:pPr algn="ctr" defTabSz="685800">
              <a:defRPr/>
            </a:pPr>
            <a:r>
              <a:rPr lang="en-US" sz="1500" b="1" dirty="0">
                <a:solidFill>
                  <a:srgbClr val="17375E"/>
                </a:solidFill>
                <a:latin typeface="Arial" pitchFamily="34" charset="0"/>
                <a:cs typeface="Arial" pitchFamily="34" charset="0"/>
              </a:rPr>
              <a:t>Evolution of an enterprise of convenience stores</a:t>
            </a:r>
          </a:p>
        </p:txBody>
      </p:sp>
      <p:sp>
        <p:nvSpPr>
          <p:cNvPr id="4" name="Elipse 3">
            <a:hlinkClick r:id="rId2" action="ppaction://hlinksldjump"/>
            <a:extLst>
              <a:ext uri="{FF2B5EF4-FFF2-40B4-BE49-F238E27FC236}">
                <a16:creationId xmlns:a16="http://schemas.microsoft.com/office/drawing/2014/main" id="{86E30453-3D4C-9010-64AF-01A074CD1487}"/>
              </a:ext>
            </a:extLst>
          </p:cNvPr>
          <p:cNvSpPr/>
          <p:nvPr/>
        </p:nvSpPr>
        <p:spPr>
          <a:xfrm>
            <a:off x="6895921" y="2274666"/>
            <a:ext cx="356201" cy="292135"/>
          </a:xfrm>
          <a:prstGeom prst="ellipse">
            <a:avLst/>
          </a:prstGeom>
          <a:solidFill>
            <a:srgbClr val="00B0F0"/>
          </a:solidFill>
          <a:ln w="25400" cap="flat">
            <a:solidFill>
              <a:schemeClr val="bg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619125" hangingPunct="0">
              <a:defRPr/>
            </a:pPr>
            <a:endParaRPr lang="en-US" sz="1350">
              <a:solidFill>
                <a:srgbClr val="000000"/>
              </a:solidFill>
              <a:latin typeface="Arial" panose="020B0604020202020204" pitchFamily="34" charset="0"/>
              <a:ea typeface="Helvetica Neue Medium"/>
              <a:cs typeface="Arial" panose="020B0604020202020204" pitchFamily="34" charset="0"/>
              <a:sym typeface="Helvetica Neue Medium"/>
            </a:endParaRPr>
          </a:p>
        </p:txBody>
      </p:sp>
      <p:sp>
        <p:nvSpPr>
          <p:cNvPr id="5" name="Elipse 4">
            <a:hlinkClick r:id="rId3" action="ppaction://hlinksldjump"/>
            <a:extLst>
              <a:ext uri="{FF2B5EF4-FFF2-40B4-BE49-F238E27FC236}">
                <a16:creationId xmlns:a16="http://schemas.microsoft.com/office/drawing/2014/main" id="{56F9C352-EFAE-1425-69D3-33EEAD085358}"/>
              </a:ext>
            </a:extLst>
          </p:cNvPr>
          <p:cNvSpPr/>
          <p:nvPr/>
        </p:nvSpPr>
        <p:spPr>
          <a:xfrm>
            <a:off x="6895922" y="1854996"/>
            <a:ext cx="356201" cy="292135"/>
          </a:xfrm>
          <a:prstGeom prst="ellipse">
            <a:avLst/>
          </a:prstGeom>
          <a:solidFill>
            <a:srgbClr val="E4761C"/>
          </a:solidFill>
          <a:ln w="25400" cap="flat">
            <a:solidFill>
              <a:schemeClr val="bg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619125" hangingPunct="0">
              <a:defRPr/>
            </a:pPr>
            <a:endParaRPr lang="en-US" sz="1350">
              <a:solidFill>
                <a:srgbClr val="000000"/>
              </a:solidFill>
              <a:latin typeface="Arial" panose="020B0604020202020204" pitchFamily="34" charset="0"/>
              <a:ea typeface="Helvetica Neue Medium"/>
              <a:cs typeface="Arial" panose="020B0604020202020204" pitchFamily="34" charset="0"/>
              <a:sym typeface="Helvetica Neue Medium"/>
            </a:endParaRPr>
          </a:p>
        </p:txBody>
      </p:sp>
      <p:sp>
        <p:nvSpPr>
          <p:cNvPr id="6" name="Elipse 5">
            <a:hlinkClick r:id="rId4" action="ppaction://hlinksldjump"/>
            <a:extLst>
              <a:ext uri="{FF2B5EF4-FFF2-40B4-BE49-F238E27FC236}">
                <a16:creationId xmlns:a16="http://schemas.microsoft.com/office/drawing/2014/main" id="{6BAC33CA-2CF8-C296-3E08-BF789358A422}"/>
              </a:ext>
            </a:extLst>
          </p:cNvPr>
          <p:cNvSpPr/>
          <p:nvPr/>
        </p:nvSpPr>
        <p:spPr>
          <a:xfrm>
            <a:off x="6895922" y="2713877"/>
            <a:ext cx="356201" cy="292135"/>
          </a:xfrm>
          <a:prstGeom prst="ellipse">
            <a:avLst/>
          </a:prstGeom>
          <a:solidFill>
            <a:srgbClr val="946AC2"/>
          </a:solidFill>
          <a:ln w="25400" cap="flat">
            <a:solidFill>
              <a:schemeClr val="bg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619125" hangingPunct="0">
              <a:defRPr/>
            </a:pPr>
            <a:endParaRPr lang="en-US" sz="1350">
              <a:solidFill>
                <a:srgbClr val="000000"/>
              </a:solidFill>
              <a:latin typeface="Arial" panose="020B0604020202020204" pitchFamily="34" charset="0"/>
              <a:ea typeface="Helvetica Neue Medium"/>
              <a:cs typeface="Arial" panose="020B0604020202020204" pitchFamily="34" charset="0"/>
              <a:sym typeface="Helvetica Neue Medium"/>
            </a:endParaRPr>
          </a:p>
        </p:txBody>
      </p:sp>
      <p:graphicFrame>
        <p:nvGraphicFramePr>
          <p:cNvPr id="7" name="45 Tabla">
            <a:extLst>
              <a:ext uri="{FF2B5EF4-FFF2-40B4-BE49-F238E27FC236}">
                <a16:creationId xmlns:a16="http://schemas.microsoft.com/office/drawing/2014/main" id="{97D63137-FB4E-5D11-32D2-C7BAAD996C13}"/>
              </a:ext>
            </a:extLst>
          </p:cNvPr>
          <p:cNvGraphicFramePr>
            <a:graphicFrameLocks noGrp="1"/>
          </p:cNvGraphicFramePr>
          <p:nvPr/>
        </p:nvGraphicFramePr>
        <p:xfrm>
          <a:off x="7394943" y="1884523"/>
          <a:ext cx="547789" cy="1081088"/>
        </p:xfrm>
        <a:graphic>
          <a:graphicData uri="http://schemas.openxmlformats.org/drawingml/2006/table">
            <a:tbl>
              <a:tblPr/>
              <a:tblGrid>
                <a:gridCol w="547789">
                  <a:extLst>
                    <a:ext uri="{9D8B030D-6E8A-4147-A177-3AD203B41FA5}">
                      <a16:colId xmlns:a16="http://schemas.microsoft.com/office/drawing/2014/main" val="20000"/>
                    </a:ext>
                  </a:extLst>
                </a:gridCol>
              </a:tblGrid>
              <a:tr h="1042988">
                <a:tc>
                  <a:txBody>
                    <a:bodyPr/>
                    <a:lstStyle/>
                    <a:p>
                      <a:pPr algn="l" fontAlgn="b"/>
                      <a:r>
                        <a:rPr lang="es-MX" sz="1400" b="1" i="0" u="none" strike="noStrike" dirty="0">
                          <a:solidFill>
                            <a:srgbClr val="0070C0"/>
                          </a:solidFill>
                          <a:latin typeface="Arial" panose="020B0604020202020204" pitchFamily="34" charset="0"/>
                          <a:cs typeface="Arial" panose="020B0604020202020204" pitchFamily="34" charset="0"/>
                        </a:rPr>
                        <a:t>2008</a:t>
                      </a:r>
                    </a:p>
                    <a:p>
                      <a:pPr algn="l" fontAlgn="b"/>
                      <a:endParaRPr lang="es-MX" sz="1400" b="1" i="0" u="none" strike="noStrike" dirty="0">
                        <a:solidFill>
                          <a:srgbClr val="0070C0"/>
                        </a:solidFill>
                        <a:latin typeface="Arial" panose="020B0604020202020204" pitchFamily="34" charset="0"/>
                        <a:cs typeface="Arial" panose="020B0604020202020204" pitchFamily="34" charset="0"/>
                      </a:endParaRPr>
                    </a:p>
                    <a:p>
                      <a:pPr algn="l" fontAlgn="b"/>
                      <a:r>
                        <a:rPr lang="es-MX" sz="1400" b="1" i="0" u="none" strike="noStrike" dirty="0">
                          <a:solidFill>
                            <a:srgbClr val="0070C0"/>
                          </a:solidFill>
                          <a:latin typeface="Arial" panose="020B0604020202020204" pitchFamily="34" charset="0"/>
                          <a:cs typeface="Arial" panose="020B0604020202020204" pitchFamily="34" charset="0"/>
                        </a:rPr>
                        <a:t>2013</a:t>
                      </a:r>
                    </a:p>
                    <a:p>
                      <a:pPr algn="l" fontAlgn="b"/>
                      <a:endParaRPr lang="es-MX" sz="1400" b="1" i="0" u="none" strike="noStrike" dirty="0">
                        <a:solidFill>
                          <a:srgbClr val="0070C0"/>
                        </a:solidFill>
                        <a:latin typeface="Arial" panose="020B0604020202020204" pitchFamily="34" charset="0"/>
                        <a:cs typeface="Arial" panose="020B0604020202020204" pitchFamily="34" charset="0"/>
                      </a:endParaRPr>
                    </a:p>
                    <a:p>
                      <a:pPr algn="l" fontAlgn="b"/>
                      <a:r>
                        <a:rPr lang="es-MX" sz="1400" b="1" i="0" u="none" strike="noStrike" dirty="0">
                          <a:solidFill>
                            <a:srgbClr val="0070C0"/>
                          </a:solidFill>
                          <a:latin typeface="Arial" panose="020B0604020202020204" pitchFamily="34" charset="0"/>
                          <a:cs typeface="Arial" panose="020B0604020202020204" pitchFamily="34" charset="0"/>
                        </a:rPr>
                        <a:t>2018</a:t>
                      </a:r>
                    </a:p>
                  </a:txBody>
                  <a:tcPr marL="14288" marR="14288" marT="14288"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Imagen 9">
            <a:extLst>
              <a:ext uri="{FF2B5EF4-FFF2-40B4-BE49-F238E27FC236}">
                <a16:creationId xmlns:a16="http://schemas.microsoft.com/office/drawing/2014/main" id="{D23A3B91-C6F2-98B3-A69E-F4339ADF01F2}"/>
              </a:ext>
            </a:extLst>
          </p:cNvPr>
          <p:cNvPicPr>
            <a:picLocks noChangeAspect="1"/>
          </p:cNvPicPr>
          <p:nvPr/>
        </p:nvPicPr>
        <p:blipFill rotWithShape="1">
          <a:blip r:embed="rId5">
            <a:extLst>
              <a:ext uri="{28A0092B-C50C-407E-A947-70E740481C1C}">
                <a14:useLocalDpi xmlns:a14="http://schemas.microsoft.com/office/drawing/2010/main" val="0"/>
              </a:ext>
            </a:extLst>
          </a:blip>
          <a:srcRect t="1860"/>
          <a:stretch/>
        </p:blipFill>
        <p:spPr>
          <a:xfrm>
            <a:off x="523390" y="1768116"/>
            <a:ext cx="5484401" cy="3378896"/>
          </a:xfrm>
          <a:prstGeom prst="rect">
            <a:avLst/>
          </a:prstGeom>
          <a:ln>
            <a:solidFill>
              <a:schemeClr val="accent1"/>
            </a:solidFill>
          </a:ln>
        </p:spPr>
      </p:pic>
    </p:spTree>
    <p:extLst>
      <p:ext uri="{BB962C8B-B14F-4D97-AF65-F5344CB8AC3E}">
        <p14:creationId xmlns:p14="http://schemas.microsoft.com/office/powerpoint/2010/main" val="370194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9B22601-1216-0815-8E12-7EC0C5A9791A}"/>
              </a:ext>
            </a:extLst>
          </p:cNvPr>
          <p:cNvPicPr>
            <a:picLocks noChangeAspect="1"/>
          </p:cNvPicPr>
          <p:nvPr/>
        </p:nvPicPr>
        <p:blipFill>
          <a:blip r:embed="rId2"/>
          <a:stretch>
            <a:fillRect/>
          </a:stretch>
        </p:blipFill>
        <p:spPr>
          <a:xfrm>
            <a:off x="349526" y="1775201"/>
            <a:ext cx="5085309" cy="3122492"/>
          </a:xfrm>
          <a:prstGeom prst="rect">
            <a:avLst/>
          </a:prstGeom>
          <a:ln>
            <a:solidFill>
              <a:schemeClr val="accent1"/>
            </a:solidFill>
          </a:ln>
        </p:spPr>
      </p:pic>
      <p:sp>
        <p:nvSpPr>
          <p:cNvPr id="3" name="CuadroTexto 2">
            <a:extLst>
              <a:ext uri="{FF2B5EF4-FFF2-40B4-BE49-F238E27FC236}">
                <a16:creationId xmlns:a16="http://schemas.microsoft.com/office/drawing/2014/main" id="{CCDD30B1-F7C2-7D7B-D833-197977B56D34}"/>
              </a:ext>
            </a:extLst>
          </p:cNvPr>
          <p:cNvSpPr txBox="1"/>
          <p:nvPr/>
        </p:nvSpPr>
        <p:spPr>
          <a:xfrm>
            <a:off x="243348" y="1166627"/>
            <a:ext cx="4572000" cy="553998"/>
          </a:xfrm>
          <a:prstGeom prst="rect">
            <a:avLst/>
          </a:prstGeom>
          <a:noFill/>
        </p:spPr>
        <p:txBody>
          <a:bodyPr wrap="square">
            <a:spAutoFit/>
          </a:bodyPr>
          <a:lstStyle/>
          <a:p>
            <a:pPr algn="ctr" defTabSz="685800">
              <a:defRPr/>
            </a:pPr>
            <a:r>
              <a:rPr lang="en-US" sz="1500" b="1" dirty="0">
                <a:solidFill>
                  <a:srgbClr val="17375E"/>
                </a:solidFill>
                <a:latin typeface="Arial" pitchFamily="34" charset="0"/>
                <a:cs typeface="Arial" pitchFamily="34" charset="0"/>
              </a:rPr>
              <a:t>Evolution of an enterprise of convenience stores</a:t>
            </a:r>
          </a:p>
        </p:txBody>
      </p:sp>
      <p:graphicFrame>
        <p:nvGraphicFramePr>
          <p:cNvPr id="4" name="Tabla 3">
            <a:extLst>
              <a:ext uri="{FF2B5EF4-FFF2-40B4-BE49-F238E27FC236}">
                <a16:creationId xmlns:a16="http://schemas.microsoft.com/office/drawing/2014/main" id="{34133F3A-378A-904A-E575-458DD931AF04}"/>
              </a:ext>
            </a:extLst>
          </p:cNvPr>
          <p:cNvGraphicFramePr>
            <a:graphicFrameLocks noGrp="1"/>
          </p:cNvGraphicFramePr>
          <p:nvPr/>
        </p:nvGraphicFramePr>
        <p:xfrm>
          <a:off x="6328177" y="3996451"/>
          <a:ext cx="1533833" cy="1175857"/>
        </p:xfrm>
        <a:graphic>
          <a:graphicData uri="http://schemas.openxmlformats.org/drawingml/2006/table">
            <a:tbl>
              <a:tblPr firstRow="1" firstCol="1" bandRow="1">
                <a:tableStyleId>{5940675A-B579-460E-94D1-54222C63F5DA}</a:tableStyleId>
              </a:tblPr>
              <a:tblGrid>
                <a:gridCol w="1533833">
                  <a:extLst>
                    <a:ext uri="{9D8B030D-6E8A-4147-A177-3AD203B41FA5}">
                      <a16:colId xmlns:a16="http://schemas.microsoft.com/office/drawing/2014/main" val="3421995941"/>
                    </a:ext>
                  </a:extLst>
                </a:gridCol>
              </a:tblGrid>
              <a:tr h="279965">
                <a:tc>
                  <a:txBody>
                    <a:bodyPr/>
                    <a:lstStyle/>
                    <a:p>
                      <a:pPr algn="ctr" fontAlgn="b"/>
                      <a:r>
                        <a:rPr lang="es-MX" sz="1400" b="1" i="0" u="none" strike="noStrike" dirty="0">
                          <a:solidFill>
                            <a:schemeClr val="bg1"/>
                          </a:solidFill>
                          <a:latin typeface="Arial" panose="020B0604020202020204" pitchFamily="34" charset="0"/>
                          <a:cs typeface="Arial" panose="020B0604020202020204" pitchFamily="34" charset="0"/>
                        </a:rPr>
                        <a:t>TOP</a:t>
                      </a:r>
                      <a:r>
                        <a:rPr lang="es-MX" sz="1400" b="1" i="0" u="none" strike="noStrike" baseline="0" dirty="0">
                          <a:solidFill>
                            <a:schemeClr val="bg1"/>
                          </a:solidFill>
                          <a:latin typeface="Arial" panose="020B0604020202020204" pitchFamily="34" charset="0"/>
                          <a:cs typeface="Arial" panose="020B0604020202020204" pitchFamily="34" charset="0"/>
                        </a:rPr>
                        <a:t> </a:t>
                      </a:r>
                      <a:r>
                        <a:rPr lang="es-MX" sz="1400" b="1" i="0" u="none" strike="noStrike" dirty="0">
                          <a:solidFill>
                            <a:schemeClr val="bg1"/>
                          </a:solidFill>
                          <a:latin typeface="Arial" panose="020B0604020202020204" pitchFamily="34" charset="0"/>
                          <a:cs typeface="Arial" panose="020B0604020202020204" pitchFamily="34" charset="0"/>
                        </a:rPr>
                        <a:t>2008</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761C"/>
                    </a:solidFill>
                  </a:tcPr>
                </a:tc>
                <a:extLst>
                  <a:ext uri="{0D108BD9-81ED-4DB2-BD59-A6C34878D82A}">
                    <a16:rowId xmlns:a16="http://schemas.microsoft.com/office/drawing/2014/main" val="1116657944"/>
                  </a:ext>
                </a:extLst>
              </a:tr>
              <a:tr h="223973">
                <a:tc>
                  <a:txBody>
                    <a:bodyPr/>
                    <a:lstStyle/>
                    <a:p>
                      <a:pPr algn="l">
                        <a:spcAft>
                          <a:spcPts val="0"/>
                        </a:spcAft>
                      </a:pPr>
                      <a:r>
                        <a:rPr lang="es-MX"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rPr>
                        <a:t>1. Nuevo León</a:t>
                      </a:r>
                      <a:endParaRPr lang="en-US"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9120199"/>
                  </a:ext>
                </a:extLst>
              </a:tr>
              <a:tr h="223973">
                <a:tc>
                  <a:txBody>
                    <a:bodyPr/>
                    <a:lstStyle/>
                    <a:p>
                      <a:pPr algn="l">
                        <a:spcAft>
                          <a:spcPts val="0"/>
                        </a:spcAft>
                      </a:pPr>
                      <a:r>
                        <a:rPr lang="es-MX"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rPr>
                        <a:t>2. Tamaulipas</a:t>
                      </a:r>
                      <a:endParaRPr lang="en-US"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2153989"/>
                  </a:ext>
                </a:extLst>
              </a:tr>
              <a:tr h="223973">
                <a:tc>
                  <a:txBody>
                    <a:bodyPr/>
                    <a:lstStyle/>
                    <a:p>
                      <a:pPr algn="l">
                        <a:spcAft>
                          <a:spcPts val="0"/>
                        </a:spcAft>
                      </a:pPr>
                      <a:r>
                        <a:rPr lang="es-MX"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rPr>
                        <a:t>3. Baja California</a:t>
                      </a:r>
                      <a:endParaRPr lang="en-US"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064461"/>
                  </a:ext>
                </a:extLst>
              </a:tr>
              <a:tr h="223973">
                <a:tc>
                  <a:txBody>
                    <a:bodyPr/>
                    <a:lstStyle/>
                    <a:p>
                      <a:pPr algn="l">
                        <a:spcAft>
                          <a:spcPts val="0"/>
                        </a:spcAft>
                      </a:pPr>
                      <a:r>
                        <a:rPr lang="en-US"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rPr>
                        <a:t>4. Mexico City</a:t>
                      </a: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7474212"/>
                  </a:ext>
                </a:extLst>
              </a:tr>
            </a:tbl>
          </a:graphicData>
        </a:graphic>
      </p:graphicFrame>
      <p:sp>
        <p:nvSpPr>
          <p:cNvPr id="5" name="Elipse 4">
            <a:hlinkClick r:id="rId3" action="ppaction://hlinksldjump"/>
            <a:extLst>
              <a:ext uri="{FF2B5EF4-FFF2-40B4-BE49-F238E27FC236}">
                <a16:creationId xmlns:a16="http://schemas.microsoft.com/office/drawing/2014/main" id="{837A3D67-19AE-CADB-52B9-680C93ED8714}"/>
              </a:ext>
            </a:extLst>
          </p:cNvPr>
          <p:cNvSpPr/>
          <p:nvPr/>
        </p:nvSpPr>
        <p:spPr>
          <a:xfrm>
            <a:off x="6150078" y="2683603"/>
            <a:ext cx="356201" cy="292135"/>
          </a:xfrm>
          <a:prstGeom prst="ellipse">
            <a:avLst/>
          </a:prstGeom>
          <a:solidFill>
            <a:srgbClr val="00B0F0"/>
          </a:solidFill>
          <a:ln w="25400" cap="flat">
            <a:solidFill>
              <a:schemeClr val="bg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619125" hangingPunct="0">
              <a:defRPr/>
            </a:pPr>
            <a:endParaRPr lang="en-US" sz="1350">
              <a:solidFill>
                <a:srgbClr val="000000"/>
              </a:solidFill>
              <a:latin typeface="Arial" panose="020B0604020202020204" pitchFamily="34" charset="0"/>
              <a:ea typeface="Helvetica Neue Medium"/>
              <a:cs typeface="Arial" panose="020B0604020202020204" pitchFamily="34" charset="0"/>
              <a:sym typeface="Helvetica Neue Medium"/>
            </a:endParaRPr>
          </a:p>
        </p:txBody>
      </p:sp>
      <p:sp>
        <p:nvSpPr>
          <p:cNvPr id="6" name="Elipse 5">
            <a:hlinkClick r:id="rId4" action="ppaction://hlinksldjump"/>
            <a:extLst>
              <a:ext uri="{FF2B5EF4-FFF2-40B4-BE49-F238E27FC236}">
                <a16:creationId xmlns:a16="http://schemas.microsoft.com/office/drawing/2014/main" id="{7AC02DA0-C0AB-C78A-7994-5B6F1F2247C0}"/>
              </a:ext>
            </a:extLst>
          </p:cNvPr>
          <p:cNvSpPr/>
          <p:nvPr/>
        </p:nvSpPr>
        <p:spPr>
          <a:xfrm>
            <a:off x="6150079" y="2263932"/>
            <a:ext cx="356201" cy="292135"/>
          </a:xfrm>
          <a:prstGeom prst="ellipse">
            <a:avLst/>
          </a:prstGeom>
          <a:solidFill>
            <a:srgbClr val="E4761C"/>
          </a:solidFill>
          <a:ln w="25400" cap="flat">
            <a:solidFill>
              <a:schemeClr val="bg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619125" hangingPunct="0">
              <a:defRPr/>
            </a:pPr>
            <a:endParaRPr lang="en-US" sz="1350">
              <a:solidFill>
                <a:srgbClr val="000000"/>
              </a:solidFill>
              <a:latin typeface="Arial" panose="020B0604020202020204" pitchFamily="34" charset="0"/>
              <a:ea typeface="Helvetica Neue Medium"/>
              <a:cs typeface="Arial" panose="020B0604020202020204" pitchFamily="34" charset="0"/>
              <a:sym typeface="Helvetica Neue Medium"/>
            </a:endParaRPr>
          </a:p>
        </p:txBody>
      </p:sp>
      <p:sp>
        <p:nvSpPr>
          <p:cNvPr id="7" name="Elipse 6">
            <a:hlinkClick r:id="rId5" action="ppaction://hlinksldjump"/>
            <a:extLst>
              <a:ext uri="{FF2B5EF4-FFF2-40B4-BE49-F238E27FC236}">
                <a16:creationId xmlns:a16="http://schemas.microsoft.com/office/drawing/2014/main" id="{A323ACC6-D908-2241-B398-E252F7061A86}"/>
              </a:ext>
            </a:extLst>
          </p:cNvPr>
          <p:cNvSpPr/>
          <p:nvPr/>
        </p:nvSpPr>
        <p:spPr>
          <a:xfrm>
            <a:off x="6150079" y="3122814"/>
            <a:ext cx="356201" cy="292135"/>
          </a:xfrm>
          <a:prstGeom prst="ellipse">
            <a:avLst/>
          </a:prstGeom>
          <a:solidFill>
            <a:srgbClr val="946AC2"/>
          </a:solidFill>
          <a:ln w="25400" cap="flat">
            <a:solidFill>
              <a:schemeClr val="bg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619125" hangingPunct="0">
              <a:defRPr/>
            </a:pPr>
            <a:endParaRPr lang="en-US" sz="1350">
              <a:solidFill>
                <a:srgbClr val="000000"/>
              </a:solidFill>
              <a:latin typeface="Arial" panose="020B0604020202020204" pitchFamily="34" charset="0"/>
              <a:ea typeface="Helvetica Neue Medium"/>
              <a:cs typeface="Arial" panose="020B0604020202020204" pitchFamily="34" charset="0"/>
              <a:sym typeface="Helvetica Neue Medium"/>
            </a:endParaRPr>
          </a:p>
        </p:txBody>
      </p:sp>
      <p:graphicFrame>
        <p:nvGraphicFramePr>
          <p:cNvPr id="8" name="45 Tabla">
            <a:extLst>
              <a:ext uri="{FF2B5EF4-FFF2-40B4-BE49-F238E27FC236}">
                <a16:creationId xmlns:a16="http://schemas.microsoft.com/office/drawing/2014/main" id="{8D6D3511-C55B-B92A-1144-80B41ABF439C}"/>
              </a:ext>
            </a:extLst>
          </p:cNvPr>
          <p:cNvGraphicFramePr>
            <a:graphicFrameLocks noGrp="1"/>
          </p:cNvGraphicFramePr>
          <p:nvPr/>
        </p:nvGraphicFramePr>
        <p:xfrm>
          <a:off x="6649100" y="2293459"/>
          <a:ext cx="547789" cy="1081088"/>
        </p:xfrm>
        <a:graphic>
          <a:graphicData uri="http://schemas.openxmlformats.org/drawingml/2006/table">
            <a:tbl>
              <a:tblPr/>
              <a:tblGrid>
                <a:gridCol w="547789">
                  <a:extLst>
                    <a:ext uri="{9D8B030D-6E8A-4147-A177-3AD203B41FA5}">
                      <a16:colId xmlns:a16="http://schemas.microsoft.com/office/drawing/2014/main" val="20000"/>
                    </a:ext>
                  </a:extLst>
                </a:gridCol>
              </a:tblGrid>
              <a:tr h="1042988">
                <a:tc>
                  <a:txBody>
                    <a:bodyPr/>
                    <a:lstStyle/>
                    <a:p>
                      <a:pPr algn="l" fontAlgn="b"/>
                      <a:r>
                        <a:rPr lang="es-MX" sz="1400" b="1" i="0" u="none" strike="noStrike" dirty="0">
                          <a:solidFill>
                            <a:srgbClr val="0070C0"/>
                          </a:solidFill>
                          <a:latin typeface="Arial" panose="020B0604020202020204" pitchFamily="34" charset="0"/>
                          <a:cs typeface="Arial" panose="020B0604020202020204" pitchFamily="34" charset="0"/>
                        </a:rPr>
                        <a:t>2008</a:t>
                      </a:r>
                    </a:p>
                    <a:p>
                      <a:pPr algn="l" fontAlgn="b"/>
                      <a:endParaRPr lang="es-MX" sz="1400" b="1" i="0" u="none" strike="noStrike" dirty="0">
                        <a:solidFill>
                          <a:srgbClr val="0070C0"/>
                        </a:solidFill>
                        <a:latin typeface="Arial" panose="020B0604020202020204" pitchFamily="34" charset="0"/>
                        <a:cs typeface="Arial" panose="020B0604020202020204" pitchFamily="34" charset="0"/>
                      </a:endParaRPr>
                    </a:p>
                    <a:p>
                      <a:pPr algn="l" fontAlgn="b"/>
                      <a:r>
                        <a:rPr lang="es-MX" sz="1400" b="1" i="0" u="none" strike="noStrike" dirty="0">
                          <a:solidFill>
                            <a:srgbClr val="0070C0"/>
                          </a:solidFill>
                          <a:latin typeface="Arial" panose="020B0604020202020204" pitchFamily="34" charset="0"/>
                          <a:cs typeface="Arial" panose="020B0604020202020204" pitchFamily="34" charset="0"/>
                        </a:rPr>
                        <a:t>2013</a:t>
                      </a:r>
                    </a:p>
                    <a:p>
                      <a:pPr algn="l" fontAlgn="b"/>
                      <a:endParaRPr lang="es-MX" sz="1400" b="1" i="0" u="none" strike="noStrike" dirty="0">
                        <a:solidFill>
                          <a:srgbClr val="0070C0"/>
                        </a:solidFill>
                        <a:latin typeface="Arial" panose="020B0604020202020204" pitchFamily="34" charset="0"/>
                        <a:cs typeface="Arial" panose="020B0604020202020204" pitchFamily="34" charset="0"/>
                      </a:endParaRPr>
                    </a:p>
                    <a:p>
                      <a:pPr algn="l" fontAlgn="b"/>
                      <a:r>
                        <a:rPr lang="es-MX" sz="1400" b="1" i="0" u="none" strike="noStrike" dirty="0">
                          <a:solidFill>
                            <a:srgbClr val="0070C0"/>
                          </a:solidFill>
                          <a:latin typeface="Arial" panose="020B0604020202020204" pitchFamily="34" charset="0"/>
                          <a:cs typeface="Arial" panose="020B0604020202020204" pitchFamily="34" charset="0"/>
                        </a:rPr>
                        <a:t>2018</a:t>
                      </a:r>
                    </a:p>
                  </a:txBody>
                  <a:tcPr marL="14288" marR="14288" marT="14288"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1" name="CuadroTexto 10">
            <a:extLst>
              <a:ext uri="{FF2B5EF4-FFF2-40B4-BE49-F238E27FC236}">
                <a16:creationId xmlns:a16="http://schemas.microsoft.com/office/drawing/2014/main" id="{437DBC72-FDB8-3946-917F-3BA442ECDB84}"/>
              </a:ext>
            </a:extLst>
          </p:cNvPr>
          <p:cNvSpPr txBox="1"/>
          <p:nvPr/>
        </p:nvSpPr>
        <p:spPr>
          <a:xfrm>
            <a:off x="7221523" y="2294582"/>
            <a:ext cx="1533833" cy="415498"/>
          </a:xfrm>
          <a:prstGeom prst="rect">
            <a:avLst/>
          </a:prstGeom>
          <a:noFill/>
        </p:spPr>
        <p:txBody>
          <a:bodyPr wrap="square">
            <a:spAutoFit/>
          </a:bodyPr>
          <a:lstStyle/>
          <a:p>
            <a:pPr defTabSz="685800">
              <a:defRPr/>
            </a:pPr>
            <a:r>
              <a:rPr lang="es-MX" sz="1050" b="1" dirty="0">
                <a:solidFill>
                  <a:srgbClr val="BD6003"/>
                </a:solidFill>
                <a:latin typeface="Arial" panose="020B0604020202020204" pitchFamily="34" charset="0"/>
                <a:cs typeface="Arial" panose="020B0604020202020204" pitchFamily="34" charset="0"/>
              </a:rPr>
              <a:t>5,596 Establishments</a:t>
            </a:r>
            <a:endParaRPr lang="es-MX" sz="105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ACC8C61-4EB8-CF24-0C80-2BDF6B0E4337}"/>
              </a:ext>
            </a:extLst>
          </p:cNvPr>
          <p:cNvPicPr>
            <a:picLocks noChangeAspect="1"/>
          </p:cNvPicPr>
          <p:nvPr/>
        </p:nvPicPr>
        <p:blipFill>
          <a:blip r:embed="rId2"/>
          <a:stretch>
            <a:fillRect/>
          </a:stretch>
        </p:blipFill>
        <p:spPr>
          <a:xfrm>
            <a:off x="217943" y="1653065"/>
            <a:ext cx="5702352" cy="3551871"/>
          </a:xfrm>
          <a:prstGeom prst="rect">
            <a:avLst/>
          </a:prstGeom>
          <a:ln>
            <a:solidFill>
              <a:schemeClr val="accent1"/>
            </a:solidFill>
          </a:ln>
        </p:spPr>
      </p:pic>
      <p:graphicFrame>
        <p:nvGraphicFramePr>
          <p:cNvPr id="3" name="Tabla 2">
            <a:extLst>
              <a:ext uri="{FF2B5EF4-FFF2-40B4-BE49-F238E27FC236}">
                <a16:creationId xmlns:a16="http://schemas.microsoft.com/office/drawing/2014/main" id="{C32BED70-0F2E-DDD7-3175-EDEE6DBCB2C3}"/>
              </a:ext>
            </a:extLst>
          </p:cNvPr>
          <p:cNvGraphicFramePr>
            <a:graphicFrameLocks noGrp="1"/>
          </p:cNvGraphicFramePr>
          <p:nvPr/>
        </p:nvGraphicFramePr>
        <p:xfrm>
          <a:off x="6441994" y="3943359"/>
          <a:ext cx="1596850" cy="1066800"/>
        </p:xfrm>
        <a:graphic>
          <a:graphicData uri="http://schemas.openxmlformats.org/drawingml/2006/table">
            <a:tbl>
              <a:tblPr firstRow="1" firstCol="1" bandRow="1">
                <a:tableStyleId>{5940675A-B579-460E-94D1-54222C63F5DA}</a:tableStyleId>
              </a:tblPr>
              <a:tblGrid>
                <a:gridCol w="1596850">
                  <a:extLst>
                    <a:ext uri="{9D8B030D-6E8A-4147-A177-3AD203B41FA5}">
                      <a16:colId xmlns:a16="http://schemas.microsoft.com/office/drawing/2014/main" val="3421995941"/>
                    </a:ext>
                  </a:extLst>
                </a:gridCol>
              </a:tblGrid>
              <a:tr h="207169">
                <a:tc>
                  <a:txBody>
                    <a:bodyPr/>
                    <a:lstStyle/>
                    <a:p>
                      <a:pPr algn="ctr" fontAlgn="b"/>
                      <a:r>
                        <a:rPr lang="es-MX" sz="1400" b="1" i="0" u="none" strike="noStrike" dirty="0">
                          <a:solidFill>
                            <a:schemeClr val="bg1"/>
                          </a:solidFill>
                          <a:latin typeface="Arial" panose="020B0604020202020204" pitchFamily="34" charset="0"/>
                          <a:cs typeface="Arial" panose="020B0604020202020204" pitchFamily="34" charset="0"/>
                        </a:rPr>
                        <a:t>TOP 2013</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116657944"/>
                  </a:ext>
                </a:extLst>
              </a:tr>
              <a:tr h="205740">
                <a:tc>
                  <a:txBody>
                    <a:bodyPr/>
                    <a:lstStyle/>
                    <a:p>
                      <a:pPr algn="l">
                        <a:spcAft>
                          <a:spcPts val="0"/>
                        </a:spcAft>
                      </a:pPr>
                      <a:r>
                        <a:rPr lang="es-MX"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rPr>
                        <a:t>1.</a:t>
                      </a:r>
                      <a:r>
                        <a:rPr lang="en-US"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rPr>
                        <a:t> Mexico City</a:t>
                      </a: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9120199"/>
                  </a:ext>
                </a:extLst>
              </a:tr>
              <a:tr h="205740">
                <a:tc>
                  <a:txBody>
                    <a:bodyPr/>
                    <a:lstStyle/>
                    <a:p>
                      <a:pPr algn="l">
                        <a:spcAft>
                          <a:spcPts val="0"/>
                        </a:spcAft>
                      </a:pPr>
                      <a:r>
                        <a:rPr lang="es-MX"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rPr>
                        <a:t>2. Nuevo León</a:t>
                      </a:r>
                      <a:endParaRPr lang="en-US"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2153989"/>
                  </a:ext>
                </a:extLst>
              </a:tr>
              <a:tr h="205740">
                <a:tc>
                  <a:txBody>
                    <a:bodyPr/>
                    <a:lstStyle/>
                    <a:p>
                      <a:pPr algn="l">
                        <a:spcAft>
                          <a:spcPts val="0"/>
                        </a:spcAft>
                      </a:pPr>
                      <a:r>
                        <a:rPr lang="es-MX"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rPr>
                        <a:t>3. México</a:t>
                      </a:r>
                      <a:endParaRPr lang="en-US"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064461"/>
                  </a:ext>
                </a:extLst>
              </a:tr>
              <a:tr h="205740">
                <a:tc>
                  <a:txBody>
                    <a:bodyPr/>
                    <a:lstStyle/>
                    <a:p>
                      <a:pPr algn="l">
                        <a:spcAft>
                          <a:spcPts val="0"/>
                        </a:spcAft>
                      </a:pPr>
                      <a:r>
                        <a:rPr lang="en-US"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rPr>
                        <a:t>4. Jalisco</a:t>
                      </a: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7474212"/>
                  </a:ext>
                </a:extLst>
              </a:tr>
            </a:tbl>
          </a:graphicData>
        </a:graphic>
      </p:graphicFrame>
      <p:sp>
        <p:nvSpPr>
          <p:cNvPr id="4" name="Elipse 3">
            <a:hlinkClick r:id="rId3" action="ppaction://hlinksldjump"/>
            <a:extLst>
              <a:ext uri="{FF2B5EF4-FFF2-40B4-BE49-F238E27FC236}">
                <a16:creationId xmlns:a16="http://schemas.microsoft.com/office/drawing/2014/main" id="{C21F3635-DB1B-6ECD-F8C4-23EB8EABB93E}"/>
              </a:ext>
            </a:extLst>
          </p:cNvPr>
          <p:cNvSpPr/>
          <p:nvPr/>
        </p:nvSpPr>
        <p:spPr>
          <a:xfrm>
            <a:off x="6384715" y="2597978"/>
            <a:ext cx="356201" cy="292135"/>
          </a:xfrm>
          <a:prstGeom prst="ellipse">
            <a:avLst/>
          </a:prstGeom>
          <a:solidFill>
            <a:srgbClr val="00B0F0"/>
          </a:solidFill>
          <a:ln w="25400" cap="flat">
            <a:solidFill>
              <a:schemeClr val="bg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619125" hangingPunct="0">
              <a:defRPr/>
            </a:pPr>
            <a:endParaRPr lang="en-US" sz="1350">
              <a:solidFill>
                <a:srgbClr val="000000"/>
              </a:solidFill>
              <a:latin typeface="Arial" panose="020B0604020202020204" pitchFamily="34" charset="0"/>
              <a:ea typeface="Helvetica Neue Medium"/>
              <a:cs typeface="Arial" panose="020B0604020202020204" pitchFamily="34" charset="0"/>
              <a:sym typeface="Helvetica Neue Medium"/>
            </a:endParaRPr>
          </a:p>
        </p:txBody>
      </p:sp>
      <p:sp>
        <p:nvSpPr>
          <p:cNvPr id="5" name="Elipse 4">
            <a:hlinkClick r:id="rId4" action="ppaction://hlinksldjump"/>
            <a:extLst>
              <a:ext uri="{FF2B5EF4-FFF2-40B4-BE49-F238E27FC236}">
                <a16:creationId xmlns:a16="http://schemas.microsoft.com/office/drawing/2014/main" id="{421A4D8E-93D4-884B-C0B8-F21A2E65DE30}"/>
              </a:ext>
            </a:extLst>
          </p:cNvPr>
          <p:cNvSpPr/>
          <p:nvPr/>
        </p:nvSpPr>
        <p:spPr>
          <a:xfrm>
            <a:off x="6384715" y="2178307"/>
            <a:ext cx="356201" cy="292135"/>
          </a:xfrm>
          <a:prstGeom prst="ellipse">
            <a:avLst/>
          </a:prstGeom>
          <a:solidFill>
            <a:srgbClr val="E4761C"/>
          </a:solidFill>
          <a:ln w="25400" cap="flat">
            <a:solidFill>
              <a:schemeClr val="bg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619125" hangingPunct="0">
              <a:defRPr/>
            </a:pPr>
            <a:endParaRPr lang="en-US" sz="1350">
              <a:solidFill>
                <a:srgbClr val="000000"/>
              </a:solidFill>
              <a:latin typeface="Arial" panose="020B0604020202020204" pitchFamily="34" charset="0"/>
              <a:ea typeface="Helvetica Neue Medium"/>
              <a:cs typeface="Arial" panose="020B0604020202020204" pitchFamily="34" charset="0"/>
              <a:sym typeface="Helvetica Neue Medium"/>
            </a:endParaRPr>
          </a:p>
        </p:txBody>
      </p:sp>
      <p:sp>
        <p:nvSpPr>
          <p:cNvPr id="6" name="Elipse 5">
            <a:hlinkClick r:id="rId5" action="ppaction://hlinksldjump"/>
            <a:extLst>
              <a:ext uri="{FF2B5EF4-FFF2-40B4-BE49-F238E27FC236}">
                <a16:creationId xmlns:a16="http://schemas.microsoft.com/office/drawing/2014/main" id="{FFC0C1B9-1034-7A0A-9A87-123B73D7F404}"/>
              </a:ext>
            </a:extLst>
          </p:cNvPr>
          <p:cNvSpPr/>
          <p:nvPr/>
        </p:nvSpPr>
        <p:spPr>
          <a:xfrm>
            <a:off x="6384715" y="3037188"/>
            <a:ext cx="356201" cy="292135"/>
          </a:xfrm>
          <a:prstGeom prst="ellipse">
            <a:avLst/>
          </a:prstGeom>
          <a:solidFill>
            <a:srgbClr val="946AC2"/>
          </a:solidFill>
          <a:ln w="25400" cap="flat">
            <a:solidFill>
              <a:schemeClr val="bg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619125" hangingPunct="0">
              <a:defRPr/>
            </a:pPr>
            <a:endParaRPr lang="en-US" sz="1350">
              <a:solidFill>
                <a:srgbClr val="000000"/>
              </a:solidFill>
              <a:latin typeface="Arial" panose="020B0604020202020204" pitchFamily="34" charset="0"/>
              <a:ea typeface="Helvetica Neue Medium"/>
              <a:cs typeface="Arial" panose="020B0604020202020204" pitchFamily="34" charset="0"/>
              <a:sym typeface="Helvetica Neue Medium"/>
            </a:endParaRPr>
          </a:p>
        </p:txBody>
      </p:sp>
      <p:graphicFrame>
        <p:nvGraphicFramePr>
          <p:cNvPr id="7" name="45 Tabla">
            <a:extLst>
              <a:ext uri="{FF2B5EF4-FFF2-40B4-BE49-F238E27FC236}">
                <a16:creationId xmlns:a16="http://schemas.microsoft.com/office/drawing/2014/main" id="{E37B746C-1423-E96F-EA59-468E5A7BB64F}"/>
              </a:ext>
            </a:extLst>
          </p:cNvPr>
          <p:cNvGraphicFramePr>
            <a:graphicFrameLocks noGrp="1"/>
          </p:cNvGraphicFramePr>
          <p:nvPr/>
        </p:nvGraphicFramePr>
        <p:xfrm>
          <a:off x="6883737" y="2207834"/>
          <a:ext cx="547789" cy="1081088"/>
        </p:xfrm>
        <a:graphic>
          <a:graphicData uri="http://schemas.openxmlformats.org/drawingml/2006/table">
            <a:tbl>
              <a:tblPr/>
              <a:tblGrid>
                <a:gridCol w="547789">
                  <a:extLst>
                    <a:ext uri="{9D8B030D-6E8A-4147-A177-3AD203B41FA5}">
                      <a16:colId xmlns:a16="http://schemas.microsoft.com/office/drawing/2014/main" val="20000"/>
                    </a:ext>
                  </a:extLst>
                </a:gridCol>
              </a:tblGrid>
              <a:tr h="1042988">
                <a:tc>
                  <a:txBody>
                    <a:bodyPr/>
                    <a:lstStyle/>
                    <a:p>
                      <a:pPr algn="l" fontAlgn="b"/>
                      <a:r>
                        <a:rPr lang="es-MX" sz="1400" b="1" i="0" u="none" strike="noStrike" dirty="0">
                          <a:solidFill>
                            <a:srgbClr val="0070C0"/>
                          </a:solidFill>
                          <a:latin typeface="Arial" panose="020B0604020202020204" pitchFamily="34" charset="0"/>
                          <a:cs typeface="Arial" panose="020B0604020202020204" pitchFamily="34" charset="0"/>
                        </a:rPr>
                        <a:t>2008</a:t>
                      </a:r>
                    </a:p>
                    <a:p>
                      <a:pPr algn="l" fontAlgn="b"/>
                      <a:endParaRPr lang="es-MX" sz="1400" b="1" i="0" u="none" strike="noStrike" dirty="0">
                        <a:solidFill>
                          <a:srgbClr val="0070C0"/>
                        </a:solidFill>
                        <a:latin typeface="Arial" panose="020B0604020202020204" pitchFamily="34" charset="0"/>
                        <a:cs typeface="Arial" panose="020B0604020202020204" pitchFamily="34" charset="0"/>
                      </a:endParaRPr>
                    </a:p>
                    <a:p>
                      <a:pPr algn="l" fontAlgn="b"/>
                      <a:r>
                        <a:rPr lang="es-MX" sz="1400" b="1" i="0" u="none" strike="noStrike" dirty="0">
                          <a:solidFill>
                            <a:srgbClr val="0070C0"/>
                          </a:solidFill>
                          <a:latin typeface="Arial" panose="020B0604020202020204" pitchFamily="34" charset="0"/>
                          <a:cs typeface="Arial" panose="020B0604020202020204" pitchFamily="34" charset="0"/>
                        </a:rPr>
                        <a:t>2013</a:t>
                      </a:r>
                    </a:p>
                    <a:p>
                      <a:pPr algn="l" fontAlgn="b"/>
                      <a:endParaRPr lang="es-MX" sz="1400" b="1" i="0" u="none" strike="noStrike" dirty="0">
                        <a:solidFill>
                          <a:srgbClr val="0070C0"/>
                        </a:solidFill>
                        <a:latin typeface="Arial" panose="020B0604020202020204" pitchFamily="34" charset="0"/>
                        <a:cs typeface="Arial" panose="020B0604020202020204" pitchFamily="34" charset="0"/>
                      </a:endParaRPr>
                    </a:p>
                    <a:p>
                      <a:pPr algn="l" fontAlgn="b"/>
                      <a:r>
                        <a:rPr lang="es-MX" sz="1400" b="1" i="0" u="none" strike="noStrike" dirty="0">
                          <a:solidFill>
                            <a:srgbClr val="0070C0"/>
                          </a:solidFill>
                          <a:latin typeface="Arial" panose="020B0604020202020204" pitchFamily="34" charset="0"/>
                          <a:cs typeface="Arial" panose="020B0604020202020204" pitchFamily="34" charset="0"/>
                        </a:rPr>
                        <a:t>2018</a:t>
                      </a:r>
                    </a:p>
                  </a:txBody>
                  <a:tcPr marL="14288" marR="14288" marT="14288"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9" name="CuadroTexto 8">
            <a:extLst>
              <a:ext uri="{FF2B5EF4-FFF2-40B4-BE49-F238E27FC236}">
                <a16:creationId xmlns:a16="http://schemas.microsoft.com/office/drawing/2014/main" id="{93333E76-26B4-80E4-9B8E-FCDD07774489}"/>
              </a:ext>
            </a:extLst>
          </p:cNvPr>
          <p:cNvSpPr txBox="1"/>
          <p:nvPr/>
        </p:nvSpPr>
        <p:spPr>
          <a:xfrm>
            <a:off x="7431525" y="2626100"/>
            <a:ext cx="1660267" cy="253916"/>
          </a:xfrm>
          <a:prstGeom prst="rect">
            <a:avLst/>
          </a:prstGeom>
          <a:noFill/>
        </p:spPr>
        <p:txBody>
          <a:bodyPr wrap="square">
            <a:spAutoFit/>
          </a:bodyPr>
          <a:lstStyle/>
          <a:p>
            <a:pPr defTabSz="685800">
              <a:defRPr/>
            </a:pPr>
            <a:r>
              <a:rPr lang="es-MX" sz="1050" b="1" dirty="0">
                <a:solidFill>
                  <a:srgbClr val="00B0F0"/>
                </a:solidFill>
                <a:latin typeface="Arial" panose="020B0604020202020204" pitchFamily="34" charset="0"/>
                <a:cs typeface="Arial" panose="020B0604020202020204" pitchFamily="34" charset="0"/>
              </a:rPr>
              <a:t>9, 648 Establishments</a:t>
            </a:r>
            <a:endParaRPr lang="es-MX" sz="1050" dirty="0">
              <a:solidFill>
                <a:srgbClr val="00B0F0"/>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BDEDE512-C667-476B-6847-F57A2C579587}"/>
              </a:ext>
            </a:extLst>
          </p:cNvPr>
          <p:cNvSpPr txBox="1"/>
          <p:nvPr/>
        </p:nvSpPr>
        <p:spPr>
          <a:xfrm>
            <a:off x="243348" y="1166627"/>
            <a:ext cx="4572000" cy="553998"/>
          </a:xfrm>
          <a:prstGeom prst="rect">
            <a:avLst/>
          </a:prstGeom>
          <a:noFill/>
        </p:spPr>
        <p:txBody>
          <a:bodyPr wrap="square">
            <a:spAutoFit/>
          </a:bodyPr>
          <a:lstStyle/>
          <a:p>
            <a:pPr algn="ctr" defTabSz="685800">
              <a:defRPr/>
            </a:pPr>
            <a:r>
              <a:rPr lang="en-US" sz="1500" b="1" dirty="0">
                <a:solidFill>
                  <a:srgbClr val="17375E"/>
                </a:solidFill>
                <a:latin typeface="Arial" pitchFamily="34" charset="0"/>
                <a:cs typeface="Arial" pitchFamily="34" charset="0"/>
              </a:rPr>
              <a:t>Evolution of an enterprise of convenience stores</a:t>
            </a:r>
          </a:p>
        </p:txBody>
      </p:sp>
    </p:spTree>
    <p:extLst>
      <p:ext uri="{BB962C8B-B14F-4D97-AF65-F5344CB8AC3E}">
        <p14:creationId xmlns:p14="http://schemas.microsoft.com/office/powerpoint/2010/main" val="292702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hlinkClick r:id="rId2" action="ppaction://hlinksldjump"/>
            <a:extLst>
              <a:ext uri="{FF2B5EF4-FFF2-40B4-BE49-F238E27FC236}">
                <a16:creationId xmlns:a16="http://schemas.microsoft.com/office/drawing/2014/main" id="{C21F3635-DB1B-6ECD-F8C4-23EB8EABB93E}"/>
              </a:ext>
            </a:extLst>
          </p:cNvPr>
          <p:cNvSpPr/>
          <p:nvPr/>
        </p:nvSpPr>
        <p:spPr>
          <a:xfrm>
            <a:off x="6384715" y="2597978"/>
            <a:ext cx="356201" cy="292135"/>
          </a:xfrm>
          <a:prstGeom prst="ellipse">
            <a:avLst/>
          </a:prstGeom>
          <a:solidFill>
            <a:srgbClr val="00B0F0"/>
          </a:solidFill>
          <a:ln w="25400" cap="flat">
            <a:solidFill>
              <a:schemeClr val="bg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619125" hangingPunct="0">
              <a:defRPr/>
            </a:pPr>
            <a:endParaRPr lang="en-US" sz="1350">
              <a:solidFill>
                <a:srgbClr val="000000"/>
              </a:solidFill>
              <a:latin typeface="Arial" panose="020B0604020202020204" pitchFamily="34" charset="0"/>
              <a:ea typeface="Helvetica Neue Medium"/>
              <a:cs typeface="Arial" panose="020B0604020202020204" pitchFamily="34" charset="0"/>
              <a:sym typeface="Helvetica Neue Medium"/>
            </a:endParaRPr>
          </a:p>
        </p:txBody>
      </p:sp>
      <p:sp>
        <p:nvSpPr>
          <p:cNvPr id="5" name="Elipse 4">
            <a:hlinkClick r:id="rId3" action="ppaction://hlinksldjump"/>
            <a:extLst>
              <a:ext uri="{FF2B5EF4-FFF2-40B4-BE49-F238E27FC236}">
                <a16:creationId xmlns:a16="http://schemas.microsoft.com/office/drawing/2014/main" id="{421A4D8E-93D4-884B-C0B8-F21A2E65DE30}"/>
              </a:ext>
            </a:extLst>
          </p:cNvPr>
          <p:cNvSpPr/>
          <p:nvPr/>
        </p:nvSpPr>
        <p:spPr>
          <a:xfrm>
            <a:off x="6384715" y="2178307"/>
            <a:ext cx="356201" cy="292135"/>
          </a:xfrm>
          <a:prstGeom prst="ellipse">
            <a:avLst/>
          </a:prstGeom>
          <a:solidFill>
            <a:srgbClr val="E4761C"/>
          </a:solidFill>
          <a:ln w="25400" cap="flat">
            <a:solidFill>
              <a:schemeClr val="bg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619125" hangingPunct="0">
              <a:defRPr/>
            </a:pPr>
            <a:endParaRPr lang="en-US" sz="1350">
              <a:solidFill>
                <a:srgbClr val="000000"/>
              </a:solidFill>
              <a:latin typeface="Arial" panose="020B0604020202020204" pitchFamily="34" charset="0"/>
              <a:ea typeface="Helvetica Neue Medium"/>
              <a:cs typeface="Arial" panose="020B0604020202020204" pitchFamily="34" charset="0"/>
              <a:sym typeface="Helvetica Neue Medium"/>
            </a:endParaRPr>
          </a:p>
        </p:txBody>
      </p:sp>
      <p:sp>
        <p:nvSpPr>
          <p:cNvPr id="6" name="Elipse 5">
            <a:hlinkClick r:id="rId4" action="ppaction://hlinksldjump"/>
            <a:extLst>
              <a:ext uri="{FF2B5EF4-FFF2-40B4-BE49-F238E27FC236}">
                <a16:creationId xmlns:a16="http://schemas.microsoft.com/office/drawing/2014/main" id="{FFC0C1B9-1034-7A0A-9A87-123B73D7F404}"/>
              </a:ext>
            </a:extLst>
          </p:cNvPr>
          <p:cNvSpPr/>
          <p:nvPr/>
        </p:nvSpPr>
        <p:spPr>
          <a:xfrm>
            <a:off x="6384715" y="3037188"/>
            <a:ext cx="356201" cy="292135"/>
          </a:xfrm>
          <a:prstGeom prst="ellipse">
            <a:avLst/>
          </a:prstGeom>
          <a:solidFill>
            <a:srgbClr val="946AC2"/>
          </a:solidFill>
          <a:ln w="25400" cap="flat">
            <a:solidFill>
              <a:schemeClr val="bg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619125" hangingPunct="0">
              <a:defRPr/>
            </a:pPr>
            <a:endParaRPr lang="en-US" sz="1350">
              <a:solidFill>
                <a:srgbClr val="000000"/>
              </a:solidFill>
              <a:latin typeface="Arial" panose="020B0604020202020204" pitchFamily="34" charset="0"/>
              <a:ea typeface="Helvetica Neue Medium"/>
              <a:cs typeface="Arial" panose="020B0604020202020204" pitchFamily="34" charset="0"/>
              <a:sym typeface="Helvetica Neue Medium"/>
            </a:endParaRPr>
          </a:p>
        </p:txBody>
      </p:sp>
      <p:graphicFrame>
        <p:nvGraphicFramePr>
          <p:cNvPr id="7" name="45 Tabla">
            <a:extLst>
              <a:ext uri="{FF2B5EF4-FFF2-40B4-BE49-F238E27FC236}">
                <a16:creationId xmlns:a16="http://schemas.microsoft.com/office/drawing/2014/main" id="{E37B746C-1423-E96F-EA59-468E5A7BB64F}"/>
              </a:ext>
            </a:extLst>
          </p:cNvPr>
          <p:cNvGraphicFramePr>
            <a:graphicFrameLocks noGrp="1"/>
          </p:cNvGraphicFramePr>
          <p:nvPr/>
        </p:nvGraphicFramePr>
        <p:xfrm>
          <a:off x="6883737" y="2207834"/>
          <a:ext cx="547789" cy="1081088"/>
        </p:xfrm>
        <a:graphic>
          <a:graphicData uri="http://schemas.openxmlformats.org/drawingml/2006/table">
            <a:tbl>
              <a:tblPr/>
              <a:tblGrid>
                <a:gridCol w="547789">
                  <a:extLst>
                    <a:ext uri="{9D8B030D-6E8A-4147-A177-3AD203B41FA5}">
                      <a16:colId xmlns:a16="http://schemas.microsoft.com/office/drawing/2014/main" val="20000"/>
                    </a:ext>
                  </a:extLst>
                </a:gridCol>
              </a:tblGrid>
              <a:tr h="1042988">
                <a:tc>
                  <a:txBody>
                    <a:bodyPr/>
                    <a:lstStyle/>
                    <a:p>
                      <a:pPr algn="l" fontAlgn="b"/>
                      <a:r>
                        <a:rPr lang="es-MX" sz="1400" b="1" i="0" u="none" strike="noStrike" dirty="0">
                          <a:solidFill>
                            <a:srgbClr val="0070C0"/>
                          </a:solidFill>
                          <a:latin typeface="Arial" panose="020B0604020202020204" pitchFamily="34" charset="0"/>
                          <a:cs typeface="Arial" panose="020B0604020202020204" pitchFamily="34" charset="0"/>
                        </a:rPr>
                        <a:t>2008</a:t>
                      </a:r>
                    </a:p>
                    <a:p>
                      <a:pPr algn="l" fontAlgn="b"/>
                      <a:endParaRPr lang="es-MX" sz="1400" b="1" i="0" u="none" strike="noStrike" dirty="0">
                        <a:solidFill>
                          <a:srgbClr val="0070C0"/>
                        </a:solidFill>
                        <a:latin typeface="Arial" panose="020B0604020202020204" pitchFamily="34" charset="0"/>
                        <a:cs typeface="Arial" panose="020B0604020202020204" pitchFamily="34" charset="0"/>
                      </a:endParaRPr>
                    </a:p>
                    <a:p>
                      <a:pPr algn="l" fontAlgn="b"/>
                      <a:r>
                        <a:rPr lang="es-MX" sz="1400" b="1" i="0" u="none" strike="noStrike" dirty="0">
                          <a:solidFill>
                            <a:srgbClr val="0070C0"/>
                          </a:solidFill>
                          <a:latin typeface="Arial" panose="020B0604020202020204" pitchFamily="34" charset="0"/>
                          <a:cs typeface="Arial" panose="020B0604020202020204" pitchFamily="34" charset="0"/>
                        </a:rPr>
                        <a:t>2013</a:t>
                      </a:r>
                    </a:p>
                    <a:p>
                      <a:pPr algn="l" fontAlgn="b"/>
                      <a:endParaRPr lang="es-MX" sz="1400" b="1" i="0" u="none" strike="noStrike" dirty="0">
                        <a:solidFill>
                          <a:srgbClr val="0070C0"/>
                        </a:solidFill>
                        <a:latin typeface="Arial" panose="020B0604020202020204" pitchFamily="34" charset="0"/>
                        <a:cs typeface="Arial" panose="020B0604020202020204" pitchFamily="34" charset="0"/>
                      </a:endParaRPr>
                    </a:p>
                    <a:p>
                      <a:pPr algn="l" fontAlgn="b"/>
                      <a:r>
                        <a:rPr lang="es-MX" sz="1400" b="1" i="0" u="none" strike="noStrike" dirty="0">
                          <a:solidFill>
                            <a:srgbClr val="0070C0"/>
                          </a:solidFill>
                          <a:latin typeface="Arial" panose="020B0604020202020204" pitchFamily="34" charset="0"/>
                          <a:cs typeface="Arial" panose="020B0604020202020204" pitchFamily="34" charset="0"/>
                        </a:rPr>
                        <a:t>2018</a:t>
                      </a:r>
                    </a:p>
                  </a:txBody>
                  <a:tcPr marL="14288" marR="14288" marT="14288"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9" name="CuadroTexto 8">
            <a:extLst>
              <a:ext uri="{FF2B5EF4-FFF2-40B4-BE49-F238E27FC236}">
                <a16:creationId xmlns:a16="http://schemas.microsoft.com/office/drawing/2014/main" id="{93333E76-26B4-80E4-9B8E-FCDD07774489}"/>
              </a:ext>
            </a:extLst>
          </p:cNvPr>
          <p:cNvSpPr txBox="1"/>
          <p:nvPr/>
        </p:nvSpPr>
        <p:spPr>
          <a:xfrm>
            <a:off x="7365157" y="3026106"/>
            <a:ext cx="1660267" cy="253916"/>
          </a:xfrm>
          <a:prstGeom prst="rect">
            <a:avLst/>
          </a:prstGeom>
          <a:noFill/>
        </p:spPr>
        <p:txBody>
          <a:bodyPr wrap="square">
            <a:spAutoFit/>
          </a:bodyPr>
          <a:lstStyle/>
          <a:p>
            <a:pPr defTabSz="685800">
              <a:defRPr/>
            </a:pPr>
            <a:r>
              <a:rPr lang="es-MX" sz="1050" b="1" dirty="0">
                <a:solidFill>
                  <a:srgbClr val="7030A0"/>
                </a:solidFill>
                <a:latin typeface="Arial" panose="020B0604020202020204" pitchFamily="34" charset="0"/>
                <a:cs typeface="Arial" panose="020B0604020202020204" pitchFamily="34" charset="0"/>
              </a:rPr>
              <a:t>15, 241 Establishments</a:t>
            </a:r>
            <a:endParaRPr lang="es-MX" sz="1050" dirty="0">
              <a:solidFill>
                <a:srgbClr val="7030A0"/>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BDEDE512-C667-476B-6847-F57A2C579587}"/>
              </a:ext>
            </a:extLst>
          </p:cNvPr>
          <p:cNvSpPr txBox="1"/>
          <p:nvPr/>
        </p:nvSpPr>
        <p:spPr>
          <a:xfrm>
            <a:off x="243348" y="1166627"/>
            <a:ext cx="4572000" cy="553998"/>
          </a:xfrm>
          <a:prstGeom prst="rect">
            <a:avLst/>
          </a:prstGeom>
          <a:noFill/>
        </p:spPr>
        <p:txBody>
          <a:bodyPr wrap="square">
            <a:spAutoFit/>
          </a:bodyPr>
          <a:lstStyle/>
          <a:p>
            <a:pPr algn="ctr" defTabSz="685800">
              <a:defRPr/>
            </a:pPr>
            <a:r>
              <a:rPr lang="en-US" sz="1500" b="1" dirty="0">
                <a:solidFill>
                  <a:srgbClr val="17375E"/>
                </a:solidFill>
                <a:latin typeface="Arial" pitchFamily="34" charset="0"/>
                <a:cs typeface="Arial" pitchFamily="34" charset="0"/>
              </a:rPr>
              <a:t>Evolution of an enterprise of convenience stores</a:t>
            </a:r>
          </a:p>
        </p:txBody>
      </p:sp>
      <p:pic>
        <p:nvPicPr>
          <p:cNvPr id="11" name="Imagen 10">
            <a:extLst>
              <a:ext uri="{FF2B5EF4-FFF2-40B4-BE49-F238E27FC236}">
                <a16:creationId xmlns:a16="http://schemas.microsoft.com/office/drawing/2014/main" id="{17A4011A-AD8F-1319-ACA0-646ECF3AB65F}"/>
              </a:ext>
            </a:extLst>
          </p:cNvPr>
          <p:cNvPicPr>
            <a:picLocks noChangeAspect="1"/>
          </p:cNvPicPr>
          <p:nvPr/>
        </p:nvPicPr>
        <p:blipFill>
          <a:blip r:embed="rId5"/>
          <a:stretch>
            <a:fillRect/>
          </a:stretch>
        </p:blipFill>
        <p:spPr>
          <a:xfrm>
            <a:off x="317161" y="1733367"/>
            <a:ext cx="5513857" cy="3391266"/>
          </a:xfrm>
          <a:prstGeom prst="rect">
            <a:avLst/>
          </a:prstGeom>
          <a:ln>
            <a:solidFill>
              <a:srgbClr val="7030A0"/>
            </a:solidFill>
          </a:ln>
        </p:spPr>
      </p:pic>
      <p:graphicFrame>
        <p:nvGraphicFramePr>
          <p:cNvPr id="12" name="Tabla 11">
            <a:extLst>
              <a:ext uri="{FF2B5EF4-FFF2-40B4-BE49-F238E27FC236}">
                <a16:creationId xmlns:a16="http://schemas.microsoft.com/office/drawing/2014/main" id="{88D2748A-8E1A-60AF-E951-84CFA0D69593}"/>
              </a:ext>
            </a:extLst>
          </p:cNvPr>
          <p:cNvGraphicFramePr>
            <a:graphicFrameLocks noGrp="1"/>
          </p:cNvGraphicFramePr>
          <p:nvPr/>
        </p:nvGraphicFramePr>
        <p:xfrm>
          <a:off x="6298581" y="3994509"/>
          <a:ext cx="1433340" cy="1066800"/>
        </p:xfrm>
        <a:graphic>
          <a:graphicData uri="http://schemas.openxmlformats.org/drawingml/2006/table">
            <a:tbl>
              <a:tblPr firstRow="1" firstCol="1" bandRow="1">
                <a:tableStyleId>{5940675A-B579-460E-94D1-54222C63F5DA}</a:tableStyleId>
              </a:tblPr>
              <a:tblGrid>
                <a:gridCol w="1433340">
                  <a:extLst>
                    <a:ext uri="{9D8B030D-6E8A-4147-A177-3AD203B41FA5}">
                      <a16:colId xmlns:a16="http://schemas.microsoft.com/office/drawing/2014/main" val="3421995941"/>
                    </a:ext>
                  </a:extLst>
                </a:gridCol>
              </a:tblGrid>
              <a:tr h="207169">
                <a:tc>
                  <a:txBody>
                    <a:bodyPr/>
                    <a:lstStyle/>
                    <a:p>
                      <a:pPr algn="ctr" fontAlgn="b"/>
                      <a:r>
                        <a:rPr lang="es-MX" sz="1400" b="1" i="0" u="none" strike="noStrike" dirty="0">
                          <a:solidFill>
                            <a:schemeClr val="bg1"/>
                          </a:solidFill>
                          <a:latin typeface="Arial" panose="020B0604020202020204" pitchFamily="34" charset="0"/>
                          <a:cs typeface="Arial" panose="020B0604020202020204" pitchFamily="34" charset="0"/>
                        </a:rPr>
                        <a:t>TOP 2018</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46AC2"/>
                    </a:solidFill>
                  </a:tcPr>
                </a:tc>
                <a:extLst>
                  <a:ext uri="{0D108BD9-81ED-4DB2-BD59-A6C34878D82A}">
                    <a16:rowId xmlns:a16="http://schemas.microsoft.com/office/drawing/2014/main" val="1116657944"/>
                  </a:ext>
                </a:extLst>
              </a:tr>
              <a:tr h="205740">
                <a:tc>
                  <a:txBody>
                    <a:bodyPr/>
                    <a:lstStyle/>
                    <a:p>
                      <a:pPr algn="l">
                        <a:spcAft>
                          <a:spcPts val="0"/>
                        </a:spcAft>
                      </a:pPr>
                      <a:r>
                        <a:rPr lang="es-MX"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rPr>
                        <a:t>1.</a:t>
                      </a:r>
                      <a:r>
                        <a:rPr lang="en-US"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rPr>
                        <a:t> Mexico City</a:t>
                      </a: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9120199"/>
                  </a:ext>
                </a:extLst>
              </a:tr>
              <a:tr h="205740">
                <a:tc>
                  <a:txBody>
                    <a:bodyPr/>
                    <a:lstStyle/>
                    <a:p>
                      <a:pPr algn="l">
                        <a:spcAft>
                          <a:spcPts val="0"/>
                        </a:spcAft>
                      </a:pPr>
                      <a:r>
                        <a:rPr lang="es-MX"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rPr>
                        <a:t>2. Nuevo León</a:t>
                      </a:r>
                      <a:endParaRPr lang="en-US"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2153989"/>
                  </a:ext>
                </a:extLst>
              </a:tr>
              <a:tr h="205740">
                <a:tc>
                  <a:txBody>
                    <a:bodyPr/>
                    <a:lstStyle/>
                    <a:p>
                      <a:pPr algn="l">
                        <a:spcAft>
                          <a:spcPts val="0"/>
                        </a:spcAft>
                      </a:pPr>
                      <a:r>
                        <a:rPr lang="es-MX"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rPr>
                        <a:t>3. México</a:t>
                      </a:r>
                      <a:endParaRPr lang="en-US"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endParaRP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064461"/>
                  </a:ext>
                </a:extLst>
              </a:tr>
              <a:tr h="205740">
                <a:tc>
                  <a:txBody>
                    <a:bodyPr/>
                    <a:lstStyle/>
                    <a:p>
                      <a:pPr algn="l">
                        <a:spcAft>
                          <a:spcPts val="0"/>
                        </a:spcAft>
                      </a:pPr>
                      <a:r>
                        <a:rPr lang="en-US" sz="1400" b="0" i="0" u="none" strike="noStrike" cap="none" spc="0" baseline="0" dirty="0">
                          <a:ln>
                            <a:noFill/>
                          </a:ln>
                          <a:solidFill>
                            <a:srgbClr val="0070C0"/>
                          </a:solidFill>
                          <a:uFillTx/>
                          <a:latin typeface="Arial" panose="020B0604020202020204" pitchFamily="34" charset="0"/>
                          <a:ea typeface="+mn-ea"/>
                          <a:cs typeface="Arial" panose="020B0604020202020204" pitchFamily="34" charset="0"/>
                          <a:sym typeface="Helvetica Neue"/>
                        </a:rPr>
                        <a:t>4. Jalisco</a:t>
                      </a:r>
                    </a:p>
                  </a:txBody>
                  <a:tcPr marL="51435" marR="51435"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7474212"/>
                  </a:ext>
                </a:extLst>
              </a:tr>
            </a:tbl>
          </a:graphicData>
        </a:graphic>
      </p:graphicFrame>
    </p:spTree>
    <p:extLst>
      <p:ext uri="{BB962C8B-B14F-4D97-AF65-F5344CB8AC3E}">
        <p14:creationId xmlns:p14="http://schemas.microsoft.com/office/powerpoint/2010/main" val="125440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z="2700" dirty="0"/>
              <a:t>Work on developing guidelines on the integration of geospatial information in the SBRs</a:t>
            </a:r>
            <a:br>
              <a:rPr lang="en-US" dirty="0"/>
            </a:br>
            <a:endParaRPr lang="nl-NL" dirty="0"/>
          </a:p>
        </p:txBody>
      </p:sp>
      <p:sp>
        <p:nvSpPr>
          <p:cNvPr id="3" name="Tijdelijke aanduiding voor inhoud 2"/>
          <p:cNvSpPr>
            <a:spLocks noGrp="1"/>
          </p:cNvSpPr>
          <p:nvPr>
            <p:ph idx="1"/>
          </p:nvPr>
        </p:nvSpPr>
        <p:spPr/>
        <p:txBody>
          <a:bodyPr>
            <a:normAutofit/>
          </a:bodyPr>
          <a:lstStyle/>
          <a:p>
            <a:r>
              <a:rPr lang="en-US" sz="1800" dirty="0"/>
              <a:t>The main objective of the report is to provide guidelines</a:t>
            </a:r>
          </a:p>
          <a:p>
            <a:r>
              <a:rPr lang="en-US" sz="1800" dirty="0"/>
              <a:t>It mainly address the following issues:</a:t>
            </a:r>
          </a:p>
          <a:p>
            <a:endParaRPr lang="en-US" dirty="0"/>
          </a:p>
          <a:p>
            <a:pPr lvl="1">
              <a:spcAft>
                <a:spcPts val="450"/>
              </a:spcAft>
            </a:pPr>
            <a:r>
              <a:rPr lang="en-US" sz="1500" dirty="0"/>
              <a:t>What is geospatial information and benefits of integrating it in the SBR  </a:t>
            </a:r>
          </a:p>
          <a:p>
            <a:pPr lvl="1">
              <a:spcAft>
                <a:spcPts val="450"/>
              </a:spcAft>
            </a:pPr>
            <a:r>
              <a:rPr lang="en-US" sz="1500" dirty="0"/>
              <a:t>What it means integrating spatial information in the SBR   </a:t>
            </a:r>
          </a:p>
          <a:p>
            <a:pPr lvl="1">
              <a:spcAft>
                <a:spcPts val="450"/>
              </a:spcAft>
            </a:pPr>
            <a:r>
              <a:rPr lang="en-US" sz="1500" dirty="0"/>
              <a:t>How is geospatial information maintained </a:t>
            </a:r>
          </a:p>
          <a:p>
            <a:pPr lvl="1">
              <a:spcAft>
                <a:spcPts val="450"/>
              </a:spcAft>
            </a:pPr>
            <a:r>
              <a:rPr lang="en-US" sz="1500" dirty="0"/>
              <a:t>How to integrate geospatial information in the SBR </a:t>
            </a:r>
          </a:p>
          <a:p>
            <a:pPr lvl="1">
              <a:spcAft>
                <a:spcPts val="450"/>
              </a:spcAft>
            </a:pPr>
            <a:r>
              <a:rPr lang="en-US" sz="1500" dirty="0"/>
              <a:t>Country examples of the benefits of the integration</a:t>
            </a:r>
          </a:p>
          <a:p>
            <a:pPr>
              <a:spcAft>
                <a:spcPts val="450"/>
              </a:spcAft>
            </a:pPr>
            <a:r>
              <a:rPr lang="en-US" sz="1900" dirty="0"/>
              <a:t>Initial note: </a:t>
            </a:r>
            <a:r>
              <a:rPr lang="en-US" sz="1900" dirty="0">
                <a:hlinkClick r:id="rId2"/>
              </a:rPr>
              <a:t>https://unstats.un.org/UNSDWebsite/statcom/session_55/documents/BG-4b-Note_on_Statistical_Business_Registers_and_Geospatial_Information-E.pdf</a:t>
            </a:r>
            <a:endParaRPr lang="en-US" sz="1900" dirty="0"/>
          </a:p>
          <a:p>
            <a:pPr>
              <a:spcAft>
                <a:spcPts val="450"/>
              </a:spcAft>
            </a:pPr>
            <a:endParaRPr lang="en-US" sz="1900" dirty="0"/>
          </a:p>
          <a:p>
            <a:endParaRPr lang="nl-NL" dirty="0"/>
          </a:p>
        </p:txBody>
      </p:sp>
    </p:spTree>
    <p:extLst>
      <p:ext uri="{BB962C8B-B14F-4D97-AF65-F5344CB8AC3E}">
        <p14:creationId xmlns:p14="http://schemas.microsoft.com/office/powerpoint/2010/main" val="1763906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Location as a link between society, the economy and the environment</a:t>
            </a:r>
          </a:p>
        </p:txBody>
      </p:sp>
      <p:pic>
        <p:nvPicPr>
          <p:cNvPr id="4" name="Picture 3">
            <a:extLst>
              <a:ext uri="{FF2B5EF4-FFF2-40B4-BE49-F238E27FC236}">
                <a16:creationId xmlns:a16="http://schemas.microsoft.com/office/drawing/2014/main" id="{CC4DE072-E4F9-3D1B-ED73-60ACB6B9D3B8}"/>
              </a:ext>
            </a:extLst>
          </p:cNvPr>
          <p:cNvPicPr>
            <a:picLocks noChangeAspect="1"/>
          </p:cNvPicPr>
          <p:nvPr/>
        </p:nvPicPr>
        <p:blipFill>
          <a:blip r:embed="rId2"/>
          <a:stretch>
            <a:fillRect/>
          </a:stretch>
        </p:blipFill>
        <p:spPr>
          <a:xfrm>
            <a:off x="1957489" y="1861642"/>
            <a:ext cx="5011722" cy="3637056"/>
          </a:xfrm>
          <a:prstGeom prst="rect">
            <a:avLst/>
          </a:prstGeom>
        </p:spPr>
      </p:pic>
    </p:spTree>
    <p:extLst>
      <p:ext uri="{BB962C8B-B14F-4D97-AF65-F5344CB8AC3E}">
        <p14:creationId xmlns:p14="http://schemas.microsoft.com/office/powerpoint/2010/main" val="1927599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755652"/>
            <a:ext cx="7886700" cy="678670"/>
          </a:xfrm>
        </p:spPr>
        <p:txBody>
          <a:bodyPr>
            <a:normAutofit fontScale="90000"/>
          </a:bodyPr>
          <a:lstStyle/>
          <a:p>
            <a:r>
              <a:rPr lang="en-US" sz="2700" dirty="0"/>
              <a:t>Some technical questions raised during the Wiesbaden Group meeting</a:t>
            </a:r>
            <a:br>
              <a:rPr lang="en-US" sz="2700" dirty="0"/>
            </a:br>
            <a:br>
              <a:rPr lang="en-US" dirty="0"/>
            </a:br>
            <a:endParaRPr lang="nl-NL" dirty="0"/>
          </a:p>
        </p:txBody>
      </p:sp>
      <p:sp>
        <p:nvSpPr>
          <p:cNvPr id="3" name="Tijdelijke aanduiding voor inhoud 2"/>
          <p:cNvSpPr>
            <a:spLocks noGrp="1"/>
          </p:cNvSpPr>
          <p:nvPr>
            <p:ph idx="1"/>
          </p:nvPr>
        </p:nvSpPr>
        <p:spPr/>
        <p:txBody>
          <a:bodyPr>
            <a:normAutofit/>
          </a:bodyPr>
          <a:lstStyle/>
          <a:p>
            <a:pPr>
              <a:spcAft>
                <a:spcPts val="450"/>
              </a:spcAft>
            </a:pPr>
            <a:endParaRPr lang="en-US" sz="1900" dirty="0"/>
          </a:p>
          <a:p>
            <a:endParaRPr lang="nl-NL" dirty="0"/>
          </a:p>
        </p:txBody>
      </p:sp>
      <p:sp>
        <p:nvSpPr>
          <p:cNvPr id="4" name="Tijdelijke aanduiding voor inhoud 2">
            <a:extLst>
              <a:ext uri="{FF2B5EF4-FFF2-40B4-BE49-F238E27FC236}">
                <a16:creationId xmlns:a16="http://schemas.microsoft.com/office/drawing/2014/main" id="{7CE4F499-C0DE-EE12-A53A-4E6E8AC09B90}"/>
              </a:ext>
            </a:extLst>
          </p:cNvPr>
          <p:cNvSpPr txBox="1">
            <a:spLocks/>
          </p:cNvSpPr>
          <p:nvPr/>
        </p:nvSpPr>
        <p:spPr>
          <a:xfrm>
            <a:off x="781050" y="1394604"/>
            <a:ext cx="7886700" cy="4934759"/>
          </a:xfrm>
          <a:prstGeom prst="rect">
            <a:avLst/>
          </a:prstGeom>
        </p:spPr>
        <p:txBody>
          <a:bodyPr vert="horz" lIns="91440" tIns="45720" rIns="91440" bIns="45720" rtlCol="0">
            <a:normAutofit/>
          </a:bodyPr>
          <a:lstStyle>
            <a:lvl1pPr marL="228600" indent="-228600" algn="l" defTabSz="914400" rtl="0" eaLnBrk="1" latinLnBrk="0" hangingPunct="1">
              <a:lnSpc>
                <a:spcPct val="1140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14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Linking business, location and people registry</a:t>
            </a:r>
          </a:p>
          <a:p>
            <a:r>
              <a:rPr lang="en-US" sz="1800" dirty="0"/>
              <a:t>The approach in converting establishment/local units into </a:t>
            </a:r>
            <a:r>
              <a:rPr lang="en-US" sz="1800" dirty="0" err="1"/>
              <a:t>x,y</a:t>
            </a:r>
            <a:r>
              <a:rPr lang="en-US" sz="1800" dirty="0"/>
              <a:t> coordinates</a:t>
            </a:r>
          </a:p>
          <a:p>
            <a:r>
              <a:rPr lang="en-US" sz="1800" dirty="0"/>
              <a:t>When the size of the establishment is large, the approaching in determining the appropriate address for the conversion into </a:t>
            </a:r>
            <a:r>
              <a:rPr lang="en-US" sz="1800" dirty="0" err="1"/>
              <a:t>x,y</a:t>
            </a:r>
            <a:r>
              <a:rPr lang="en-US" sz="1800" dirty="0"/>
              <a:t> coordinates</a:t>
            </a:r>
          </a:p>
          <a:p>
            <a:r>
              <a:rPr lang="en-US" sz="1800" dirty="0"/>
              <a:t>Cases where addresses from the administrative source does not correspond to the location of economic activities</a:t>
            </a:r>
          </a:p>
          <a:p>
            <a:r>
              <a:rPr lang="en-US" sz="1800" dirty="0"/>
              <a:t>Release at the disaggregate level - Confidentiality issue</a:t>
            </a:r>
          </a:p>
          <a:p>
            <a:pPr>
              <a:spcAft>
                <a:spcPts val="450"/>
              </a:spcAft>
            </a:pPr>
            <a:endParaRPr lang="en-US" sz="1900" dirty="0"/>
          </a:p>
          <a:p>
            <a:endParaRPr lang="nl-NL" dirty="0"/>
          </a:p>
        </p:txBody>
      </p:sp>
    </p:spTree>
    <p:extLst>
      <p:ext uri="{BB962C8B-B14F-4D97-AF65-F5344CB8AC3E}">
        <p14:creationId xmlns:p14="http://schemas.microsoft.com/office/powerpoint/2010/main" val="1817780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84759-1344-E2E4-E3F5-7DBAB99ED077}"/>
              </a:ext>
            </a:extLst>
          </p:cNvPr>
          <p:cNvSpPr>
            <a:spLocks noGrp="1"/>
          </p:cNvSpPr>
          <p:nvPr>
            <p:ph type="body" sz="quarter" idx="10"/>
          </p:nvPr>
        </p:nvSpPr>
        <p:spPr/>
        <p:txBody>
          <a:bodyPr>
            <a:normAutofit/>
          </a:bodyPr>
          <a:lstStyle/>
          <a:p>
            <a:endParaRPr lang="en-US" b="1" dirty="0">
              <a:effectLst/>
              <a:latin typeface="Segoe UI" panose="020B0502040204020203" pitchFamily="34" charset="0"/>
              <a:ea typeface="DengXian" panose="02010600030101010101" pitchFamily="2" charset="-122"/>
              <a:cs typeface="Segoe UI" panose="020B0502040204020203" pitchFamily="34" charset="0"/>
            </a:endParaRPr>
          </a:p>
          <a:p>
            <a:r>
              <a:rPr lang="en-US" dirty="0">
                <a:latin typeface="Calibri" panose="020F0502020204030204" pitchFamily="34" charset="0"/>
                <a:ea typeface="DengXian" panose="02010600030101010101" pitchFamily="2" charset="-122"/>
              </a:rPr>
              <a:t>An initial effort was undertaken in late 2023 to collect national case studies and identify technical issues to be addressed in order to facilitate the development of development of the methodological approach for the integration of geospatial information into the SBR</a:t>
            </a:r>
          </a:p>
          <a:p>
            <a:r>
              <a:rPr lang="en-US" dirty="0">
                <a:latin typeface="Calibri" panose="020F0502020204030204" pitchFamily="34" charset="0"/>
                <a:ea typeface="DengXian" panose="02010600030101010101" pitchFamily="2" charset="-122"/>
              </a:rPr>
              <a:t>Canada, Mexico and Sweden contribute by sharing the relevant cases in their country in integrating geospatial information into the SBR. </a:t>
            </a:r>
          </a:p>
          <a:p>
            <a:r>
              <a:rPr lang="en-US" dirty="0">
                <a:latin typeface="Calibri" panose="020F0502020204030204" pitchFamily="34" charset="0"/>
                <a:ea typeface="DengXian" panose="02010600030101010101" pitchFamily="2" charset="-122"/>
              </a:rPr>
              <a:t>Initial response received from the Mexico and Sweden to the technical question posed</a:t>
            </a:r>
          </a:p>
          <a:p>
            <a:r>
              <a:rPr lang="en-US" dirty="0">
                <a:latin typeface="Calibri" panose="020F0502020204030204" pitchFamily="34" charset="0"/>
                <a:ea typeface="DengXian" panose="02010600030101010101" pitchFamily="2" charset="-122"/>
                <a:cs typeface="Segoe UI" panose="020B0502040204020203" pitchFamily="34" charset="0"/>
              </a:rPr>
              <a:t>Updated note incorporated the above contributions drafted. The note will be submitted as a background document to the UNSC 2024. The note serves as input into the ongoing and future work on integrating geospatial information into the statistical business registers for the Task Team on SBRs and the EG-ISGI.</a:t>
            </a:r>
            <a:endParaRPr lang="en-US" dirty="0">
              <a:latin typeface="Segoe UI" panose="020B0502040204020203" pitchFamily="34" charset="0"/>
              <a:cs typeface="Segoe UI" panose="020B0502040204020203" pitchFamily="34" charset="0"/>
            </a:endParaRPr>
          </a:p>
        </p:txBody>
      </p:sp>
      <p:sp>
        <p:nvSpPr>
          <p:cNvPr id="3" name="Text Placeholder 2">
            <a:extLst>
              <a:ext uri="{FF2B5EF4-FFF2-40B4-BE49-F238E27FC236}">
                <a16:creationId xmlns:a16="http://schemas.microsoft.com/office/drawing/2014/main" id="{3C0BEE9A-BD03-A992-EC27-27DB3F013F2E}"/>
              </a:ext>
            </a:extLst>
          </p:cNvPr>
          <p:cNvSpPr>
            <a:spLocks noGrp="1"/>
          </p:cNvSpPr>
          <p:nvPr>
            <p:ph type="body" sz="quarter" idx="11"/>
          </p:nvPr>
        </p:nvSpPr>
        <p:spPr>
          <a:xfrm>
            <a:off x="452629" y="1707293"/>
            <a:ext cx="6932910" cy="434578"/>
          </a:xfrm>
        </p:spPr>
        <p:txBody>
          <a:bodyPr>
            <a:normAutofit/>
          </a:bodyPr>
          <a:lstStyle/>
          <a:p>
            <a:r>
              <a:rPr lang="en-US" sz="2000" dirty="0">
                <a:solidFill>
                  <a:srgbClr val="01719D"/>
                </a:solidFill>
                <a:latin typeface="Calibri "/>
              </a:rPr>
              <a:t>Progress since November 2023</a:t>
            </a:r>
          </a:p>
        </p:txBody>
      </p:sp>
      <p:sp>
        <p:nvSpPr>
          <p:cNvPr id="4" name="Text Placeholder 3">
            <a:extLst>
              <a:ext uri="{FF2B5EF4-FFF2-40B4-BE49-F238E27FC236}">
                <a16:creationId xmlns:a16="http://schemas.microsoft.com/office/drawing/2014/main" id="{46ACE79F-2262-B3EF-E1C2-22F221A9936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642501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84759-1344-E2E4-E3F5-7DBAB99ED077}"/>
              </a:ext>
            </a:extLst>
          </p:cNvPr>
          <p:cNvSpPr>
            <a:spLocks noGrp="1"/>
          </p:cNvSpPr>
          <p:nvPr>
            <p:ph type="body" sz="quarter" idx="10"/>
          </p:nvPr>
        </p:nvSpPr>
        <p:spPr>
          <a:xfrm>
            <a:off x="449676" y="1828800"/>
            <a:ext cx="8137417" cy="3762376"/>
          </a:xfrm>
        </p:spPr>
        <p:txBody>
          <a:bodyPr>
            <a:normAutofit lnSpcReduction="10000"/>
          </a:bodyPr>
          <a:lstStyle/>
          <a:p>
            <a:pPr marL="257175" indent="-257175" algn="just">
              <a:lnSpc>
                <a:spcPct val="107000"/>
              </a:lnSpc>
              <a:spcBef>
                <a:spcPts val="0"/>
              </a:spcBef>
              <a:spcAft>
                <a:spcPts val="600"/>
              </a:spcAft>
              <a:buFont typeface="+mj-lt"/>
              <a:buAutoNum type="arabicPeriod"/>
            </a:pPr>
            <a:r>
              <a:rPr lang="en-US" b="1" dirty="0">
                <a:latin typeface="Calibri" panose="020F0502020204030204" pitchFamily="34" charset="0"/>
                <a:ea typeface="DengXian" panose="02010600030101010101" pitchFamily="2" charset="-122"/>
              </a:rPr>
              <a:t>What does it mean to integrate geospatial information (geographical coordinates) in SBRs? Does it mean that geospatial information has to be maintained in the SBR? Or does it mean that the SBR is linked to geospatial information (maintained outside the SBR)?  </a:t>
            </a:r>
            <a:endParaRPr lang="en-US" dirty="0">
              <a:latin typeface="Calibri" panose="020F0502020204030204" pitchFamily="34" charset="0"/>
              <a:ea typeface="DengXian" panose="02010600030101010101" pitchFamily="2" charset="-122"/>
            </a:endParaRPr>
          </a:p>
          <a:p>
            <a:endParaRPr lang="en-US" dirty="0">
              <a:effectLst/>
              <a:latin typeface="Segoe UI" panose="020B0502040204020203" pitchFamily="34" charset="0"/>
              <a:ea typeface="DengXian" panose="02010600030101010101" pitchFamily="2" charset="-122"/>
              <a:cs typeface="Segoe UI" panose="020B0502040204020203" pitchFamily="34" charset="0"/>
            </a:endParaRPr>
          </a:p>
          <a:p>
            <a:pPr marL="0" indent="0">
              <a:buNone/>
            </a:pPr>
            <a:r>
              <a:rPr lang="en-US" dirty="0">
                <a:latin typeface="Segoe UI" panose="020B0502040204020203" pitchFamily="34" charset="0"/>
                <a:cs typeface="Segoe UI" panose="020B0502040204020203" pitchFamily="34" charset="0"/>
              </a:rPr>
              <a:t>Responses</a:t>
            </a:r>
          </a:p>
          <a:p>
            <a:pPr lvl="1"/>
            <a:r>
              <a:rPr lang="en-US" sz="1350" dirty="0">
                <a:latin typeface="Calibri" panose="020F0502020204030204" pitchFamily="34" charset="0"/>
                <a:ea typeface="DengXian" panose="02010600030101010101" pitchFamily="2" charset="-122"/>
              </a:rPr>
              <a:t>keep and maintain (correct) geographical coordinates outside the SBR (e.g. in an authoritative address register), to be linked to local units by means of the address string; establish an efficient, automated address cleaning and geocoding service for incoming address data </a:t>
            </a:r>
          </a:p>
          <a:p>
            <a:pPr lvl="1"/>
            <a:r>
              <a:rPr lang="en-US" sz="1350" dirty="0">
                <a:latin typeface="Calibri" panose="020F0502020204030204" pitchFamily="34" charset="0"/>
                <a:ea typeface="DengXian" panose="02010600030101010101" pitchFamily="2" charset="-122"/>
              </a:rPr>
              <a:t>The geospatial information in the SBR is included from the origin when data is collected. The basic statistical unit in the SBR is the establishment. Geographic data is automatically associated with establishments during fieldwork using computing devices supported by INEGI's infrastructure. Thus, geospatial information is maintained in the SBR which is fully updated every five years with the Economic Census and annually through business surveys, administrative registers, and information provided by informants through an interactive updating tool.</a:t>
            </a:r>
          </a:p>
          <a:p>
            <a:pPr lvl="1"/>
            <a:endParaRPr lang="en-US" dirty="0">
              <a:latin typeface="Segoe UI" panose="020B0502040204020203" pitchFamily="34" charset="0"/>
              <a:cs typeface="Segoe UI" panose="020B0502040204020203" pitchFamily="34" charset="0"/>
            </a:endParaRPr>
          </a:p>
        </p:txBody>
      </p:sp>
      <p:sp>
        <p:nvSpPr>
          <p:cNvPr id="3" name="Text Placeholder 2">
            <a:extLst>
              <a:ext uri="{FF2B5EF4-FFF2-40B4-BE49-F238E27FC236}">
                <a16:creationId xmlns:a16="http://schemas.microsoft.com/office/drawing/2014/main" id="{3C0BEE9A-BD03-A992-EC27-27DB3F013F2E}"/>
              </a:ext>
            </a:extLst>
          </p:cNvPr>
          <p:cNvSpPr>
            <a:spLocks noGrp="1"/>
          </p:cNvSpPr>
          <p:nvPr>
            <p:ph type="body" sz="quarter" idx="11"/>
          </p:nvPr>
        </p:nvSpPr>
        <p:spPr/>
        <p:txBody>
          <a:bodyPr/>
          <a:lstStyle/>
          <a:p>
            <a:r>
              <a:rPr lang="en-US" dirty="0">
                <a:solidFill>
                  <a:srgbClr val="01719D"/>
                </a:solidFill>
              </a:rPr>
              <a:t>Response to the technical question posed</a:t>
            </a:r>
          </a:p>
        </p:txBody>
      </p:sp>
      <p:sp>
        <p:nvSpPr>
          <p:cNvPr id="4" name="Text Placeholder 3">
            <a:extLst>
              <a:ext uri="{FF2B5EF4-FFF2-40B4-BE49-F238E27FC236}">
                <a16:creationId xmlns:a16="http://schemas.microsoft.com/office/drawing/2014/main" id="{46ACE79F-2262-B3EF-E1C2-22F221A9936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752437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84759-1344-E2E4-E3F5-7DBAB99ED077}"/>
              </a:ext>
            </a:extLst>
          </p:cNvPr>
          <p:cNvSpPr>
            <a:spLocks noGrp="1"/>
          </p:cNvSpPr>
          <p:nvPr>
            <p:ph type="body" sz="quarter" idx="10"/>
          </p:nvPr>
        </p:nvSpPr>
        <p:spPr/>
        <p:txBody>
          <a:bodyPr>
            <a:normAutofit/>
          </a:bodyPr>
          <a:lstStyle/>
          <a:p>
            <a:pPr marL="0" indent="0" algn="just">
              <a:lnSpc>
                <a:spcPct val="107000"/>
              </a:lnSpc>
              <a:spcBef>
                <a:spcPts val="0"/>
              </a:spcBef>
              <a:spcAft>
                <a:spcPts val="600"/>
              </a:spcAft>
              <a:buNone/>
            </a:pPr>
            <a:r>
              <a:rPr lang="en-US" b="1" dirty="0">
                <a:latin typeface="Calibri" panose="020F0502020204030204" pitchFamily="34" charset="0"/>
                <a:ea typeface="DengXian" panose="02010600030101010101" pitchFamily="2" charset="-122"/>
              </a:rPr>
              <a:t>2. What are the additional advantages from integrating geospatial information in the SBR vs just having addresses?</a:t>
            </a:r>
            <a:endParaRPr lang="en-US" dirty="0">
              <a:latin typeface="Calibri" panose="020F0502020204030204" pitchFamily="34" charset="0"/>
              <a:ea typeface="DengXian" panose="02010600030101010101" pitchFamily="2" charset="-122"/>
            </a:endParaRPr>
          </a:p>
          <a:p>
            <a:endParaRPr lang="en-US" dirty="0">
              <a:effectLst/>
              <a:latin typeface="Segoe UI" panose="020B0502040204020203" pitchFamily="34" charset="0"/>
              <a:ea typeface="DengXian" panose="02010600030101010101" pitchFamily="2" charset="-122"/>
              <a:cs typeface="Segoe UI" panose="020B0502040204020203" pitchFamily="34" charset="0"/>
            </a:endParaRPr>
          </a:p>
          <a:p>
            <a:pPr marL="0" indent="0">
              <a:buNone/>
            </a:pPr>
            <a:r>
              <a:rPr lang="en-US" dirty="0">
                <a:latin typeface="Segoe UI" panose="020B0502040204020203" pitchFamily="34" charset="0"/>
                <a:cs typeface="Segoe UI" panose="020B0502040204020203" pitchFamily="34" charset="0"/>
              </a:rPr>
              <a:t>Responses</a:t>
            </a:r>
          </a:p>
          <a:p>
            <a:pPr lvl="1"/>
            <a:r>
              <a:rPr lang="en-US" sz="1350" dirty="0">
                <a:latin typeface="Calibri" panose="020F0502020204030204" pitchFamily="34" charset="0"/>
                <a:ea typeface="DengXian" panose="02010600030101010101" pitchFamily="2" charset="-122"/>
              </a:rPr>
              <a:t>Geographical coordinates should ideally be maintained outside the SBR, and linked to local units whenever needed by means of address matching. We would suggest that it is rather an advantage of having SBR and geospatial information separated in different repositories. Having only the address of the local unit in the SBR is not a disadvantage if the criteria mentioned above can be met. </a:t>
            </a:r>
          </a:p>
          <a:p>
            <a:pPr lvl="1"/>
            <a:r>
              <a:rPr lang="en-US" sz="1350" dirty="0">
                <a:latin typeface="Calibri" panose="020F0502020204030204" pitchFamily="34" charset="0"/>
                <a:ea typeface="DengXian" panose="02010600030101010101" pitchFamily="2" charset="-122"/>
              </a:rPr>
              <a:t>The geographic location coordinates in the SBR enables the publication of information on digital maps or satellite images, which promotes the combination of geospatial data with business statistics, enriching the analysis of the distribution of economic activity in a specific territory (locality, state, regions and basic statistical areas</a:t>
            </a:r>
            <a:endParaRPr lang="en-US" dirty="0">
              <a:latin typeface="Segoe UI" panose="020B0502040204020203" pitchFamily="34" charset="0"/>
              <a:cs typeface="Segoe UI" panose="020B0502040204020203" pitchFamily="34" charset="0"/>
            </a:endParaRPr>
          </a:p>
        </p:txBody>
      </p:sp>
      <p:sp>
        <p:nvSpPr>
          <p:cNvPr id="3" name="Text Placeholder 2">
            <a:extLst>
              <a:ext uri="{FF2B5EF4-FFF2-40B4-BE49-F238E27FC236}">
                <a16:creationId xmlns:a16="http://schemas.microsoft.com/office/drawing/2014/main" id="{3C0BEE9A-BD03-A992-EC27-27DB3F013F2E}"/>
              </a:ext>
            </a:extLst>
          </p:cNvPr>
          <p:cNvSpPr>
            <a:spLocks noGrp="1"/>
          </p:cNvSpPr>
          <p:nvPr>
            <p:ph type="body" sz="quarter" idx="11"/>
          </p:nvPr>
        </p:nvSpPr>
        <p:spPr/>
        <p:txBody>
          <a:bodyPr/>
          <a:lstStyle/>
          <a:p>
            <a:r>
              <a:rPr lang="en-US" dirty="0">
                <a:solidFill>
                  <a:srgbClr val="01719D"/>
                </a:solidFill>
              </a:rPr>
              <a:t>Response to the technical question posed</a:t>
            </a:r>
          </a:p>
        </p:txBody>
      </p:sp>
      <p:sp>
        <p:nvSpPr>
          <p:cNvPr id="4" name="Text Placeholder 3">
            <a:extLst>
              <a:ext uri="{FF2B5EF4-FFF2-40B4-BE49-F238E27FC236}">
                <a16:creationId xmlns:a16="http://schemas.microsoft.com/office/drawing/2014/main" id="{46ACE79F-2262-B3EF-E1C2-22F221A9936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528834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84759-1344-E2E4-E3F5-7DBAB99ED077}"/>
              </a:ext>
            </a:extLst>
          </p:cNvPr>
          <p:cNvSpPr>
            <a:spLocks noGrp="1"/>
          </p:cNvSpPr>
          <p:nvPr>
            <p:ph type="body" sz="quarter" idx="10"/>
          </p:nvPr>
        </p:nvSpPr>
        <p:spPr/>
        <p:txBody>
          <a:bodyPr>
            <a:normAutofit/>
          </a:bodyPr>
          <a:lstStyle/>
          <a:p>
            <a:pPr marL="0" indent="0" algn="just">
              <a:lnSpc>
                <a:spcPct val="107000"/>
              </a:lnSpc>
              <a:spcBef>
                <a:spcPts val="0"/>
              </a:spcBef>
              <a:spcAft>
                <a:spcPts val="600"/>
              </a:spcAft>
              <a:buNone/>
            </a:pPr>
            <a:r>
              <a:rPr lang="en-US" b="1" dirty="0">
                <a:latin typeface="Calibri" panose="020F0502020204030204" pitchFamily="34" charset="0"/>
                <a:ea typeface="DengXian" panose="02010600030101010101" pitchFamily="2" charset="-122"/>
              </a:rPr>
              <a:t>3. Can addresses be easily converted to geographical coordinates? If so, how? </a:t>
            </a:r>
            <a:endParaRPr lang="en-US" dirty="0">
              <a:latin typeface="Calibri" panose="020F0502020204030204" pitchFamily="34" charset="0"/>
              <a:ea typeface="DengXian" panose="02010600030101010101" pitchFamily="2" charset="-122"/>
            </a:endParaRPr>
          </a:p>
          <a:p>
            <a:endParaRPr lang="en-US" dirty="0">
              <a:effectLst/>
              <a:latin typeface="Segoe UI" panose="020B0502040204020203" pitchFamily="34" charset="0"/>
              <a:ea typeface="DengXian" panose="02010600030101010101" pitchFamily="2" charset="-122"/>
              <a:cs typeface="Segoe UI" panose="020B0502040204020203" pitchFamily="34" charset="0"/>
            </a:endParaRPr>
          </a:p>
          <a:p>
            <a:pPr marL="0" indent="0">
              <a:buNone/>
            </a:pPr>
            <a:r>
              <a:rPr lang="en-US" dirty="0">
                <a:latin typeface="Segoe UI" panose="020B0502040204020203" pitchFamily="34" charset="0"/>
                <a:cs typeface="Segoe UI" panose="020B0502040204020203" pitchFamily="34" charset="0"/>
              </a:rPr>
              <a:t>Responses </a:t>
            </a:r>
          </a:p>
          <a:p>
            <a:pPr lvl="1"/>
            <a:r>
              <a:rPr lang="en-US" sz="1350" dirty="0">
                <a:latin typeface="Calibri" panose="020F0502020204030204" pitchFamily="34" charset="0"/>
                <a:ea typeface="DengXian" panose="02010600030101010101" pitchFamily="2" charset="-122"/>
              </a:rPr>
              <a:t>Yes, if the address information assigned to each local units is compliant with the agreed address standard, i.e. the authoritative address register (which contains geographical coordinates and is of good quality), the address information of each local units can easily be converted to geographical coordinates (or geospatially enabled). </a:t>
            </a:r>
          </a:p>
          <a:p>
            <a:pPr lvl="1"/>
            <a:r>
              <a:rPr lang="en-US" sz="1350" dirty="0">
                <a:latin typeface="Calibri" panose="020F0502020204030204" pitchFamily="34" charset="0"/>
                <a:ea typeface="DengXian" panose="02010600030101010101" pitchFamily="2" charset="-122"/>
              </a:rPr>
              <a:t>Use computing devices/tool (using a GPS) with which points (X,Y coordinates) are assigned based on address data, including in-between streets to avoid errors in the location of the points where the establishments are located. In this sense, the assignment of geographic coordinates comes from the field operations, supported by internal analysis if it is required.</a:t>
            </a:r>
          </a:p>
          <a:p>
            <a:pPr lvl="1"/>
            <a:endParaRPr lang="en-US" dirty="0">
              <a:latin typeface="Segoe UI" panose="020B0502040204020203" pitchFamily="34" charset="0"/>
              <a:cs typeface="Segoe UI" panose="020B0502040204020203" pitchFamily="34" charset="0"/>
            </a:endParaRPr>
          </a:p>
        </p:txBody>
      </p:sp>
      <p:sp>
        <p:nvSpPr>
          <p:cNvPr id="3" name="Text Placeholder 2">
            <a:extLst>
              <a:ext uri="{FF2B5EF4-FFF2-40B4-BE49-F238E27FC236}">
                <a16:creationId xmlns:a16="http://schemas.microsoft.com/office/drawing/2014/main" id="{3C0BEE9A-BD03-A992-EC27-27DB3F013F2E}"/>
              </a:ext>
            </a:extLst>
          </p:cNvPr>
          <p:cNvSpPr>
            <a:spLocks noGrp="1"/>
          </p:cNvSpPr>
          <p:nvPr>
            <p:ph type="body" sz="quarter" idx="11"/>
          </p:nvPr>
        </p:nvSpPr>
        <p:spPr/>
        <p:txBody>
          <a:bodyPr/>
          <a:lstStyle/>
          <a:p>
            <a:r>
              <a:rPr lang="en-US" dirty="0">
                <a:solidFill>
                  <a:srgbClr val="01719D"/>
                </a:solidFill>
              </a:rPr>
              <a:t>Response to the technical question posed</a:t>
            </a:r>
          </a:p>
        </p:txBody>
      </p:sp>
      <p:sp>
        <p:nvSpPr>
          <p:cNvPr id="4" name="Text Placeholder 3">
            <a:extLst>
              <a:ext uri="{FF2B5EF4-FFF2-40B4-BE49-F238E27FC236}">
                <a16:creationId xmlns:a16="http://schemas.microsoft.com/office/drawing/2014/main" id="{46ACE79F-2262-B3EF-E1C2-22F221A9936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24558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84759-1344-E2E4-E3F5-7DBAB99ED077}"/>
              </a:ext>
            </a:extLst>
          </p:cNvPr>
          <p:cNvSpPr>
            <a:spLocks noGrp="1"/>
          </p:cNvSpPr>
          <p:nvPr>
            <p:ph type="body" sz="quarter" idx="10"/>
          </p:nvPr>
        </p:nvSpPr>
        <p:spPr/>
        <p:txBody>
          <a:bodyPr>
            <a:normAutofit/>
          </a:bodyPr>
          <a:lstStyle/>
          <a:p>
            <a:pPr marL="0" indent="0" algn="just">
              <a:lnSpc>
                <a:spcPct val="107000"/>
              </a:lnSpc>
              <a:spcBef>
                <a:spcPts val="0"/>
              </a:spcBef>
              <a:spcAft>
                <a:spcPts val="600"/>
              </a:spcAft>
              <a:buNone/>
            </a:pPr>
            <a:r>
              <a:rPr lang="en-US" b="1" dirty="0">
                <a:latin typeface="Calibri" panose="020F0502020204030204" pitchFamily="34" charset="0"/>
                <a:ea typeface="DengXian" panose="02010600030101010101" pitchFamily="2" charset="-122"/>
              </a:rPr>
              <a:t>4. If there is a building and dwelling register in the country with geocoordinates, could this be exploited to integrate geospatial information in the SBRs?</a:t>
            </a:r>
            <a:endParaRPr lang="en-US" dirty="0">
              <a:latin typeface="Calibri" panose="020F0502020204030204" pitchFamily="34" charset="0"/>
              <a:ea typeface="DengXian" panose="02010600030101010101" pitchFamily="2" charset="-122"/>
            </a:endParaRPr>
          </a:p>
          <a:p>
            <a:endParaRPr lang="en-US" dirty="0">
              <a:effectLst/>
              <a:latin typeface="Segoe UI" panose="020B0502040204020203" pitchFamily="34" charset="0"/>
              <a:ea typeface="DengXian" panose="02010600030101010101" pitchFamily="2" charset="-122"/>
              <a:cs typeface="Segoe UI" panose="020B0502040204020203" pitchFamily="34" charset="0"/>
            </a:endParaRPr>
          </a:p>
          <a:p>
            <a:pPr marL="0" indent="0">
              <a:buNone/>
            </a:pPr>
            <a:r>
              <a:rPr lang="en-US" dirty="0">
                <a:latin typeface="Segoe UI" panose="020B0502040204020203" pitchFamily="34" charset="0"/>
                <a:cs typeface="Segoe UI" panose="020B0502040204020203" pitchFamily="34" charset="0"/>
              </a:rPr>
              <a:t>Responses </a:t>
            </a:r>
          </a:p>
          <a:p>
            <a:pPr lvl="1"/>
            <a:r>
              <a:rPr lang="en-US" sz="1350" dirty="0">
                <a:latin typeface="Calibri" panose="020F0502020204030204" pitchFamily="34" charset="0"/>
                <a:ea typeface="DengXian" panose="02010600030101010101" pitchFamily="2" charset="-122"/>
              </a:rPr>
              <a:t>Yes, if the address information assigned to each local units is compliant with the agreed address standard, i.e. the authoritative address register (which contains geographical coordinates and is of good quality), the address information of each local units can easily be converted to geographical coordinates (or geospatially enabled). </a:t>
            </a:r>
          </a:p>
          <a:p>
            <a:pPr lvl="1"/>
            <a:r>
              <a:rPr lang="en-US" sz="1350" dirty="0">
                <a:latin typeface="Calibri" panose="020F0502020204030204" pitchFamily="34" charset="0"/>
                <a:ea typeface="DengXian" panose="02010600030101010101" pitchFamily="2" charset="-122"/>
              </a:rPr>
              <a:t>Use computing devices/tool (using a GPS) with which points (X,Y coordinates) are assigned based on address data, including in-between streets to avoid errors in the location of the points where the establishments are located. In this sense, the assignment of geographic coordinates comes from the field operations, supported by internal analysis if it is required.</a:t>
            </a:r>
          </a:p>
          <a:p>
            <a:pPr lvl="1"/>
            <a:endParaRPr lang="en-US" dirty="0">
              <a:latin typeface="Segoe UI" panose="020B0502040204020203" pitchFamily="34" charset="0"/>
              <a:cs typeface="Segoe UI" panose="020B0502040204020203" pitchFamily="34" charset="0"/>
            </a:endParaRPr>
          </a:p>
        </p:txBody>
      </p:sp>
      <p:sp>
        <p:nvSpPr>
          <p:cNvPr id="3" name="Text Placeholder 2">
            <a:extLst>
              <a:ext uri="{FF2B5EF4-FFF2-40B4-BE49-F238E27FC236}">
                <a16:creationId xmlns:a16="http://schemas.microsoft.com/office/drawing/2014/main" id="{3C0BEE9A-BD03-A992-EC27-27DB3F013F2E}"/>
              </a:ext>
            </a:extLst>
          </p:cNvPr>
          <p:cNvSpPr>
            <a:spLocks noGrp="1"/>
          </p:cNvSpPr>
          <p:nvPr>
            <p:ph type="body" sz="quarter" idx="11"/>
          </p:nvPr>
        </p:nvSpPr>
        <p:spPr/>
        <p:txBody>
          <a:bodyPr/>
          <a:lstStyle/>
          <a:p>
            <a:r>
              <a:rPr lang="en-US" dirty="0">
                <a:solidFill>
                  <a:srgbClr val="01719D"/>
                </a:solidFill>
              </a:rPr>
              <a:t>Response to the technical question posed</a:t>
            </a:r>
          </a:p>
        </p:txBody>
      </p:sp>
      <p:sp>
        <p:nvSpPr>
          <p:cNvPr id="4" name="Text Placeholder 3">
            <a:extLst>
              <a:ext uri="{FF2B5EF4-FFF2-40B4-BE49-F238E27FC236}">
                <a16:creationId xmlns:a16="http://schemas.microsoft.com/office/drawing/2014/main" id="{46ACE79F-2262-B3EF-E1C2-22F221A9936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1293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84759-1344-E2E4-E3F5-7DBAB99ED077}"/>
              </a:ext>
            </a:extLst>
          </p:cNvPr>
          <p:cNvSpPr>
            <a:spLocks noGrp="1"/>
          </p:cNvSpPr>
          <p:nvPr>
            <p:ph type="body" sz="quarter" idx="10"/>
          </p:nvPr>
        </p:nvSpPr>
        <p:spPr/>
        <p:txBody>
          <a:bodyPr>
            <a:normAutofit/>
          </a:bodyPr>
          <a:lstStyle/>
          <a:p>
            <a:pPr marL="0" indent="0">
              <a:lnSpc>
                <a:spcPct val="107000"/>
              </a:lnSpc>
              <a:spcBef>
                <a:spcPts val="0"/>
              </a:spcBef>
              <a:spcAft>
                <a:spcPts val="600"/>
              </a:spcAft>
              <a:buNone/>
            </a:pPr>
            <a:r>
              <a:rPr lang="en-US" b="1" dirty="0">
                <a:latin typeface="Calibri" panose="020F0502020204030204" pitchFamily="34" charset="0"/>
                <a:ea typeface="DengXian" panose="02010600030101010101" pitchFamily="2" charset="-122"/>
              </a:rPr>
              <a:t> 7. The approach in converting establishment/local units into </a:t>
            </a:r>
            <a:r>
              <a:rPr lang="en-US" b="1" dirty="0" err="1">
                <a:latin typeface="Calibri" panose="020F0502020204030204" pitchFamily="34" charset="0"/>
                <a:ea typeface="DengXian" panose="02010600030101010101" pitchFamily="2" charset="-122"/>
              </a:rPr>
              <a:t>x,y</a:t>
            </a:r>
            <a:r>
              <a:rPr lang="en-US" b="1" dirty="0">
                <a:latin typeface="Calibri" panose="020F0502020204030204" pitchFamily="34" charset="0"/>
                <a:ea typeface="DengXian" panose="02010600030101010101" pitchFamily="2" charset="-122"/>
              </a:rPr>
              <a:t> coordinates</a:t>
            </a:r>
            <a:endParaRPr lang="en-US" dirty="0">
              <a:latin typeface="Calibri" panose="020F0502020204030204" pitchFamily="34" charset="0"/>
              <a:ea typeface="DengXian" panose="02010600030101010101" pitchFamily="2" charset="-122"/>
            </a:endParaRPr>
          </a:p>
          <a:p>
            <a:endParaRPr lang="en-US" dirty="0">
              <a:effectLst/>
              <a:latin typeface="Segoe UI" panose="020B0502040204020203" pitchFamily="34" charset="0"/>
              <a:ea typeface="DengXian" panose="02010600030101010101" pitchFamily="2" charset="-122"/>
              <a:cs typeface="Segoe UI" panose="020B0502040204020203" pitchFamily="34" charset="0"/>
            </a:endParaRPr>
          </a:p>
          <a:p>
            <a:pPr marL="0" indent="0">
              <a:buNone/>
            </a:pPr>
            <a:r>
              <a:rPr lang="en-US" dirty="0">
                <a:latin typeface="Segoe UI" panose="020B0502040204020203" pitchFamily="34" charset="0"/>
                <a:cs typeface="Segoe UI" panose="020B0502040204020203" pitchFamily="34" charset="0"/>
              </a:rPr>
              <a:t>Responses </a:t>
            </a:r>
          </a:p>
          <a:p>
            <a:pPr lvl="1"/>
            <a:r>
              <a:rPr lang="en-CA" sz="1350" dirty="0">
                <a:latin typeface="Calibri" panose="020F0502020204030204" pitchFamily="34" charset="0"/>
                <a:ea typeface="Times New Roman" panose="02020603050405020304" pitchFamily="18" charset="0"/>
              </a:rPr>
              <a:t>Geocoding strategy leveraging </a:t>
            </a:r>
            <a:r>
              <a:rPr lang="en-CA" sz="1350" dirty="0" err="1">
                <a:latin typeface="Calibri" panose="020F0502020204030204" pitchFamily="34" charset="0"/>
                <a:ea typeface="Times New Roman" panose="02020603050405020304" pitchFamily="18" charset="0"/>
              </a:rPr>
              <a:t>GeoDepot</a:t>
            </a:r>
            <a:r>
              <a:rPr lang="en-CA" sz="1350" dirty="0">
                <a:latin typeface="Calibri" panose="020F0502020204030204" pitchFamily="34" charset="0"/>
                <a:ea typeface="Times New Roman" panose="02020603050405020304" pitchFamily="18" charset="0"/>
              </a:rPr>
              <a:t> which is a geospatial database of Statistics Canada was developed by Statistics Canada’s then Geography Division. If a street is matched to a </a:t>
            </a:r>
            <a:r>
              <a:rPr lang="en-CA" sz="1350" dirty="0" err="1">
                <a:latin typeface="Calibri" panose="020F0502020204030204" pitchFamily="34" charset="0"/>
                <a:ea typeface="Times New Roman" panose="02020603050405020304" pitchFamily="18" charset="0"/>
              </a:rPr>
              <a:t>Blockface</a:t>
            </a:r>
            <a:r>
              <a:rPr lang="en-CA" sz="1350" dirty="0">
                <a:latin typeface="Calibri" panose="020F0502020204030204" pitchFamily="34" charset="0"/>
                <a:ea typeface="Times New Roman" panose="02020603050405020304" pitchFamily="18" charset="0"/>
              </a:rPr>
              <a:t> that is one side of a street between two consecutive features intersecting that street, then the longitude and latitude coordinate values of the </a:t>
            </a:r>
            <a:r>
              <a:rPr lang="en-CA" sz="1350" dirty="0" err="1">
                <a:latin typeface="Calibri" panose="020F0502020204030204" pitchFamily="34" charset="0"/>
                <a:ea typeface="Times New Roman" panose="02020603050405020304" pitchFamily="18" charset="0"/>
              </a:rPr>
              <a:t>Blockface’s</a:t>
            </a:r>
            <a:r>
              <a:rPr lang="en-CA" sz="1350" dirty="0">
                <a:latin typeface="Calibri" panose="020F0502020204030204" pitchFamily="34" charset="0"/>
                <a:ea typeface="Times New Roman" panose="02020603050405020304" pitchFamily="18" charset="0"/>
              </a:rPr>
              <a:t> representative point are assigned to that address on the SBR. Sometimes, when a match to a </a:t>
            </a:r>
            <a:r>
              <a:rPr lang="en-CA" sz="1350" dirty="0" err="1">
                <a:latin typeface="Calibri" panose="020F0502020204030204" pitchFamily="34" charset="0"/>
                <a:ea typeface="Times New Roman" panose="02020603050405020304" pitchFamily="18" charset="0"/>
              </a:rPr>
              <a:t>Blockface</a:t>
            </a:r>
            <a:r>
              <a:rPr lang="en-CA" sz="1350" dirty="0">
                <a:latin typeface="Calibri" panose="020F0502020204030204" pitchFamily="34" charset="0"/>
                <a:ea typeface="Times New Roman" panose="02020603050405020304" pitchFamily="18" charset="0"/>
              </a:rPr>
              <a:t> is not achievable due to inevitable data imperfection, the centroids of Statistics Canada’s census dissemination blocks or dissemination areas or Canada Post’s Postal Codes are applied to those addresses on the SBR.</a:t>
            </a:r>
            <a:endParaRPr lang="en-US" sz="1350" dirty="0">
              <a:latin typeface="Calibri" panose="020F0502020204030204" pitchFamily="34" charset="0"/>
              <a:ea typeface="Calibri" panose="020F0502020204030204" pitchFamily="34" charset="0"/>
            </a:endParaRPr>
          </a:p>
          <a:p>
            <a:pPr lvl="1"/>
            <a:r>
              <a:rPr lang="en-US" sz="1350" dirty="0">
                <a:latin typeface="Calibri" panose="020F0502020204030204" pitchFamily="34" charset="0"/>
                <a:ea typeface="DengXian" panose="02010600030101010101" pitchFamily="2" charset="-122"/>
              </a:rPr>
              <a:t>By using the address information of the local unit and matching with equivalent address information in the authoritative address register, which contains x, y coordinates.</a:t>
            </a:r>
            <a:endParaRPr lang="en-US" dirty="0">
              <a:latin typeface="Segoe UI" panose="020B0502040204020203" pitchFamily="34" charset="0"/>
              <a:cs typeface="Segoe UI" panose="020B0502040204020203" pitchFamily="34" charset="0"/>
            </a:endParaRPr>
          </a:p>
        </p:txBody>
      </p:sp>
      <p:sp>
        <p:nvSpPr>
          <p:cNvPr id="3" name="Text Placeholder 2">
            <a:extLst>
              <a:ext uri="{FF2B5EF4-FFF2-40B4-BE49-F238E27FC236}">
                <a16:creationId xmlns:a16="http://schemas.microsoft.com/office/drawing/2014/main" id="{3C0BEE9A-BD03-A992-EC27-27DB3F013F2E}"/>
              </a:ext>
            </a:extLst>
          </p:cNvPr>
          <p:cNvSpPr>
            <a:spLocks noGrp="1"/>
          </p:cNvSpPr>
          <p:nvPr>
            <p:ph type="body" sz="quarter" idx="11"/>
          </p:nvPr>
        </p:nvSpPr>
        <p:spPr/>
        <p:txBody>
          <a:bodyPr/>
          <a:lstStyle/>
          <a:p>
            <a:r>
              <a:rPr lang="en-US" dirty="0">
                <a:solidFill>
                  <a:srgbClr val="01719D"/>
                </a:solidFill>
              </a:rPr>
              <a:t>Response to the technical question posed</a:t>
            </a:r>
          </a:p>
        </p:txBody>
      </p:sp>
      <p:sp>
        <p:nvSpPr>
          <p:cNvPr id="4" name="Text Placeholder 3">
            <a:extLst>
              <a:ext uri="{FF2B5EF4-FFF2-40B4-BE49-F238E27FC236}">
                <a16:creationId xmlns:a16="http://schemas.microsoft.com/office/drawing/2014/main" id="{46ACE79F-2262-B3EF-E1C2-22F221A9936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34589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84759-1344-E2E4-E3F5-7DBAB99ED077}"/>
              </a:ext>
            </a:extLst>
          </p:cNvPr>
          <p:cNvSpPr>
            <a:spLocks noGrp="1"/>
          </p:cNvSpPr>
          <p:nvPr>
            <p:ph type="body" sz="quarter" idx="10"/>
          </p:nvPr>
        </p:nvSpPr>
        <p:spPr/>
        <p:txBody>
          <a:bodyPr>
            <a:normAutofit/>
          </a:bodyPr>
          <a:lstStyle/>
          <a:p>
            <a:pPr marL="0" indent="0">
              <a:lnSpc>
                <a:spcPct val="107000"/>
              </a:lnSpc>
              <a:spcBef>
                <a:spcPts val="0"/>
              </a:spcBef>
              <a:spcAft>
                <a:spcPts val="600"/>
              </a:spcAft>
              <a:buNone/>
            </a:pPr>
            <a:r>
              <a:rPr lang="en-US" b="1" dirty="0">
                <a:latin typeface="Calibri" panose="020F0502020204030204" pitchFamily="34" charset="0"/>
                <a:ea typeface="DengXian" panose="02010600030101010101" pitchFamily="2" charset="-122"/>
              </a:rPr>
              <a:t>8.  When the size of the establishment is large, the approaching in determining the appropriate address for the conversion into </a:t>
            </a:r>
            <a:r>
              <a:rPr lang="en-US" b="1" dirty="0" err="1">
                <a:latin typeface="Calibri" panose="020F0502020204030204" pitchFamily="34" charset="0"/>
                <a:ea typeface="DengXian" panose="02010600030101010101" pitchFamily="2" charset="-122"/>
              </a:rPr>
              <a:t>x,y</a:t>
            </a:r>
            <a:r>
              <a:rPr lang="en-US" b="1" dirty="0">
                <a:latin typeface="Calibri" panose="020F0502020204030204" pitchFamily="34" charset="0"/>
                <a:ea typeface="DengXian" panose="02010600030101010101" pitchFamily="2" charset="-122"/>
              </a:rPr>
              <a:t> coordinates</a:t>
            </a:r>
            <a:endParaRPr lang="en-US" dirty="0">
              <a:latin typeface="Calibri" panose="020F0502020204030204" pitchFamily="34" charset="0"/>
              <a:ea typeface="DengXian" panose="02010600030101010101" pitchFamily="2" charset="-122"/>
            </a:endParaRPr>
          </a:p>
          <a:p>
            <a:pPr marL="0" indent="0">
              <a:buNone/>
            </a:pPr>
            <a:r>
              <a:rPr lang="en-US" dirty="0">
                <a:latin typeface="Segoe UI" panose="020B0502040204020203" pitchFamily="34" charset="0"/>
                <a:cs typeface="Segoe UI" panose="020B0502040204020203" pitchFamily="34" charset="0"/>
              </a:rPr>
              <a:t>Responses :</a:t>
            </a:r>
          </a:p>
          <a:p>
            <a:pPr lvl="1"/>
            <a:r>
              <a:rPr lang="en-US" sz="1350" dirty="0">
                <a:latin typeface="Calibri" panose="020F0502020204030204" pitchFamily="34" charset="0"/>
                <a:ea typeface="DengXian" panose="02010600030101010101" pitchFamily="2" charset="-122"/>
              </a:rPr>
              <a:t>Statistics Sweden approach is as follows:</a:t>
            </a:r>
          </a:p>
          <a:p>
            <a:pPr lvl="2"/>
            <a:r>
              <a:rPr lang="en-US" sz="1238" dirty="0">
                <a:latin typeface="Calibri" panose="020F0502020204030204" pitchFamily="34" charset="0"/>
                <a:ea typeface="DengXian" panose="02010600030101010101" pitchFamily="2" charset="-122"/>
              </a:rPr>
              <a:t> 1. Convert address information to x, y coordinates by matching with the authoritative address register. 2. If needed: </a:t>
            </a:r>
          </a:p>
          <a:p>
            <a:pPr lvl="2"/>
            <a:r>
              <a:rPr lang="en-US" sz="1238" dirty="0">
                <a:latin typeface="Calibri" panose="020F0502020204030204" pitchFamily="34" charset="0"/>
                <a:ea typeface="DengXian" panose="02010600030101010101" pitchFamily="2" charset="-122"/>
              </a:rPr>
              <a:t>2a. Calculate the spatial footprint of the actual establishment of a certain local unit (for example: mines, etc.).  </a:t>
            </a:r>
          </a:p>
          <a:p>
            <a:pPr lvl="2"/>
            <a:r>
              <a:rPr lang="en-US" sz="1238" dirty="0">
                <a:latin typeface="Calibri" panose="020F0502020204030204" pitchFamily="34" charset="0"/>
                <a:ea typeface="DengXian" panose="02010600030101010101" pitchFamily="2" charset="-122"/>
              </a:rPr>
              <a:t>2b. Make use of additional information (land use polygons, etc.). </a:t>
            </a:r>
          </a:p>
          <a:p>
            <a:pPr lvl="2"/>
            <a:r>
              <a:rPr lang="en-US" sz="1238" dirty="0">
                <a:latin typeface="Calibri" panose="020F0502020204030204" pitchFamily="34" charset="0"/>
                <a:ea typeface="DengXian" panose="02010600030101010101" pitchFamily="2" charset="-122"/>
              </a:rPr>
              <a:t>Link x, y coordinates with additional information.</a:t>
            </a:r>
          </a:p>
          <a:p>
            <a:pPr lvl="1"/>
            <a:endParaRPr lang="en-US" dirty="0">
              <a:latin typeface="Segoe UI" panose="020B0502040204020203" pitchFamily="34" charset="0"/>
              <a:cs typeface="Segoe UI" panose="020B0502040204020203" pitchFamily="34" charset="0"/>
            </a:endParaRPr>
          </a:p>
        </p:txBody>
      </p:sp>
      <p:sp>
        <p:nvSpPr>
          <p:cNvPr id="3" name="Text Placeholder 2">
            <a:extLst>
              <a:ext uri="{FF2B5EF4-FFF2-40B4-BE49-F238E27FC236}">
                <a16:creationId xmlns:a16="http://schemas.microsoft.com/office/drawing/2014/main" id="{3C0BEE9A-BD03-A992-EC27-27DB3F013F2E}"/>
              </a:ext>
            </a:extLst>
          </p:cNvPr>
          <p:cNvSpPr>
            <a:spLocks noGrp="1"/>
          </p:cNvSpPr>
          <p:nvPr>
            <p:ph type="body" sz="quarter" idx="11"/>
          </p:nvPr>
        </p:nvSpPr>
        <p:spPr/>
        <p:txBody>
          <a:bodyPr/>
          <a:lstStyle/>
          <a:p>
            <a:r>
              <a:rPr lang="en-US" dirty="0">
                <a:solidFill>
                  <a:srgbClr val="01719D"/>
                </a:solidFill>
              </a:rPr>
              <a:t>Response to the technical question posed</a:t>
            </a:r>
          </a:p>
        </p:txBody>
      </p:sp>
      <p:sp>
        <p:nvSpPr>
          <p:cNvPr id="4" name="Text Placeholder 3">
            <a:extLst>
              <a:ext uri="{FF2B5EF4-FFF2-40B4-BE49-F238E27FC236}">
                <a16:creationId xmlns:a16="http://schemas.microsoft.com/office/drawing/2014/main" id="{46ACE79F-2262-B3EF-E1C2-22F221A9936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35196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84759-1344-E2E4-E3F5-7DBAB99ED077}"/>
              </a:ext>
            </a:extLst>
          </p:cNvPr>
          <p:cNvSpPr>
            <a:spLocks noGrp="1"/>
          </p:cNvSpPr>
          <p:nvPr>
            <p:ph type="body" sz="quarter" idx="10"/>
          </p:nvPr>
        </p:nvSpPr>
        <p:spPr>
          <a:xfrm>
            <a:off x="452629" y="2228850"/>
            <a:ext cx="8137417" cy="3226096"/>
          </a:xfrm>
        </p:spPr>
        <p:txBody>
          <a:bodyPr>
            <a:normAutofit/>
          </a:bodyPr>
          <a:lstStyle/>
          <a:p>
            <a:pPr marL="0" indent="0">
              <a:lnSpc>
                <a:spcPct val="107000"/>
              </a:lnSpc>
              <a:spcBef>
                <a:spcPts val="0"/>
              </a:spcBef>
              <a:spcAft>
                <a:spcPts val="600"/>
              </a:spcAft>
              <a:buNone/>
            </a:pPr>
            <a:r>
              <a:rPr lang="en-US" b="1" dirty="0">
                <a:latin typeface="Calibri" panose="020F0502020204030204" pitchFamily="34" charset="0"/>
                <a:ea typeface="DengXian" panose="02010600030101010101" pitchFamily="2" charset="-122"/>
              </a:rPr>
              <a:t>9.  Cases where addresses from the administrative source does not correspond to the location of economic activities</a:t>
            </a:r>
            <a:endParaRPr lang="en-US" dirty="0">
              <a:latin typeface="Calibri" panose="020F0502020204030204" pitchFamily="34" charset="0"/>
              <a:ea typeface="DengXian" panose="02010600030101010101" pitchFamily="2" charset="-122"/>
            </a:endParaRPr>
          </a:p>
          <a:p>
            <a:pPr marL="0" indent="0">
              <a:lnSpc>
                <a:spcPct val="107000"/>
              </a:lnSpc>
              <a:spcBef>
                <a:spcPts val="0"/>
              </a:spcBef>
              <a:spcAft>
                <a:spcPts val="600"/>
              </a:spcAft>
              <a:buNone/>
            </a:pPr>
            <a:endParaRPr lang="en-US" dirty="0">
              <a:latin typeface="Calibri" panose="020F0502020204030204" pitchFamily="34" charset="0"/>
              <a:ea typeface="DengXian" panose="02010600030101010101" pitchFamily="2" charset="-122"/>
            </a:endParaRPr>
          </a:p>
          <a:p>
            <a:pPr marL="0" indent="0">
              <a:buNone/>
            </a:pPr>
            <a:r>
              <a:rPr lang="en-US" dirty="0">
                <a:latin typeface="Segoe UI" panose="020B0502040204020203" pitchFamily="34" charset="0"/>
                <a:cs typeface="Segoe UI" panose="020B0502040204020203" pitchFamily="34" charset="0"/>
              </a:rPr>
              <a:t>Responses :</a:t>
            </a:r>
          </a:p>
          <a:p>
            <a:pPr marL="257175" lvl="1">
              <a:spcBef>
                <a:spcPts val="0"/>
              </a:spcBef>
            </a:pPr>
            <a:r>
              <a:rPr lang="en-US" sz="1275" dirty="0">
                <a:latin typeface="Calibri" panose="020F0502020204030204" pitchFamily="34" charset="0"/>
                <a:ea typeface="DengXian" panose="02010600030101010101" pitchFamily="2" charset="-122"/>
              </a:rPr>
              <a:t>In most cases, the location of the address location corresponds well with the actual location of the economic activity. However, there are some exceptions. One exception is local units of agricultural holdings. The local unit of an agricultural holding is typically assigned to the address of the owner/farmer dwelling. In many cases this is equivalent to the location of the holding, but there are also cases where the owner/farmer does not live at or close to the holding, which could result in an incorrect location of the economic activity.  To handle this problem, the Board of Agriculture maintains a separate register on agricultural holdings. This register is linked to the SBR but contains also additional information on the location of the holding/economic activity.</a:t>
            </a:r>
          </a:p>
          <a:p>
            <a:pPr lvl="1"/>
            <a:endParaRPr lang="en-US" dirty="0">
              <a:latin typeface="Segoe UI" panose="020B0502040204020203" pitchFamily="34" charset="0"/>
              <a:cs typeface="Segoe UI" panose="020B0502040204020203" pitchFamily="34" charset="0"/>
            </a:endParaRPr>
          </a:p>
        </p:txBody>
      </p:sp>
      <p:sp>
        <p:nvSpPr>
          <p:cNvPr id="3" name="Text Placeholder 2">
            <a:extLst>
              <a:ext uri="{FF2B5EF4-FFF2-40B4-BE49-F238E27FC236}">
                <a16:creationId xmlns:a16="http://schemas.microsoft.com/office/drawing/2014/main" id="{3C0BEE9A-BD03-A992-EC27-27DB3F013F2E}"/>
              </a:ext>
            </a:extLst>
          </p:cNvPr>
          <p:cNvSpPr>
            <a:spLocks noGrp="1"/>
          </p:cNvSpPr>
          <p:nvPr>
            <p:ph type="body" sz="quarter" idx="11"/>
          </p:nvPr>
        </p:nvSpPr>
        <p:spPr/>
        <p:txBody>
          <a:bodyPr/>
          <a:lstStyle/>
          <a:p>
            <a:r>
              <a:rPr lang="en-US" dirty="0">
                <a:solidFill>
                  <a:srgbClr val="01719D"/>
                </a:solidFill>
              </a:rPr>
              <a:t>Response to the technical question posed</a:t>
            </a:r>
          </a:p>
        </p:txBody>
      </p:sp>
      <p:sp>
        <p:nvSpPr>
          <p:cNvPr id="4" name="Text Placeholder 3">
            <a:extLst>
              <a:ext uri="{FF2B5EF4-FFF2-40B4-BE49-F238E27FC236}">
                <a16:creationId xmlns:a16="http://schemas.microsoft.com/office/drawing/2014/main" id="{46ACE79F-2262-B3EF-E1C2-22F221A9936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39458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B395D7-87F3-6265-41CF-C4AEA2CC3CE6}"/>
              </a:ext>
            </a:extLst>
          </p:cNvPr>
          <p:cNvSpPr>
            <a:spLocks noGrp="1"/>
          </p:cNvSpPr>
          <p:nvPr>
            <p:ph type="body" sz="quarter" idx="10"/>
          </p:nvPr>
        </p:nvSpPr>
        <p:spPr/>
        <p:txBody>
          <a:bodyPr>
            <a:normAutofit/>
          </a:bodyPr>
          <a:lstStyle/>
          <a:p>
            <a:endParaRPr lang="en-US" sz="1800" dirty="0"/>
          </a:p>
          <a:p>
            <a:r>
              <a:rPr lang="en-GB" sz="1800" dirty="0">
                <a:effectLst/>
                <a:latin typeface="Calibri" panose="020F0502020204030204" pitchFamily="34" charset="0"/>
                <a:ea typeface="DengXian" panose="02010600030101010101" pitchFamily="2" charset="-122"/>
                <a:cs typeface="Arial" panose="020B0604020202020204" pitchFamily="34" charset="0"/>
              </a:rPr>
              <a:t>Do your countries geocode your SBR? Could you share your experience</a:t>
            </a:r>
          </a:p>
          <a:p>
            <a:r>
              <a:rPr lang="en-GB" sz="1800" dirty="0">
                <a:effectLst/>
                <a:latin typeface="Calibri" panose="020F0502020204030204" pitchFamily="34" charset="0"/>
                <a:ea typeface="DengXian" panose="02010600030101010101" pitchFamily="2" charset="-122"/>
                <a:cs typeface="Arial" panose="020B0604020202020204" pitchFamily="34" charset="0"/>
              </a:rPr>
              <a:t>What is the business case to justify the conversion of business location into geographical coordinates for statistical purposes?</a:t>
            </a:r>
          </a:p>
          <a:p>
            <a:r>
              <a:rPr lang="en-GB" sz="1800" dirty="0">
                <a:effectLst/>
                <a:latin typeface="Calibri" panose="020F0502020204030204" pitchFamily="34" charset="0"/>
                <a:ea typeface="DengXian" panose="02010600030101010101" pitchFamily="2" charset="-122"/>
                <a:cs typeface="Arial" panose="020B0604020202020204" pitchFamily="34" charset="0"/>
              </a:rPr>
              <a:t>The approach in converting establishment/local units into </a:t>
            </a:r>
            <a:r>
              <a:rPr lang="en-GB" sz="1800" dirty="0" err="1">
                <a:effectLst/>
                <a:latin typeface="Calibri" panose="020F0502020204030204" pitchFamily="34" charset="0"/>
                <a:ea typeface="DengXian" panose="02010600030101010101" pitchFamily="2" charset="-122"/>
                <a:cs typeface="Arial" panose="020B0604020202020204" pitchFamily="34" charset="0"/>
              </a:rPr>
              <a:t>x,y</a:t>
            </a:r>
            <a:r>
              <a:rPr lang="en-GB" sz="1800" dirty="0">
                <a:effectLst/>
                <a:latin typeface="Calibri" panose="020F0502020204030204" pitchFamily="34" charset="0"/>
                <a:ea typeface="DengXian" panose="02010600030101010101" pitchFamily="2" charset="-122"/>
                <a:cs typeface="Arial" panose="020B0604020202020204" pitchFamily="34" charset="0"/>
              </a:rPr>
              <a:t> coordinates</a:t>
            </a:r>
          </a:p>
          <a:p>
            <a:r>
              <a:rPr lang="en-US" sz="1800" dirty="0">
                <a:effectLst/>
                <a:latin typeface="Calibri" panose="020F0502020204030204" pitchFamily="34" charset="0"/>
                <a:ea typeface="DengXian" panose="02010600030101010101" pitchFamily="2" charset="-122"/>
                <a:cs typeface="Arial" panose="020B0604020202020204" pitchFamily="34" charset="0"/>
              </a:rPr>
              <a:t>What does it mean to integrate geospatial information (geographical coordinates) in SBRs? Does it mean that geospatial information has to be maintained in the SBR (e.g. update through census) ? Or does it mean that the SBR is linked to geospatial information (e.g. maintained outside the SBR </a:t>
            </a:r>
            <a:r>
              <a:rPr lang="en-US" sz="1800">
                <a:effectLst/>
                <a:latin typeface="Calibri" panose="020F0502020204030204" pitchFamily="34" charset="0"/>
                <a:ea typeface="DengXian" panose="02010600030101010101" pitchFamily="2" charset="-122"/>
                <a:cs typeface="Arial" panose="020B0604020202020204" pitchFamily="34" charset="0"/>
              </a:rPr>
              <a:t>such as address </a:t>
            </a:r>
            <a:r>
              <a:rPr lang="en-US" sz="1800" dirty="0">
                <a:effectLst/>
                <a:latin typeface="Calibri" panose="020F0502020204030204" pitchFamily="34" charset="0"/>
                <a:ea typeface="DengXian" panose="02010600030101010101" pitchFamily="2" charset="-122"/>
                <a:cs typeface="Arial" panose="020B0604020202020204" pitchFamily="34" charset="0"/>
              </a:rPr>
              <a:t>register)? </a:t>
            </a:r>
          </a:p>
          <a:p>
            <a:endParaRPr lang="en-US" sz="1800" dirty="0">
              <a:effectLst/>
              <a:latin typeface="Calibri" panose="020F0502020204030204" pitchFamily="34" charset="0"/>
              <a:ea typeface="DengXian" panose="02010600030101010101" pitchFamily="2" charset="-122"/>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BBAC502B-05B8-3F2F-FCB9-49CA416662BB}"/>
              </a:ext>
            </a:extLst>
          </p:cNvPr>
          <p:cNvSpPr>
            <a:spLocks noGrp="1"/>
          </p:cNvSpPr>
          <p:nvPr>
            <p:ph type="body" sz="quarter" idx="11"/>
          </p:nvPr>
        </p:nvSpPr>
        <p:spPr>
          <a:xfrm>
            <a:off x="452629" y="1707293"/>
            <a:ext cx="8313302" cy="434578"/>
          </a:xfrm>
        </p:spPr>
        <p:txBody>
          <a:bodyPr>
            <a:normAutofit/>
          </a:bodyPr>
          <a:lstStyle/>
          <a:p>
            <a:r>
              <a:rPr lang="en-US" b="1" dirty="0">
                <a:solidFill>
                  <a:srgbClr val="01719D"/>
                </a:solidFill>
              </a:rPr>
              <a:t>Discussion</a:t>
            </a:r>
          </a:p>
        </p:txBody>
      </p:sp>
      <p:sp>
        <p:nvSpPr>
          <p:cNvPr id="4" name="Text Placeholder 3">
            <a:extLst>
              <a:ext uri="{FF2B5EF4-FFF2-40B4-BE49-F238E27FC236}">
                <a16:creationId xmlns:a16="http://schemas.microsoft.com/office/drawing/2014/main" id="{6A90DB23-A4C8-54FB-DDB6-15B74C97B67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410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49748B4-F9C7-891F-A57C-81C86D5CB0DD}"/>
              </a:ext>
            </a:extLst>
          </p:cNvPr>
          <p:cNvPicPr>
            <a:picLocks noChangeAspect="1"/>
          </p:cNvPicPr>
          <p:nvPr/>
        </p:nvPicPr>
        <p:blipFill>
          <a:blip r:embed="rId3"/>
          <a:stretch>
            <a:fillRect/>
          </a:stretch>
        </p:blipFill>
        <p:spPr>
          <a:xfrm>
            <a:off x="6755051" y="895050"/>
            <a:ext cx="2326290" cy="5143500"/>
          </a:xfrm>
          <a:prstGeom prst="rect">
            <a:avLst/>
          </a:prstGeom>
        </p:spPr>
      </p:pic>
      <p:sp>
        <p:nvSpPr>
          <p:cNvPr id="20" name="Rectangle 19">
            <a:extLst>
              <a:ext uri="{FF2B5EF4-FFF2-40B4-BE49-F238E27FC236}">
                <a16:creationId xmlns:a16="http://schemas.microsoft.com/office/drawing/2014/main" id="{366AAFA0-DCD3-ACAD-9A04-10E866951823}"/>
              </a:ext>
            </a:extLst>
          </p:cNvPr>
          <p:cNvSpPr/>
          <p:nvPr/>
        </p:nvSpPr>
        <p:spPr>
          <a:xfrm>
            <a:off x="65762" y="5291464"/>
            <a:ext cx="3485367" cy="709286"/>
          </a:xfrm>
          <a:prstGeom prst="rect">
            <a:avLst/>
          </a:prstGeom>
          <a:solidFill>
            <a:sysClr val="window" lastClr="FFFFFF"/>
          </a:solidFill>
          <a:ln w="9525" cap="flat" cmpd="sng" algn="ctr">
            <a:noFill/>
            <a:prstDash val="solid"/>
          </a:ln>
          <a:effectLst/>
        </p:spPr>
        <p:txBody>
          <a:bodyPr rtlCol="0" anchor="ctr"/>
          <a:lstStyle/>
          <a:p>
            <a:pPr algn="ctr" defTabSz="685800">
              <a:defRPr/>
            </a:pPr>
            <a:endParaRPr lang="en-US" sz="1350" kern="0" dirty="0">
              <a:solidFill>
                <a:prstClr val="white"/>
              </a:solidFill>
              <a:latin typeface="Source Sans Pro"/>
              <a:ea typeface="Arial Unicode MS"/>
            </a:endParaRPr>
          </a:p>
        </p:txBody>
      </p:sp>
      <p:sp>
        <p:nvSpPr>
          <p:cNvPr id="21" name="Title 1">
            <a:extLst>
              <a:ext uri="{FF2B5EF4-FFF2-40B4-BE49-F238E27FC236}">
                <a16:creationId xmlns:a16="http://schemas.microsoft.com/office/drawing/2014/main" id="{729FB70D-0DE2-56B4-5FE9-43EA56EE283F}"/>
              </a:ext>
            </a:extLst>
          </p:cNvPr>
          <p:cNvSpPr txBox="1">
            <a:spLocks/>
          </p:cNvSpPr>
          <p:nvPr/>
        </p:nvSpPr>
        <p:spPr>
          <a:xfrm>
            <a:off x="84888" y="971177"/>
            <a:ext cx="7707862" cy="488024"/>
          </a:xfrm>
          <a:prstGeom prst="rect">
            <a:avLst/>
          </a:prstGeom>
        </p:spPr>
        <p:txBody>
          <a:bodyPr/>
          <a:lstStyle>
            <a:lvl1pPr algn="l" defTabSz="609585" rtl="0" eaLnBrk="1" fontAlgn="base" hangingPunct="1">
              <a:lnSpc>
                <a:spcPct val="85000"/>
              </a:lnSpc>
              <a:spcBef>
                <a:spcPct val="0"/>
              </a:spcBef>
              <a:spcAft>
                <a:spcPct val="0"/>
              </a:spcAft>
              <a:defRPr sz="3200" kern="1200">
                <a:solidFill>
                  <a:schemeClr val="accent6">
                    <a:lumMod val="75000"/>
                  </a:schemeClr>
                </a:solidFill>
                <a:latin typeface="Arial" panose="020B0604020202020204" pitchFamily="34" charset="0"/>
                <a:ea typeface="ＭＳ Ｐゴシック" charset="0"/>
                <a:cs typeface="Arial" panose="020B0604020202020204" pitchFamily="34" charset="0"/>
              </a:defRPr>
            </a:lvl1pPr>
            <a:lvl2pPr algn="l" defTabSz="609585" rtl="0" eaLnBrk="1" fontAlgn="base" hangingPunct="1">
              <a:lnSpc>
                <a:spcPct val="85000"/>
              </a:lnSpc>
              <a:spcBef>
                <a:spcPct val="0"/>
              </a:spcBef>
              <a:spcAft>
                <a:spcPct val="0"/>
              </a:spcAft>
              <a:defRPr sz="3200">
                <a:solidFill>
                  <a:schemeClr val="bg2"/>
                </a:solidFill>
                <a:latin typeface="Arial" charset="0"/>
                <a:ea typeface="ＭＳ Ｐゴシック" charset="0"/>
                <a:cs typeface="ＭＳ Ｐゴシック" charset="0"/>
              </a:defRPr>
            </a:lvl2pPr>
            <a:lvl3pPr algn="l" defTabSz="609585" rtl="0" eaLnBrk="1" fontAlgn="base" hangingPunct="1">
              <a:lnSpc>
                <a:spcPct val="85000"/>
              </a:lnSpc>
              <a:spcBef>
                <a:spcPct val="0"/>
              </a:spcBef>
              <a:spcAft>
                <a:spcPct val="0"/>
              </a:spcAft>
              <a:defRPr sz="3200">
                <a:solidFill>
                  <a:schemeClr val="bg2"/>
                </a:solidFill>
                <a:latin typeface="Arial" charset="0"/>
                <a:ea typeface="ＭＳ Ｐゴシック" charset="0"/>
                <a:cs typeface="ＭＳ Ｐゴシック" charset="0"/>
              </a:defRPr>
            </a:lvl3pPr>
            <a:lvl4pPr algn="l" defTabSz="609585" rtl="0" eaLnBrk="1" fontAlgn="base" hangingPunct="1">
              <a:lnSpc>
                <a:spcPct val="85000"/>
              </a:lnSpc>
              <a:spcBef>
                <a:spcPct val="0"/>
              </a:spcBef>
              <a:spcAft>
                <a:spcPct val="0"/>
              </a:spcAft>
              <a:defRPr sz="3200">
                <a:solidFill>
                  <a:schemeClr val="bg2"/>
                </a:solidFill>
                <a:latin typeface="Arial" charset="0"/>
                <a:ea typeface="ＭＳ Ｐゴシック" charset="0"/>
                <a:cs typeface="ＭＳ Ｐゴシック" charset="0"/>
              </a:defRPr>
            </a:lvl4pPr>
            <a:lvl5pPr algn="l" defTabSz="609585" rtl="0" eaLnBrk="1" fontAlgn="base" hangingPunct="1">
              <a:lnSpc>
                <a:spcPct val="85000"/>
              </a:lnSpc>
              <a:spcBef>
                <a:spcPct val="0"/>
              </a:spcBef>
              <a:spcAft>
                <a:spcPct val="0"/>
              </a:spcAft>
              <a:defRPr sz="3200">
                <a:solidFill>
                  <a:schemeClr val="bg2"/>
                </a:solidFill>
                <a:latin typeface="Arial" charset="0"/>
                <a:ea typeface="ＭＳ Ｐゴシック" charset="0"/>
                <a:cs typeface="ＭＳ Ｐゴシック" charset="0"/>
              </a:defRPr>
            </a:lvl5pPr>
            <a:lvl6pPr marL="609585" algn="l" defTabSz="609585" rtl="0" eaLnBrk="1" fontAlgn="base" hangingPunct="1">
              <a:lnSpc>
                <a:spcPct val="85000"/>
              </a:lnSpc>
              <a:spcBef>
                <a:spcPct val="0"/>
              </a:spcBef>
              <a:spcAft>
                <a:spcPct val="0"/>
              </a:spcAft>
              <a:defRPr sz="3200">
                <a:solidFill>
                  <a:schemeClr val="bg2"/>
                </a:solidFill>
                <a:latin typeface="Source Sans Pro Semibold" charset="0"/>
                <a:ea typeface="ＭＳ Ｐゴシック" charset="0"/>
                <a:cs typeface="ＭＳ Ｐゴシック" charset="0"/>
              </a:defRPr>
            </a:lvl6pPr>
            <a:lvl7pPr marL="1219170" algn="l" defTabSz="609585" rtl="0" eaLnBrk="1" fontAlgn="base" hangingPunct="1">
              <a:lnSpc>
                <a:spcPct val="85000"/>
              </a:lnSpc>
              <a:spcBef>
                <a:spcPct val="0"/>
              </a:spcBef>
              <a:spcAft>
                <a:spcPct val="0"/>
              </a:spcAft>
              <a:defRPr sz="3200">
                <a:solidFill>
                  <a:schemeClr val="bg2"/>
                </a:solidFill>
                <a:latin typeface="Source Sans Pro Semibold" charset="0"/>
                <a:ea typeface="ＭＳ Ｐゴシック" charset="0"/>
                <a:cs typeface="ＭＳ Ｐゴシック" charset="0"/>
              </a:defRPr>
            </a:lvl7pPr>
            <a:lvl8pPr marL="1828754" algn="l" defTabSz="609585" rtl="0" eaLnBrk="1" fontAlgn="base" hangingPunct="1">
              <a:lnSpc>
                <a:spcPct val="85000"/>
              </a:lnSpc>
              <a:spcBef>
                <a:spcPct val="0"/>
              </a:spcBef>
              <a:spcAft>
                <a:spcPct val="0"/>
              </a:spcAft>
              <a:defRPr sz="3200">
                <a:solidFill>
                  <a:schemeClr val="bg2"/>
                </a:solidFill>
                <a:latin typeface="Source Sans Pro Semibold" charset="0"/>
                <a:ea typeface="ＭＳ Ｐゴシック" charset="0"/>
                <a:cs typeface="ＭＳ Ｐゴシック" charset="0"/>
              </a:defRPr>
            </a:lvl8pPr>
            <a:lvl9pPr marL="2438339" algn="l" defTabSz="609585" rtl="0" eaLnBrk="1" fontAlgn="base" hangingPunct="1">
              <a:lnSpc>
                <a:spcPct val="85000"/>
              </a:lnSpc>
              <a:spcBef>
                <a:spcPct val="0"/>
              </a:spcBef>
              <a:spcAft>
                <a:spcPct val="0"/>
              </a:spcAft>
              <a:defRPr sz="3200">
                <a:solidFill>
                  <a:schemeClr val="bg2"/>
                </a:solidFill>
                <a:latin typeface="Source Sans Pro Semibold" charset="0"/>
                <a:ea typeface="ＭＳ Ｐゴシック" charset="0"/>
                <a:cs typeface="ＭＳ Ｐゴシック" charset="0"/>
              </a:defRPr>
            </a:lvl9pPr>
          </a:lstStyle>
          <a:p>
            <a:pPr defTabSz="457189">
              <a:lnSpc>
                <a:spcPct val="100000"/>
              </a:lnSpc>
              <a:defRPr/>
            </a:pPr>
            <a:r>
              <a:rPr lang="en-US" sz="1800" dirty="0">
                <a:solidFill>
                  <a:srgbClr val="2683C6">
                    <a:lumMod val="75000"/>
                  </a:srgbClr>
                </a:solidFill>
              </a:rPr>
              <a:t>Spatial integration of ecosystem accounts with social indicators</a:t>
            </a:r>
          </a:p>
        </p:txBody>
      </p:sp>
      <p:pic>
        <p:nvPicPr>
          <p:cNvPr id="22" name="Picture 21">
            <a:extLst>
              <a:ext uri="{FF2B5EF4-FFF2-40B4-BE49-F238E27FC236}">
                <a16:creationId xmlns:a16="http://schemas.microsoft.com/office/drawing/2014/main" id="{DC2F0D1D-F2B0-04A6-3A77-76B5EBC7880F}"/>
              </a:ext>
            </a:extLst>
          </p:cNvPr>
          <p:cNvPicPr>
            <a:picLocks noChangeAspect="1"/>
          </p:cNvPicPr>
          <p:nvPr/>
        </p:nvPicPr>
        <p:blipFill>
          <a:blip r:embed="rId4"/>
          <a:stretch>
            <a:fillRect/>
          </a:stretch>
        </p:blipFill>
        <p:spPr>
          <a:xfrm>
            <a:off x="84888" y="1672094"/>
            <a:ext cx="1706121" cy="3771900"/>
          </a:xfrm>
          <a:prstGeom prst="rect">
            <a:avLst/>
          </a:prstGeom>
        </p:spPr>
      </p:pic>
      <p:pic>
        <p:nvPicPr>
          <p:cNvPr id="23" name="Picture 22">
            <a:extLst>
              <a:ext uri="{FF2B5EF4-FFF2-40B4-BE49-F238E27FC236}">
                <a16:creationId xmlns:a16="http://schemas.microsoft.com/office/drawing/2014/main" id="{5FED1DBA-739E-7C1D-87DE-D36AED60D0D8}"/>
              </a:ext>
            </a:extLst>
          </p:cNvPr>
          <p:cNvPicPr>
            <a:picLocks noChangeAspect="1"/>
          </p:cNvPicPr>
          <p:nvPr/>
        </p:nvPicPr>
        <p:blipFill>
          <a:blip r:embed="rId5"/>
          <a:stretch>
            <a:fillRect/>
          </a:stretch>
        </p:blipFill>
        <p:spPr>
          <a:xfrm>
            <a:off x="1430420" y="1950472"/>
            <a:ext cx="1703140" cy="3771900"/>
          </a:xfrm>
          <a:prstGeom prst="rect">
            <a:avLst/>
          </a:prstGeom>
        </p:spPr>
      </p:pic>
      <p:pic>
        <p:nvPicPr>
          <p:cNvPr id="24" name="Picture 23">
            <a:extLst>
              <a:ext uri="{FF2B5EF4-FFF2-40B4-BE49-F238E27FC236}">
                <a16:creationId xmlns:a16="http://schemas.microsoft.com/office/drawing/2014/main" id="{7251555B-C66F-D433-877D-FDDC9B1F1B32}"/>
              </a:ext>
            </a:extLst>
          </p:cNvPr>
          <p:cNvPicPr>
            <a:picLocks noChangeAspect="1"/>
          </p:cNvPicPr>
          <p:nvPr/>
        </p:nvPicPr>
        <p:blipFill>
          <a:blip r:embed="rId6"/>
          <a:stretch>
            <a:fillRect/>
          </a:stretch>
        </p:blipFill>
        <p:spPr>
          <a:xfrm>
            <a:off x="2868412" y="2228850"/>
            <a:ext cx="1703588" cy="3771900"/>
          </a:xfrm>
          <a:prstGeom prst="rect">
            <a:avLst/>
          </a:prstGeom>
        </p:spPr>
      </p:pic>
      <p:sp>
        <p:nvSpPr>
          <p:cNvPr id="25" name="TextBox 24">
            <a:extLst>
              <a:ext uri="{FF2B5EF4-FFF2-40B4-BE49-F238E27FC236}">
                <a16:creationId xmlns:a16="http://schemas.microsoft.com/office/drawing/2014/main" id="{9535283A-3B9E-C284-0289-8DA20DA6D716}"/>
              </a:ext>
            </a:extLst>
          </p:cNvPr>
          <p:cNvSpPr txBox="1"/>
          <p:nvPr/>
        </p:nvSpPr>
        <p:spPr>
          <a:xfrm>
            <a:off x="178496" y="1469953"/>
            <a:ext cx="1703140" cy="300082"/>
          </a:xfrm>
          <a:prstGeom prst="rect">
            <a:avLst/>
          </a:prstGeom>
          <a:noFill/>
        </p:spPr>
        <p:txBody>
          <a:bodyPr wrap="square" rtlCol="0">
            <a:spAutoFit/>
          </a:bodyPr>
          <a:lstStyle/>
          <a:p>
            <a:pPr defTabSz="685800">
              <a:defRPr/>
            </a:pPr>
            <a:r>
              <a:rPr lang="en-US" sz="1350" dirty="0">
                <a:solidFill>
                  <a:prstClr val="black"/>
                </a:solidFill>
                <a:latin typeface="Source Sans Pro"/>
                <a:ea typeface="Arial Unicode MS"/>
              </a:rPr>
              <a:t>Water Source Areas</a:t>
            </a:r>
          </a:p>
        </p:txBody>
      </p:sp>
      <p:sp>
        <p:nvSpPr>
          <p:cNvPr id="26" name="TextBox 25">
            <a:extLst>
              <a:ext uri="{FF2B5EF4-FFF2-40B4-BE49-F238E27FC236}">
                <a16:creationId xmlns:a16="http://schemas.microsoft.com/office/drawing/2014/main" id="{6FC125EB-4A0B-CB5D-C324-848DA8FBB3D1}"/>
              </a:ext>
            </a:extLst>
          </p:cNvPr>
          <p:cNvSpPr txBox="1"/>
          <p:nvPr/>
        </p:nvSpPr>
        <p:spPr>
          <a:xfrm>
            <a:off x="1881635" y="1726753"/>
            <a:ext cx="911715" cy="300082"/>
          </a:xfrm>
          <a:prstGeom prst="rect">
            <a:avLst/>
          </a:prstGeom>
          <a:noFill/>
        </p:spPr>
        <p:txBody>
          <a:bodyPr wrap="square" rtlCol="0">
            <a:spAutoFit/>
          </a:bodyPr>
          <a:lstStyle/>
          <a:p>
            <a:pPr defTabSz="685800">
              <a:defRPr/>
            </a:pPr>
            <a:r>
              <a:rPr lang="en-US" sz="1350" dirty="0">
                <a:solidFill>
                  <a:prstClr val="black"/>
                </a:solidFill>
                <a:latin typeface="Source Sans Pro"/>
                <a:ea typeface="Arial Unicode MS"/>
              </a:rPr>
              <a:t>Poverty</a:t>
            </a:r>
          </a:p>
        </p:txBody>
      </p:sp>
      <p:sp>
        <p:nvSpPr>
          <p:cNvPr id="27" name="TextBox 26">
            <a:extLst>
              <a:ext uri="{FF2B5EF4-FFF2-40B4-BE49-F238E27FC236}">
                <a16:creationId xmlns:a16="http://schemas.microsoft.com/office/drawing/2014/main" id="{7AE08EE2-56A5-81EC-6822-E693A9640CAD}"/>
              </a:ext>
            </a:extLst>
          </p:cNvPr>
          <p:cNvSpPr txBox="1"/>
          <p:nvPr/>
        </p:nvSpPr>
        <p:spPr>
          <a:xfrm>
            <a:off x="2890521" y="2003752"/>
            <a:ext cx="1703140" cy="507831"/>
          </a:xfrm>
          <a:prstGeom prst="rect">
            <a:avLst/>
          </a:prstGeom>
          <a:noFill/>
        </p:spPr>
        <p:txBody>
          <a:bodyPr wrap="square" rtlCol="0">
            <a:spAutoFit/>
          </a:bodyPr>
          <a:lstStyle/>
          <a:p>
            <a:pPr defTabSz="685800">
              <a:defRPr/>
            </a:pPr>
            <a:r>
              <a:rPr lang="en-US" sz="1350" dirty="0">
                <a:solidFill>
                  <a:prstClr val="black"/>
                </a:solidFill>
                <a:latin typeface="Source Sans Pro"/>
                <a:ea typeface="Arial Unicode MS"/>
              </a:rPr>
              <a:t>Proportion of Women</a:t>
            </a:r>
          </a:p>
        </p:txBody>
      </p:sp>
      <p:pic>
        <p:nvPicPr>
          <p:cNvPr id="28" name="Picture 2">
            <a:extLst>
              <a:ext uri="{FF2B5EF4-FFF2-40B4-BE49-F238E27FC236}">
                <a16:creationId xmlns:a16="http://schemas.microsoft.com/office/drawing/2014/main" id="{FE74859E-CA4B-C364-C16E-2A485C87467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33" t="1074" r="68342" b="3418"/>
          <a:stretch/>
        </p:blipFill>
        <p:spPr bwMode="auto">
          <a:xfrm>
            <a:off x="4675666" y="1845473"/>
            <a:ext cx="1571525" cy="377190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279CCC97-3D8B-45AF-A57A-E2BAAFA554D1}"/>
              </a:ext>
            </a:extLst>
          </p:cNvPr>
          <p:cNvSpPr txBox="1"/>
          <p:nvPr/>
        </p:nvSpPr>
        <p:spPr>
          <a:xfrm>
            <a:off x="4647512" y="1409962"/>
            <a:ext cx="1703140" cy="507831"/>
          </a:xfrm>
          <a:prstGeom prst="rect">
            <a:avLst/>
          </a:prstGeom>
          <a:noFill/>
        </p:spPr>
        <p:txBody>
          <a:bodyPr wrap="square" rtlCol="0">
            <a:spAutoFit/>
          </a:bodyPr>
          <a:lstStyle/>
          <a:p>
            <a:pPr algn="ctr" defTabSz="685800">
              <a:defRPr/>
            </a:pPr>
            <a:r>
              <a:rPr lang="en-US" sz="1350" dirty="0">
                <a:solidFill>
                  <a:prstClr val="black"/>
                </a:solidFill>
                <a:latin typeface="Source Sans Pro"/>
                <a:ea typeface="Arial Unicode MS"/>
              </a:rPr>
              <a:t>Ecosystem Services Benefits</a:t>
            </a:r>
          </a:p>
        </p:txBody>
      </p:sp>
      <p:sp>
        <p:nvSpPr>
          <p:cNvPr id="30" name="Right Arrow 29">
            <a:extLst>
              <a:ext uri="{FF2B5EF4-FFF2-40B4-BE49-F238E27FC236}">
                <a16:creationId xmlns:a16="http://schemas.microsoft.com/office/drawing/2014/main" id="{B789A959-8224-CBCF-D9CA-3B21D29867FA}"/>
              </a:ext>
            </a:extLst>
          </p:cNvPr>
          <p:cNvSpPr/>
          <p:nvPr/>
        </p:nvSpPr>
        <p:spPr>
          <a:xfrm>
            <a:off x="6037628" y="3527521"/>
            <a:ext cx="820882" cy="407422"/>
          </a:xfrm>
          <a:prstGeom prst="rightArrow">
            <a:avLst/>
          </a:prstGeom>
          <a:solidFill>
            <a:srgbClr val="00B050"/>
          </a:solidFill>
          <a:ln w="9525" cap="flat" cmpd="sng" algn="ctr">
            <a:solidFill>
              <a:srgbClr val="3494BA"/>
            </a:solidFill>
            <a:prstDash val="solid"/>
          </a:ln>
          <a:effectLst>
            <a:outerShdw blurRad="38100" dist="25400" dir="2700000" algn="br" rotWithShape="0">
              <a:srgbClr val="000000">
                <a:alpha val="60000"/>
              </a:srgbClr>
            </a:outerShdw>
          </a:effectLst>
        </p:spPr>
        <p:txBody>
          <a:bodyPr rtlCol="0" anchor="ctr"/>
          <a:lstStyle/>
          <a:p>
            <a:pPr algn="ctr" defTabSz="685800">
              <a:defRPr/>
            </a:pPr>
            <a:endParaRPr lang="en-US" sz="1350" kern="0">
              <a:solidFill>
                <a:prstClr val="white"/>
              </a:solidFill>
              <a:latin typeface="Source Sans Pro"/>
              <a:ea typeface="Arial Unicode MS"/>
            </a:endParaRPr>
          </a:p>
        </p:txBody>
      </p:sp>
      <p:sp>
        <p:nvSpPr>
          <p:cNvPr id="31" name="TextBox 30">
            <a:extLst>
              <a:ext uri="{FF2B5EF4-FFF2-40B4-BE49-F238E27FC236}">
                <a16:creationId xmlns:a16="http://schemas.microsoft.com/office/drawing/2014/main" id="{78CA4F17-E97F-E332-5216-E03800F56EE9}"/>
              </a:ext>
            </a:extLst>
          </p:cNvPr>
          <p:cNvSpPr txBox="1"/>
          <p:nvPr/>
        </p:nvSpPr>
        <p:spPr>
          <a:xfrm>
            <a:off x="0" y="5617373"/>
            <a:ext cx="4572000" cy="415498"/>
          </a:xfrm>
          <a:prstGeom prst="rect">
            <a:avLst/>
          </a:prstGeom>
          <a:solidFill>
            <a:sysClr val="window" lastClr="FFFFFF"/>
          </a:solidFill>
        </p:spPr>
        <p:txBody>
          <a:bodyPr wrap="square">
            <a:spAutoFit/>
          </a:bodyPr>
          <a:lstStyle/>
          <a:p>
            <a:pPr defTabSz="685800">
              <a:defRPr/>
            </a:pPr>
            <a:r>
              <a:rPr lang="en-US" sz="1050" kern="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Beatty et al., 2018. </a:t>
            </a:r>
            <a:r>
              <a:rPr lang="en-US" sz="1050" i="1" kern="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Landscapes, at your service: Applications of the Restoration Opportunities Optimization Tool (ROOT)</a:t>
            </a:r>
            <a:r>
              <a:rPr lang="en-US" sz="1050" kern="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IUCN.</a:t>
            </a:r>
            <a:endParaRPr lang="en-US" sz="1050" kern="0" dirty="0">
              <a:solidFill>
                <a:prstClr val="black"/>
              </a:solidFill>
              <a:latin typeface="Source Sans Pro"/>
              <a:ea typeface="Arial Unicode MS"/>
            </a:endParaRPr>
          </a:p>
        </p:txBody>
      </p:sp>
      <p:sp>
        <p:nvSpPr>
          <p:cNvPr id="32" name="TextBox 31">
            <a:extLst>
              <a:ext uri="{FF2B5EF4-FFF2-40B4-BE49-F238E27FC236}">
                <a16:creationId xmlns:a16="http://schemas.microsoft.com/office/drawing/2014/main" id="{29454FBA-38BF-BEB7-CF74-466C497CFE0E}"/>
              </a:ext>
            </a:extLst>
          </p:cNvPr>
          <p:cNvSpPr txBox="1"/>
          <p:nvPr/>
        </p:nvSpPr>
        <p:spPr>
          <a:xfrm>
            <a:off x="7977352" y="933980"/>
            <a:ext cx="1081358" cy="1131079"/>
          </a:xfrm>
          <a:prstGeom prst="rect">
            <a:avLst/>
          </a:prstGeom>
          <a:noFill/>
        </p:spPr>
        <p:txBody>
          <a:bodyPr wrap="square" rtlCol="0">
            <a:spAutoFit/>
          </a:bodyPr>
          <a:lstStyle/>
          <a:p>
            <a:pPr defTabSz="685800">
              <a:defRPr/>
            </a:pPr>
            <a:r>
              <a:rPr lang="en-US" sz="1350" b="1" dirty="0">
                <a:solidFill>
                  <a:prstClr val="black"/>
                </a:solidFill>
                <a:latin typeface="Source Sans Pro"/>
                <a:ea typeface="Arial Unicode MS"/>
              </a:rPr>
              <a:t>Forest Landscape Restoration  priority areas</a:t>
            </a:r>
          </a:p>
        </p:txBody>
      </p:sp>
    </p:spTree>
    <p:extLst>
      <p:ext uri="{BB962C8B-B14F-4D97-AF65-F5344CB8AC3E}">
        <p14:creationId xmlns:p14="http://schemas.microsoft.com/office/powerpoint/2010/main" val="501051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99273-BE45-48C8-B7F5-BA9FA1C8012C}"/>
              </a:ext>
            </a:extLst>
          </p:cNvPr>
          <p:cNvSpPr>
            <a:spLocks noGrp="1"/>
          </p:cNvSpPr>
          <p:nvPr>
            <p:ph type="body" sz="quarter" idx="10"/>
          </p:nvPr>
        </p:nvSpPr>
        <p:spPr/>
        <p:txBody>
          <a:bodyPr/>
          <a:lstStyle/>
          <a:p>
            <a:pPr marL="0" indent="0">
              <a:buNone/>
            </a:pPr>
            <a:endParaRPr lang="en-US" dirty="0">
              <a:latin typeface=""/>
            </a:endParaRPr>
          </a:p>
          <a:p>
            <a:pPr marL="0" indent="0">
              <a:buNone/>
            </a:pPr>
            <a:endParaRPr lang="en-US" dirty="0">
              <a:latin typeface=""/>
            </a:endParaRPr>
          </a:p>
          <a:p>
            <a:pPr marL="0" indent="0">
              <a:buNone/>
            </a:pPr>
            <a:endParaRPr lang="en-US" dirty="0">
              <a:latin typeface=""/>
            </a:endParaRPr>
          </a:p>
          <a:p>
            <a:pPr marL="0" indent="0">
              <a:buNone/>
            </a:pPr>
            <a:endParaRPr lang="en-US" dirty="0">
              <a:latin typeface=""/>
            </a:endParaRPr>
          </a:p>
          <a:p>
            <a:pPr marL="0" indent="0" algn="ctr">
              <a:buNone/>
            </a:pPr>
            <a:r>
              <a:rPr lang="en-US" sz="2400" dirty="0">
                <a:latin typeface=""/>
              </a:rPr>
              <a:t>Thank you!</a:t>
            </a:r>
          </a:p>
          <a:p>
            <a:pPr marL="0" indent="0">
              <a:buNone/>
            </a:pPr>
            <a:endParaRPr lang="en-US" dirty="0">
              <a:latin typeface=""/>
            </a:endParaRPr>
          </a:p>
        </p:txBody>
      </p:sp>
    </p:spTree>
    <p:extLst>
      <p:ext uri="{BB962C8B-B14F-4D97-AF65-F5344CB8AC3E}">
        <p14:creationId xmlns:p14="http://schemas.microsoft.com/office/powerpoint/2010/main" val="252951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Background</a:t>
            </a:r>
          </a:p>
        </p:txBody>
      </p:sp>
      <p:sp>
        <p:nvSpPr>
          <p:cNvPr id="3" name="Tijdelijke aanduiding voor inhoud 2"/>
          <p:cNvSpPr>
            <a:spLocks noGrp="1"/>
          </p:cNvSpPr>
          <p:nvPr>
            <p:ph idx="1"/>
          </p:nvPr>
        </p:nvSpPr>
        <p:spPr/>
        <p:txBody>
          <a:bodyPr>
            <a:normAutofit fontScale="70000" lnSpcReduction="20000"/>
          </a:bodyPr>
          <a:lstStyle/>
          <a:p>
            <a:r>
              <a:rPr lang="en-US" dirty="0"/>
              <a:t>The United Nations Statistical Commission, at its 53rd session in March 2022</a:t>
            </a:r>
          </a:p>
          <a:p>
            <a:r>
              <a:rPr lang="en-US" dirty="0"/>
              <a:t>Requested the Committee of Experts on Business and Trade Statistics (UNCEBTS) to develop guidelines to assist countries to integrate geospatial information into SBRs building on country experiences</a:t>
            </a:r>
          </a:p>
          <a:p>
            <a:r>
              <a:rPr lang="en-US" dirty="0"/>
              <a:t>The TT-SBR included in its work plan the preparation of a report on the “Integration of geospatial information in SBRs” to be submitted to the next UNSC in March 2024</a:t>
            </a:r>
          </a:p>
          <a:p>
            <a:endParaRPr lang="en-US" dirty="0"/>
          </a:p>
          <a:p>
            <a:r>
              <a:rPr lang="en-US" dirty="0"/>
              <a:t>The Global Statistical Geospatial Framework (GSGF), developed by the UN Expert</a:t>
            </a:r>
            <a:br>
              <a:rPr lang="en-US" dirty="0"/>
            </a:br>
            <a:r>
              <a:rPr lang="en-US" dirty="0"/>
              <a:t>Group on the Integration of Statistical and Geospatial Information  (EG-ISGI), </a:t>
            </a:r>
            <a:br>
              <a:rPr lang="en-US" dirty="0"/>
            </a:br>
            <a:r>
              <a:rPr lang="en-US" dirty="0"/>
              <a:t>was endorsed in 2020 by the United Nations Committee of Experts on Global </a:t>
            </a:r>
            <a:br>
              <a:rPr lang="en-US" dirty="0"/>
            </a:br>
            <a:r>
              <a:rPr lang="en-US" dirty="0"/>
              <a:t>Geospatial Information Management (UN-GGIM) and the UNSC  </a:t>
            </a:r>
          </a:p>
          <a:p>
            <a:endParaRPr lang="en-US" dirty="0"/>
          </a:p>
          <a:p>
            <a:r>
              <a:rPr lang="en-US" dirty="0"/>
              <a:t>Close collaboration between  the TT-SBR and EG-ISGI  to ensure that the report is in full alignment with the GSGF</a:t>
            </a:r>
          </a:p>
          <a:p>
            <a:endParaRPr lang="nl-NL" dirty="0"/>
          </a:p>
        </p:txBody>
      </p:sp>
    </p:spTree>
    <p:extLst>
      <p:ext uri="{BB962C8B-B14F-4D97-AF65-F5344CB8AC3E}">
        <p14:creationId xmlns:p14="http://schemas.microsoft.com/office/powerpoint/2010/main" val="394565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3" name="Rectangle 2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71352" y="350196"/>
            <a:ext cx="3485178" cy="1624520"/>
          </a:xfrm>
        </p:spPr>
        <p:txBody>
          <a:bodyPr anchor="ctr">
            <a:normAutofit/>
          </a:bodyPr>
          <a:lstStyle/>
          <a:p>
            <a:r>
              <a:rPr lang="en-US" sz="2700"/>
              <a:t>Global Statistical Geospatial Framework (GSGF) </a:t>
            </a:r>
            <a:br>
              <a:rPr lang="en-US" sz="2700"/>
            </a:br>
            <a:endParaRPr lang="nl-NL" sz="2700"/>
          </a:p>
        </p:txBody>
      </p:sp>
      <p:sp>
        <p:nvSpPr>
          <p:cNvPr id="3" name="Tijdelijke aanduiding voor inhoud 2"/>
          <p:cNvSpPr>
            <a:spLocks noGrp="1"/>
          </p:cNvSpPr>
          <p:nvPr>
            <p:ph idx="1"/>
          </p:nvPr>
        </p:nvSpPr>
        <p:spPr>
          <a:xfrm>
            <a:off x="571351" y="2743200"/>
            <a:ext cx="3485179" cy="3613149"/>
          </a:xfrm>
        </p:spPr>
        <p:txBody>
          <a:bodyPr anchor="ctr">
            <a:normAutofit/>
          </a:bodyPr>
          <a:lstStyle/>
          <a:p>
            <a:pPr>
              <a:lnSpc>
                <a:spcPct val="104000"/>
              </a:lnSpc>
            </a:pPr>
            <a:r>
              <a:rPr lang="en-US" sz="1300">
                <a:latin typeface="+mn-lt"/>
                <a:ea typeface="Roboto" panose="02000000000000000000" pitchFamily="2" charset="0"/>
              </a:rPr>
              <a:t>The GSGF provides the </a:t>
            </a:r>
            <a:r>
              <a:rPr lang="en-US" sz="1300" u="sng">
                <a:latin typeface="+mn-lt"/>
                <a:ea typeface="Roboto" panose="02000000000000000000" pitchFamily="2" charset="0"/>
              </a:rPr>
              <a:t>framework to facilitate the integration of statistical and geospatial information</a:t>
            </a:r>
            <a:r>
              <a:rPr lang="en-US" sz="1300">
                <a:latin typeface="+mn-lt"/>
                <a:ea typeface="Roboto" panose="02000000000000000000" pitchFamily="2" charset="0"/>
              </a:rPr>
              <a:t>, between NSOs and National Geospatial Information Agencies (NGIAs)</a:t>
            </a:r>
          </a:p>
          <a:p>
            <a:pPr>
              <a:lnSpc>
                <a:spcPct val="104000"/>
              </a:lnSpc>
            </a:pPr>
            <a:r>
              <a:rPr lang="en-US" sz="1300">
                <a:latin typeface="+mn-lt"/>
                <a:ea typeface="Roboto" panose="02000000000000000000" pitchFamily="2" charset="0"/>
              </a:rPr>
              <a:t>Developed by the UN Expert Group on the Integration of Statistical and Geospatial Information  (EG-ISGI)</a:t>
            </a:r>
          </a:p>
          <a:p>
            <a:pPr>
              <a:lnSpc>
                <a:spcPct val="104000"/>
              </a:lnSpc>
            </a:pPr>
            <a:r>
              <a:rPr lang="en-US" sz="1300">
                <a:latin typeface="+mn-lt"/>
                <a:ea typeface="Roboto" panose="02000000000000000000" pitchFamily="2" charset="0"/>
              </a:rPr>
              <a:t>Endorsed by United Nations Committee of Experts on Global </a:t>
            </a:r>
            <a:br>
              <a:rPr lang="en-US" sz="1300">
                <a:latin typeface="+mn-lt"/>
                <a:ea typeface="Roboto" panose="02000000000000000000" pitchFamily="2" charset="0"/>
              </a:rPr>
            </a:br>
            <a:r>
              <a:rPr lang="en-US" sz="1300">
                <a:latin typeface="+mn-lt"/>
                <a:ea typeface="Roboto" panose="02000000000000000000" pitchFamily="2" charset="0"/>
              </a:rPr>
              <a:t>Geospatial Information Management (UN-GGIM) in 2020 and </a:t>
            </a:r>
            <a:br>
              <a:rPr lang="en-US" sz="1300">
                <a:latin typeface="+mn-lt"/>
                <a:ea typeface="Roboto" panose="02000000000000000000" pitchFamily="2" charset="0"/>
              </a:rPr>
            </a:br>
            <a:r>
              <a:rPr lang="en-US" sz="1300">
                <a:latin typeface="+mn-lt"/>
                <a:ea typeface="Roboto" panose="02000000000000000000" pitchFamily="2" charset="0"/>
              </a:rPr>
              <a:t>by the UNSC in 2021</a:t>
            </a:r>
          </a:p>
          <a:p>
            <a:pPr>
              <a:lnSpc>
                <a:spcPct val="104000"/>
              </a:lnSpc>
            </a:pPr>
            <a:r>
              <a:rPr lang="en-US" sz="1300"/>
              <a:t>EG-ISGI  to ensure that the report is in full alignment with the GSGF</a:t>
            </a:r>
          </a:p>
          <a:p>
            <a:pPr>
              <a:lnSpc>
                <a:spcPct val="104000"/>
              </a:lnSpc>
            </a:pPr>
            <a:endParaRPr lang="nl-NL" sz="1300"/>
          </a:p>
        </p:txBody>
      </p:sp>
      <p:pic>
        <p:nvPicPr>
          <p:cNvPr id="4" name="Picture 3">
            <a:extLst>
              <a:ext uri="{FF2B5EF4-FFF2-40B4-BE49-F238E27FC236}">
                <a16:creationId xmlns:a16="http://schemas.microsoft.com/office/drawing/2014/main" id="{AFA2D327-D000-7479-7760-18D4D285519B}"/>
              </a:ext>
            </a:extLst>
          </p:cNvPr>
          <p:cNvPicPr>
            <a:picLocks noChangeAspect="1"/>
          </p:cNvPicPr>
          <p:nvPr/>
        </p:nvPicPr>
        <p:blipFill rotWithShape="1">
          <a:blip r:embed="rId2"/>
          <a:srcRect l="8760" r="3423"/>
          <a:stretch/>
        </p:blipFill>
        <p:spPr>
          <a:xfrm>
            <a:off x="4572000" y="1"/>
            <a:ext cx="4577118" cy="6858000"/>
          </a:xfrm>
          <a:prstGeom prst="rect">
            <a:avLst/>
          </a:prstGeom>
        </p:spPr>
      </p:pic>
    </p:spTree>
    <p:extLst>
      <p:ext uri="{BB962C8B-B14F-4D97-AF65-F5344CB8AC3E}">
        <p14:creationId xmlns:p14="http://schemas.microsoft.com/office/powerpoint/2010/main" val="224510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3ABA0D25-181F-088D-769B-132B4A6E6993}"/>
              </a:ext>
            </a:extLst>
          </p:cNvPr>
          <p:cNvSpPr>
            <a:spLocks/>
          </p:cNvSpPr>
          <p:nvPr/>
        </p:nvSpPr>
        <p:spPr>
          <a:xfrm>
            <a:off x="5000349" y="966980"/>
            <a:ext cx="3681589" cy="369094"/>
          </a:xfrm>
          <a:prstGeom prst="rect">
            <a:avLst/>
          </a:prstGeom>
        </p:spPr>
        <p:txBody>
          <a:bodyPr/>
          <a:lstStyle/>
          <a:p>
            <a:endParaRPr lang="en-US"/>
          </a:p>
        </p:txBody>
      </p:sp>
      <p:pic>
        <p:nvPicPr>
          <p:cNvPr id="5" name="Picture 4">
            <a:extLst>
              <a:ext uri="{FF2B5EF4-FFF2-40B4-BE49-F238E27FC236}">
                <a16:creationId xmlns:a16="http://schemas.microsoft.com/office/drawing/2014/main" id="{D3E36050-B759-4A93-A1E5-9C666B2EE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82600" y="2573060"/>
            <a:ext cx="4011010" cy="2276248"/>
          </a:xfrm>
          <a:prstGeom prst="rect">
            <a:avLst/>
          </a:prstGeom>
          <a:noFill/>
          <a:ln>
            <a:noFill/>
          </a:ln>
        </p:spPr>
      </p:pic>
      <p:sp>
        <p:nvSpPr>
          <p:cNvPr id="2" name="Text Placeholder 1">
            <a:extLst>
              <a:ext uri="{FF2B5EF4-FFF2-40B4-BE49-F238E27FC236}">
                <a16:creationId xmlns:a16="http://schemas.microsoft.com/office/drawing/2014/main" id="{DE363FDF-A513-66DB-05CC-4207B752B75F}"/>
              </a:ext>
            </a:extLst>
          </p:cNvPr>
          <p:cNvSpPr>
            <a:spLocks/>
          </p:cNvSpPr>
          <p:nvPr/>
        </p:nvSpPr>
        <p:spPr>
          <a:xfrm>
            <a:off x="4650389" y="2069577"/>
            <a:ext cx="4011010" cy="3283214"/>
          </a:xfrm>
          <a:prstGeom prst="rect">
            <a:avLst/>
          </a:prstGeom>
        </p:spPr>
        <p:txBody>
          <a:bodyPr>
            <a:normAutofit/>
          </a:bodyPr>
          <a:lstStyle/>
          <a:p>
            <a:pPr defTabSz="461772"/>
            <a:endParaRPr lang="en-US" sz="1818" kern="1200" dirty="0">
              <a:solidFill>
                <a:schemeClr val="tx1"/>
              </a:solidFill>
              <a:latin typeface="+mn-lt"/>
              <a:ea typeface="+mn-ea"/>
              <a:cs typeface="+mn-cs"/>
            </a:endParaRPr>
          </a:p>
          <a:p>
            <a:pPr defTabSz="461772"/>
            <a:r>
              <a:rPr lang="en-US" sz="1818" kern="1200" dirty="0">
                <a:solidFill>
                  <a:schemeClr val="tx1"/>
                </a:solidFill>
                <a:latin typeface="+mn-lt"/>
                <a:ea typeface="+mn-ea"/>
                <a:cs typeface="+mn-cs"/>
              </a:rPr>
              <a:t>The GSGF contains five Principles:</a:t>
            </a:r>
          </a:p>
          <a:p>
            <a:pPr defTabSz="461772"/>
            <a:endParaRPr lang="en-US" sz="1818" kern="1200" dirty="0">
              <a:solidFill>
                <a:schemeClr val="tx1"/>
              </a:solidFill>
              <a:latin typeface="+mn-lt"/>
              <a:ea typeface="+mn-ea"/>
              <a:cs typeface="+mn-cs"/>
            </a:endParaRPr>
          </a:p>
          <a:p>
            <a:pPr marL="519494" lvl="1" indent="-259747" defTabSz="461772">
              <a:spcAft>
                <a:spcPts val="455"/>
              </a:spcAft>
              <a:buFont typeface="+mj-lt"/>
              <a:buAutoNum type="arabicParenR"/>
            </a:pPr>
            <a:r>
              <a:rPr lang="en-US" sz="1364" kern="1200">
                <a:solidFill>
                  <a:schemeClr val="tx1"/>
                </a:solidFill>
                <a:latin typeface="+mn-lt"/>
                <a:ea typeface="+mn-ea"/>
                <a:cs typeface="+mn-cs"/>
              </a:rPr>
              <a:t>Use of fundamental geospatial infrastructure and geocoding; </a:t>
            </a:r>
          </a:p>
          <a:p>
            <a:pPr marL="519494" lvl="1" indent="-259747" defTabSz="461772">
              <a:spcAft>
                <a:spcPts val="455"/>
              </a:spcAft>
              <a:buFont typeface="+mj-lt"/>
              <a:buAutoNum type="arabicParenR"/>
            </a:pPr>
            <a:r>
              <a:rPr lang="en-US" sz="1364" kern="1200" dirty="0">
                <a:solidFill>
                  <a:schemeClr val="tx1"/>
                </a:solidFill>
                <a:latin typeface="+mn-lt"/>
                <a:ea typeface="+mn-ea"/>
                <a:cs typeface="+mn-cs"/>
              </a:rPr>
              <a:t>Geocoded unit record data in a data management environment; </a:t>
            </a:r>
          </a:p>
          <a:p>
            <a:pPr marL="519494" lvl="1" indent="-259747" defTabSz="461772">
              <a:spcAft>
                <a:spcPts val="455"/>
              </a:spcAft>
              <a:buFont typeface="+mj-lt"/>
              <a:buAutoNum type="arabicParenR"/>
            </a:pPr>
            <a:r>
              <a:rPr lang="en-US" sz="1364" kern="1200" dirty="0">
                <a:solidFill>
                  <a:schemeClr val="tx1"/>
                </a:solidFill>
                <a:latin typeface="+mn-lt"/>
                <a:ea typeface="+mn-ea"/>
                <a:cs typeface="+mn-cs"/>
              </a:rPr>
              <a:t>Common geographies for the dissemination of statistics; </a:t>
            </a:r>
          </a:p>
          <a:p>
            <a:pPr marL="519494" lvl="1" indent="-259747" defTabSz="461772">
              <a:spcAft>
                <a:spcPts val="455"/>
              </a:spcAft>
              <a:buFont typeface="+mj-lt"/>
              <a:buAutoNum type="arabicParenR"/>
            </a:pPr>
            <a:r>
              <a:rPr lang="en-US" sz="1364" kern="1200" dirty="0">
                <a:solidFill>
                  <a:schemeClr val="tx1"/>
                </a:solidFill>
                <a:latin typeface="+mn-lt"/>
                <a:ea typeface="+mn-ea"/>
                <a:cs typeface="+mn-cs"/>
              </a:rPr>
              <a:t>Statistical and geospatial interoperability; and, </a:t>
            </a:r>
          </a:p>
          <a:p>
            <a:pPr marL="519494" lvl="1" indent="-259747" defTabSz="461772">
              <a:spcAft>
                <a:spcPts val="455"/>
              </a:spcAft>
              <a:buFont typeface="+mj-lt"/>
              <a:buAutoNum type="arabicParenR"/>
            </a:pPr>
            <a:r>
              <a:rPr lang="en-US" sz="1364" kern="1200" dirty="0">
                <a:solidFill>
                  <a:schemeClr val="tx1"/>
                </a:solidFill>
                <a:latin typeface="+mn-lt"/>
                <a:ea typeface="+mn-ea"/>
                <a:cs typeface="+mn-cs"/>
              </a:rPr>
              <a:t>Accessible and usable geospatially enabled statistics.</a:t>
            </a:r>
          </a:p>
          <a:p>
            <a:endParaRPr lang="en-US" dirty="0"/>
          </a:p>
        </p:txBody>
      </p:sp>
      <p:sp>
        <p:nvSpPr>
          <p:cNvPr id="3" name="Text Placeholder 2">
            <a:extLst>
              <a:ext uri="{FF2B5EF4-FFF2-40B4-BE49-F238E27FC236}">
                <a16:creationId xmlns:a16="http://schemas.microsoft.com/office/drawing/2014/main" id="{7B3AA224-B3D7-87C5-441F-0910D492978D}"/>
              </a:ext>
            </a:extLst>
          </p:cNvPr>
          <p:cNvSpPr>
            <a:spLocks/>
          </p:cNvSpPr>
          <p:nvPr/>
        </p:nvSpPr>
        <p:spPr>
          <a:xfrm>
            <a:off x="482601" y="1505208"/>
            <a:ext cx="5739184" cy="442034"/>
          </a:xfrm>
          <a:prstGeom prst="rect">
            <a:avLst/>
          </a:prstGeom>
        </p:spPr>
        <p:txBody>
          <a:bodyPr>
            <a:normAutofit/>
          </a:bodyPr>
          <a:lstStyle/>
          <a:p>
            <a:pPr defTabSz="461772">
              <a:spcAft>
                <a:spcPts val="600"/>
              </a:spcAft>
            </a:pPr>
            <a:r>
              <a:rPr lang="en-US" sz="1818" kern="1200">
                <a:solidFill>
                  <a:schemeClr val="tx1"/>
                </a:solidFill>
                <a:latin typeface="+mn-lt"/>
                <a:ea typeface="+mn-ea"/>
                <a:cs typeface="+mn-cs"/>
              </a:rPr>
              <a:t>Global Statistical Geospatial Framework (GSGF) </a:t>
            </a:r>
            <a:endParaRPr lang="en-US"/>
          </a:p>
        </p:txBody>
      </p:sp>
      <p:sp>
        <p:nvSpPr>
          <p:cNvPr id="4" name="Rectangle: Rounded Corners 3">
            <a:extLst>
              <a:ext uri="{FF2B5EF4-FFF2-40B4-BE49-F238E27FC236}">
                <a16:creationId xmlns:a16="http://schemas.microsoft.com/office/drawing/2014/main" id="{E0338ECA-4854-DAF9-3A2C-39E682A44A02}"/>
              </a:ext>
            </a:extLst>
          </p:cNvPr>
          <p:cNvSpPr/>
          <p:nvPr/>
        </p:nvSpPr>
        <p:spPr>
          <a:xfrm>
            <a:off x="4801483" y="2967898"/>
            <a:ext cx="3657513" cy="14516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8568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E36050-B759-4A93-A1E5-9C666B2EE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2628" y="2757132"/>
            <a:ext cx="3943350" cy="2237851"/>
          </a:xfrm>
          <a:prstGeom prst="rect">
            <a:avLst/>
          </a:prstGeom>
          <a:noFill/>
          <a:ln>
            <a:noFill/>
          </a:ln>
        </p:spPr>
      </p:pic>
      <p:sp>
        <p:nvSpPr>
          <p:cNvPr id="3" name="Text Placeholder 2">
            <a:extLst>
              <a:ext uri="{FF2B5EF4-FFF2-40B4-BE49-F238E27FC236}">
                <a16:creationId xmlns:a16="http://schemas.microsoft.com/office/drawing/2014/main" id="{7B3AA224-B3D7-87C5-441F-0910D492978D}"/>
              </a:ext>
            </a:extLst>
          </p:cNvPr>
          <p:cNvSpPr>
            <a:spLocks noGrp="1"/>
          </p:cNvSpPr>
          <p:nvPr>
            <p:ph type="body" sz="quarter" idx="11"/>
          </p:nvPr>
        </p:nvSpPr>
        <p:spPr>
          <a:xfrm>
            <a:off x="452629" y="1707293"/>
            <a:ext cx="5642372" cy="434578"/>
          </a:xfrm>
        </p:spPr>
        <p:txBody>
          <a:bodyPr>
            <a:normAutofit/>
          </a:bodyPr>
          <a:lstStyle/>
          <a:p>
            <a:r>
              <a:rPr lang="en-US" dirty="0"/>
              <a:t>Global Statistical Geospatial Framework (GSGF) </a:t>
            </a:r>
          </a:p>
        </p:txBody>
      </p:sp>
      <p:sp>
        <p:nvSpPr>
          <p:cNvPr id="10" name="Text Placeholder 4">
            <a:extLst>
              <a:ext uri="{FF2B5EF4-FFF2-40B4-BE49-F238E27FC236}">
                <a16:creationId xmlns:a16="http://schemas.microsoft.com/office/drawing/2014/main" id="{3ABA0D25-181F-088D-769B-132B4A6E6993}"/>
              </a:ext>
            </a:extLst>
          </p:cNvPr>
          <p:cNvSpPr>
            <a:spLocks noGrp="1"/>
          </p:cNvSpPr>
          <p:nvPr>
            <p:ph type="body" sz="quarter" idx="12"/>
          </p:nvPr>
        </p:nvSpPr>
        <p:spPr>
          <a:xfrm>
            <a:off x="5000349" y="966980"/>
            <a:ext cx="3681589" cy="369094"/>
          </a:xfrm>
        </p:spPr>
        <p:txBody>
          <a:bodyPr/>
          <a:lstStyle/>
          <a:p>
            <a:endParaRPr lang="en-US"/>
          </a:p>
        </p:txBody>
      </p:sp>
      <p:sp>
        <p:nvSpPr>
          <p:cNvPr id="7" name="Rectangle: Rounded Corners 6">
            <a:extLst>
              <a:ext uri="{FF2B5EF4-FFF2-40B4-BE49-F238E27FC236}">
                <a16:creationId xmlns:a16="http://schemas.microsoft.com/office/drawing/2014/main" id="{F79FD750-1E46-F1CC-F69E-C667983576F2}"/>
              </a:ext>
            </a:extLst>
          </p:cNvPr>
          <p:cNvSpPr/>
          <p:nvPr/>
        </p:nvSpPr>
        <p:spPr>
          <a:xfrm>
            <a:off x="4820577" y="2062423"/>
            <a:ext cx="3312268" cy="339252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a:solidFill>
                  <a:schemeClr val="accent1">
                    <a:lumMod val="50000"/>
                  </a:schemeClr>
                </a:solidFill>
                <a:latin typeface="Calibri" panose="020F0502020204030204" pitchFamily="34" charset="0"/>
                <a:ea typeface="DengXian" panose="02010600030101010101" pitchFamily="2" charset="-122"/>
              </a:rPr>
              <a:t>Principle 1: Use of fundamental geospatial infrastructure and geocoding</a:t>
            </a:r>
          </a:p>
          <a:p>
            <a:pPr algn="ctr"/>
            <a:endParaRPr lang="en-US" sz="1050" dirty="0">
              <a:solidFill>
                <a:schemeClr val="accent1">
                  <a:lumMod val="50000"/>
                </a:schemeClr>
              </a:solidFill>
              <a:latin typeface="Calibri" panose="020F0502020204030204" pitchFamily="34" charset="0"/>
              <a:ea typeface="DengXian" panose="02010600030101010101" pitchFamily="2" charset="-122"/>
            </a:endParaRP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Implementation of Principle 1 achieves the following objectives: </a:t>
            </a:r>
          </a:p>
          <a:p>
            <a:pPr marL="257175" indent="-257175">
              <a:buFont typeface="Calibri" panose="020F0502020204030204" pitchFamily="34" charset="0"/>
              <a:buChar char="•"/>
            </a:pPr>
            <a:r>
              <a:rPr lang="en-US" sz="1200" dirty="0">
                <a:solidFill>
                  <a:schemeClr val="accent1">
                    <a:lumMod val="50000"/>
                  </a:schemeClr>
                </a:solidFill>
                <a:latin typeface="Calibri" panose="020F0502020204030204" pitchFamily="34" charset="0"/>
                <a:ea typeface="DengXian" panose="02010600030101010101" pitchFamily="2" charset="-122"/>
              </a:rPr>
              <a:t>Address, property, building, and location information are accurate and consistent, meeting country-level agreed standards and good practices; </a:t>
            </a:r>
          </a:p>
          <a:p>
            <a:pPr marL="257175" indent="-257175">
              <a:buFont typeface="Calibri" panose="020F0502020204030204" pitchFamily="34" charset="0"/>
              <a:buChar char="•"/>
            </a:pPr>
            <a:r>
              <a:rPr lang="en-US" sz="1200" dirty="0">
                <a:solidFill>
                  <a:schemeClr val="accent1">
                    <a:lumMod val="50000"/>
                  </a:schemeClr>
                </a:solidFill>
                <a:latin typeface="Calibri" panose="020F0502020204030204" pitchFamily="34" charset="0"/>
                <a:ea typeface="DengXian" panose="02010600030101010101" pitchFamily="2" charset="-122"/>
              </a:rPr>
              <a:t>Geocoding results are as accurate and consistent as possible using common approaches or systems; and, </a:t>
            </a:r>
          </a:p>
          <a:p>
            <a:pPr marL="257175" indent="-257175">
              <a:buFont typeface="Calibri" panose="020F0502020204030204" pitchFamily="34" charset="0"/>
              <a:buChar char="•"/>
            </a:pPr>
            <a:r>
              <a:rPr lang="en-US" sz="1200" dirty="0">
                <a:solidFill>
                  <a:schemeClr val="accent1">
                    <a:lumMod val="50000"/>
                  </a:schemeClr>
                </a:solidFill>
                <a:latin typeface="Calibri" panose="020F0502020204030204" pitchFamily="34" charset="0"/>
                <a:ea typeface="DengXian" panose="02010600030101010101" pitchFamily="2" charset="-122"/>
              </a:rPr>
              <a:t>Any geocoding issues are consistently managed through application of standardized approaches.</a:t>
            </a:r>
          </a:p>
          <a:p>
            <a:pPr algn="ctr"/>
            <a:endParaRPr lang="en-US" sz="1350" dirty="0"/>
          </a:p>
        </p:txBody>
      </p:sp>
    </p:spTree>
    <p:extLst>
      <p:ext uri="{BB962C8B-B14F-4D97-AF65-F5344CB8AC3E}">
        <p14:creationId xmlns:p14="http://schemas.microsoft.com/office/powerpoint/2010/main" val="115695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E36050-B759-4A93-A1E5-9C666B2EE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2628" y="2757132"/>
            <a:ext cx="3943350" cy="2237851"/>
          </a:xfrm>
          <a:prstGeom prst="rect">
            <a:avLst/>
          </a:prstGeom>
          <a:noFill/>
          <a:ln>
            <a:noFill/>
          </a:ln>
        </p:spPr>
      </p:pic>
      <p:sp>
        <p:nvSpPr>
          <p:cNvPr id="3" name="Text Placeholder 2">
            <a:extLst>
              <a:ext uri="{FF2B5EF4-FFF2-40B4-BE49-F238E27FC236}">
                <a16:creationId xmlns:a16="http://schemas.microsoft.com/office/drawing/2014/main" id="{7B3AA224-B3D7-87C5-441F-0910D492978D}"/>
              </a:ext>
            </a:extLst>
          </p:cNvPr>
          <p:cNvSpPr>
            <a:spLocks noGrp="1"/>
          </p:cNvSpPr>
          <p:nvPr>
            <p:ph type="body" sz="quarter" idx="11"/>
          </p:nvPr>
        </p:nvSpPr>
        <p:spPr>
          <a:xfrm>
            <a:off x="452629" y="1707293"/>
            <a:ext cx="3995084" cy="434578"/>
          </a:xfrm>
        </p:spPr>
        <p:txBody>
          <a:bodyPr>
            <a:normAutofit fontScale="70000" lnSpcReduction="20000"/>
          </a:bodyPr>
          <a:lstStyle/>
          <a:p>
            <a:r>
              <a:rPr lang="en-US" dirty="0"/>
              <a:t>Global Statistical Geospatial Framework (GSGF) </a:t>
            </a:r>
          </a:p>
        </p:txBody>
      </p:sp>
      <p:sp>
        <p:nvSpPr>
          <p:cNvPr id="10" name="Text Placeholder 4">
            <a:extLst>
              <a:ext uri="{FF2B5EF4-FFF2-40B4-BE49-F238E27FC236}">
                <a16:creationId xmlns:a16="http://schemas.microsoft.com/office/drawing/2014/main" id="{3ABA0D25-181F-088D-769B-132B4A6E6993}"/>
              </a:ext>
            </a:extLst>
          </p:cNvPr>
          <p:cNvSpPr>
            <a:spLocks noGrp="1"/>
          </p:cNvSpPr>
          <p:nvPr>
            <p:ph type="body" sz="quarter" idx="12"/>
          </p:nvPr>
        </p:nvSpPr>
        <p:spPr>
          <a:xfrm>
            <a:off x="5000349" y="966980"/>
            <a:ext cx="3681589" cy="369094"/>
          </a:xfrm>
        </p:spPr>
        <p:txBody>
          <a:bodyPr/>
          <a:lstStyle/>
          <a:p>
            <a:endParaRPr lang="en-US"/>
          </a:p>
        </p:txBody>
      </p:sp>
      <p:sp>
        <p:nvSpPr>
          <p:cNvPr id="2" name="Rectangle: Rounded Corners 1">
            <a:extLst>
              <a:ext uri="{FF2B5EF4-FFF2-40B4-BE49-F238E27FC236}">
                <a16:creationId xmlns:a16="http://schemas.microsoft.com/office/drawing/2014/main" id="{606A8170-0041-DC10-A341-51DDC1676BE1}"/>
              </a:ext>
            </a:extLst>
          </p:cNvPr>
          <p:cNvSpPr/>
          <p:nvPr/>
        </p:nvSpPr>
        <p:spPr>
          <a:xfrm>
            <a:off x="4634144" y="966979"/>
            <a:ext cx="3943351" cy="44778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a:solidFill>
                  <a:schemeClr val="accent1">
                    <a:lumMod val="50000"/>
                  </a:schemeClr>
                </a:solidFill>
                <a:latin typeface="Calibri" panose="020F0502020204030204" pitchFamily="34" charset="0"/>
                <a:ea typeface="DengXian" panose="02010600030101010101" pitchFamily="2" charset="-122"/>
              </a:rPr>
              <a:t>Principle 2: Geocoded unit record data in a data management environment</a:t>
            </a:r>
          </a:p>
          <a:p>
            <a:pPr algn="ctr"/>
            <a:endParaRPr lang="en-US" sz="1050" dirty="0">
              <a:solidFill>
                <a:schemeClr val="accent1">
                  <a:lumMod val="50000"/>
                </a:schemeClr>
              </a:solidFill>
              <a:latin typeface="Calibri" panose="020F0502020204030204" pitchFamily="34" charset="0"/>
              <a:ea typeface="DengXian" panose="02010600030101010101" pitchFamily="2" charset="-122"/>
            </a:endParaRP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Implementation of Principle 2 achieves the following objectives: </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All statistical microdata is geospatially enabled for flexible use in analysis, visualization, dissemination and statistical data integration processes; </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Aggregation of data for larger geographies is simplified through storage of a unique identifier or code for a small area geography or standard grid cell for each unit record; </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Adaptation to changes to existing geographies or to allow compilation of data for new geographies is enabled; </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Data can be effectively managed, including the protection of privacy and confidentiality; </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Clear data maintenance and custodianship roles are defined; and, </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Geocoded information and metadata are consistent, interpretable and systematically maintained.</a:t>
            </a:r>
            <a:endParaRPr lang="en-US" sz="1350" dirty="0"/>
          </a:p>
        </p:txBody>
      </p:sp>
    </p:spTree>
    <p:extLst>
      <p:ext uri="{BB962C8B-B14F-4D97-AF65-F5344CB8AC3E}">
        <p14:creationId xmlns:p14="http://schemas.microsoft.com/office/powerpoint/2010/main" val="267228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E36050-B759-4A93-A1E5-9C666B2EE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2628" y="2757132"/>
            <a:ext cx="3943350" cy="2237851"/>
          </a:xfrm>
          <a:prstGeom prst="rect">
            <a:avLst/>
          </a:prstGeom>
          <a:noFill/>
          <a:ln>
            <a:noFill/>
          </a:ln>
        </p:spPr>
      </p:pic>
      <p:sp>
        <p:nvSpPr>
          <p:cNvPr id="3" name="Text Placeholder 2">
            <a:extLst>
              <a:ext uri="{FF2B5EF4-FFF2-40B4-BE49-F238E27FC236}">
                <a16:creationId xmlns:a16="http://schemas.microsoft.com/office/drawing/2014/main" id="{7B3AA224-B3D7-87C5-441F-0910D492978D}"/>
              </a:ext>
            </a:extLst>
          </p:cNvPr>
          <p:cNvSpPr>
            <a:spLocks noGrp="1"/>
          </p:cNvSpPr>
          <p:nvPr>
            <p:ph type="body" sz="quarter" idx="11"/>
          </p:nvPr>
        </p:nvSpPr>
        <p:spPr>
          <a:xfrm>
            <a:off x="452629" y="1707293"/>
            <a:ext cx="3995084" cy="434578"/>
          </a:xfrm>
        </p:spPr>
        <p:txBody>
          <a:bodyPr>
            <a:normAutofit fontScale="70000" lnSpcReduction="20000"/>
          </a:bodyPr>
          <a:lstStyle/>
          <a:p>
            <a:r>
              <a:rPr lang="en-US" dirty="0"/>
              <a:t>Global Statistical Geospatial Framework (GSGF) </a:t>
            </a:r>
          </a:p>
        </p:txBody>
      </p:sp>
      <p:sp>
        <p:nvSpPr>
          <p:cNvPr id="10" name="Text Placeholder 4">
            <a:extLst>
              <a:ext uri="{FF2B5EF4-FFF2-40B4-BE49-F238E27FC236}">
                <a16:creationId xmlns:a16="http://schemas.microsoft.com/office/drawing/2014/main" id="{3ABA0D25-181F-088D-769B-132B4A6E6993}"/>
              </a:ext>
            </a:extLst>
          </p:cNvPr>
          <p:cNvSpPr>
            <a:spLocks noGrp="1"/>
          </p:cNvSpPr>
          <p:nvPr>
            <p:ph type="body" sz="quarter" idx="12"/>
          </p:nvPr>
        </p:nvSpPr>
        <p:spPr>
          <a:xfrm>
            <a:off x="5000349" y="966980"/>
            <a:ext cx="3681589" cy="369094"/>
          </a:xfrm>
        </p:spPr>
        <p:txBody>
          <a:bodyPr/>
          <a:lstStyle/>
          <a:p>
            <a:endParaRPr lang="en-US"/>
          </a:p>
        </p:txBody>
      </p:sp>
      <p:sp>
        <p:nvSpPr>
          <p:cNvPr id="4" name="Rectangle: Rounded Corners 3">
            <a:extLst>
              <a:ext uri="{FF2B5EF4-FFF2-40B4-BE49-F238E27FC236}">
                <a16:creationId xmlns:a16="http://schemas.microsoft.com/office/drawing/2014/main" id="{0C4BAFDF-3C49-A024-769A-DB41C63D43BB}"/>
              </a:ext>
            </a:extLst>
          </p:cNvPr>
          <p:cNvSpPr/>
          <p:nvPr/>
        </p:nvSpPr>
        <p:spPr>
          <a:xfrm>
            <a:off x="5000349" y="966980"/>
            <a:ext cx="3468948" cy="443824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a:solidFill>
                  <a:schemeClr val="accent1">
                    <a:lumMod val="50000"/>
                  </a:schemeClr>
                </a:solidFill>
                <a:latin typeface="Calibri" panose="020F0502020204030204" pitchFamily="34" charset="0"/>
                <a:ea typeface="DengXian" panose="02010600030101010101" pitchFamily="2" charset="-122"/>
              </a:rPr>
              <a:t>Principle 3: Common geographies for dissemination of statistics</a:t>
            </a:r>
          </a:p>
          <a:p>
            <a:pPr algn="ctr"/>
            <a:endParaRPr lang="en-US" sz="1050" dirty="0">
              <a:solidFill>
                <a:schemeClr val="accent1">
                  <a:lumMod val="50000"/>
                </a:schemeClr>
              </a:solidFill>
              <a:latin typeface="Calibri" panose="020F0502020204030204" pitchFamily="34" charset="0"/>
              <a:ea typeface="DengXian" panose="02010600030101010101" pitchFamily="2" charset="-122"/>
            </a:endParaRP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Implementation of Principle 3 achieves the following objectives:</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Data from different sources can be integrated using a common geography;</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The visualization, analysis and interpretation of statistical and geographic information is simplified;</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Metadata supports data aggregation, integration and use;</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Identification and application of aggregation and disaggregation methods will enhance data quality and the assessment, consistency and increased use of data; and,</a:t>
            </a:r>
          </a:p>
          <a:p>
            <a:pPr>
              <a:spcAft>
                <a:spcPts val="450"/>
              </a:spcAft>
            </a:pPr>
            <a:r>
              <a:rPr lang="en-US" sz="1200" dirty="0">
                <a:solidFill>
                  <a:schemeClr val="accent1">
                    <a:lumMod val="50000"/>
                  </a:schemeClr>
                </a:solidFill>
                <a:latin typeface="Calibri" panose="020F0502020204030204" pitchFamily="34" charset="0"/>
                <a:ea typeface="DengXian" panose="02010600030101010101" pitchFamily="2" charset="-122"/>
              </a:rPr>
              <a:t>• The conversion of data between geographies is supported, through standard conversion mechanisms (e.g. through correspondences</a:t>
            </a:r>
          </a:p>
        </p:txBody>
      </p:sp>
    </p:spTree>
    <p:extLst>
      <p:ext uri="{BB962C8B-B14F-4D97-AF65-F5344CB8AC3E}">
        <p14:creationId xmlns:p14="http://schemas.microsoft.com/office/powerpoint/2010/main" val="10680608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363</TotalTime>
  <Words>2858</Words>
  <Application>Microsoft Office PowerPoint</Application>
  <PresentationFormat>On-screen Show (4:3)</PresentationFormat>
  <Paragraphs>221</Paragraphs>
  <Slides>30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 </vt:lpstr>
      <vt:lpstr>Arial</vt:lpstr>
      <vt:lpstr>Calibri</vt:lpstr>
      <vt:lpstr>Montserrat</vt:lpstr>
      <vt:lpstr>Roboto</vt:lpstr>
      <vt:lpstr>Segoe UI</vt:lpstr>
      <vt:lpstr>Source Sans Pro</vt:lpstr>
      <vt:lpstr>Office Theme</vt:lpstr>
      <vt:lpstr>Regional Course on  Statistical Business Registers </vt:lpstr>
      <vt:lpstr>Location as a link between society, the economy and the environment</vt:lpstr>
      <vt:lpstr>PowerPoint Presentation</vt:lpstr>
      <vt:lpstr>Background</vt:lpstr>
      <vt:lpstr>Global Statistical Geospatial Framework (GSGF)  </vt:lpstr>
      <vt:lpstr>PowerPoint Presentation</vt:lpstr>
      <vt:lpstr>PowerPoint Presentation</vt:lpstr>
      <vt:lpstr>PowerPoint Presentation</vt:lpstr>
      <vt:lpstr>PowerPoint Presentation</vt:lpstr>
      <vt:lpstr>PowerPoint Presentation</vt:lpstr>
      <vt:lpstr>Establishment characteristics – Geographical location code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on developing guidelines on the integration of geospatial information in the SBRs </vt:lpstr>
      <vt:lpstr>Some technical questions raised during the Wiesbaden Group meeting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Foundational Course on  Statistical Business Registers</dc:title>
  <dc:creator>Hermans, H.J.C.M. (Hank)</dc:creator>
  <cp:lastModifiedBy>Julian Chow</cp:lastModifiedBy>
  <cp:revision>12</cp:revision>
  <dcterms:created xsi:type="dcterms:W3CDTF">2021-10-05T05:08:07Z</dcterms:created>
  <dcterms:modified xsi:type="dcterms:W3CDTF">2024-03-09T16:39:45Z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Theme:7</vt:lpwstr>
  </property>
  <property fmtid="{D5CDD505-2E9C-101B-9397-08002B2CF9AE}" pid="3" name="ClassificationContentMarkingFooterText">
    <vt:lpwstr>PUBLIC. This information is being disclosed to the public in accordance with ADB’s Access to Information Policy.</vt:lpwstr>
  </property>
</Properties>
</file>