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660" r:id="rId1"/>
  </p:sldMasterIdLst>
  <p:notesMasterIdLst>
    <p:notesMasterId r:id="rId20"/>
  </p:notesMasterIdLst>
  <p:sldIdLst>
    <p:sldId id="256" r:id="rId2"/>
    <p:sldId id="257" r:id="rId3"/>
    <p:sldId id="258" r:id="rId4"/>
    <p:sldId id="260" r:id="rId5"/>
    <p:sldId id="261" r:id="rId6"/>
    <p:sldId id="1180" r:id="rId7"/>
    <p:sldId id="1181" r:id="rId8"/>
    <p:sldId id="1182" r:id="rId9"/>
    <p:sldId id="1183" r:id="rId10"/>
    <p:sldId id="1184" r:id="rId11"/>
    <p:sldId id="1185" r:id="rId12"/>
    <p:sldId id="1186" r:id="rId13"/>
    <p:sldId id="271" r:id="rId14"/>
    <p:sldId id="1187" r:id="rId15"/>
    <p:sldId id="1275" r:id="rId16"/>
    <p:sldId id="1273" r:id="rId17"/>
    <p:sldId id="1274" r:id="rId18"/>
    <p:sldId id="1272"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nz Marion" initials="RM" lastIdx="1" clrIdx="0">
    <p:extLst>
      <p:ext uri="{19B8F6BF-5375-455C-9EA6-DF929625EA0E}">
        <p15:presenceInfo xmlns:p15="http://schemas.microsoft.com/office/powerpoint/2012/main" userId="Renz Marion" providerId="None"/>
      </p:ext>
    </p:extLst>
  </p:cmAuthor>
  <p:cmAuthor id="2" name="Ilaria Di Matteo" initials="IDM" lastIdx="1" clrIdx="1">
    <p:extLst>
      <p:ext uri="{19B8F6BF-5375-455C-9EA6-DF929625EA0E}">
        <p15:presenceInfo xmlns:p15="http://schemas.microsoft.com/office/powerpoint/2012/main" userId="S::dimatteo@un.org::15a40d04-9af6-4bc1-882e-46ed86be2c6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1719D"/>
    <a:srgbClr val="F6F7FF"/>
    <a:srgbClr val="D7EDFE"/>
    <a:srgbClr val="E01983"/>
    <a:srgbClr val="EF412A"/>
    <a:srgbClr val="F36D22"/>
    <a:srgbClr val="FDB713"/>
    <a:srgbClr val="3DAD48"/>
    <a:srgbClr val="03ACD8"/>
    <a:srgbClr val="00548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539723-A0F1-4A8A-9FB0-5CED4EB726A3}" v="81" dt="2024-03-13T23:13:36.08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784" autoAdjust="0"/>
  </p:normalViewPr>
  <p:slideViewPr>
    <p:cSldViewPr snapToGrid="0">
      <p:cViewPr varScale="1">
        <p:scale>
          <a:sx n="80" d="100"/>
          <a:sy n="80" d="100"/>
        </p:scale>
        <p:origin x="152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ian Chow" userId="1c617f15-7cb4-4ac3-8adb-f59275d155e8" providerId="ADAL" clId="{13539723-A0F1-4A8A-9FB0-5CED4EB726A3}"/>
    <pc:docChg chg="undo redo custSel addSld delSld modSld">
      <pc:chgData name="Julian Chow" userId="1c617f15-7cb4-4ac3-8adb-f59275d155e8" providerId="ADAL" clId="{13539723-A0F1-4A8A-9FB0-5CED4EB726A3}" dt="2024-03-13T23:13:39.639" v="1066" actId="1076"/>
      <pc:docMkLst>
        <pc:docMk/>
      </pc:docMkLst>
      <pc:sldChg chg="modSp mod">
        <pc:chgData name="Julian Chow" userId="1c617f15-7cb4-4ac3-8adb-f59275d155e8" providerId="ADAL" clId="{13539723-A0F1-4A8A-9FB0-5CED4EB726A3}" dt="2024-03-10T00:23:07.062" v="0"/>
        <pc:sldMkLst>
          <pc:docMk/>
          <pc:sldMk cId="3865836655" sldId="256"/>
        </pc:sldMkLst>
        <pc:spChg chg="mod">
          <ac:chgData name="Julian Chow" userId="1c617f15-7cb4-4ac3-8adb-f59275d155e8" providerId="ADAL" clId="{13539723-A0F1-4A8A-9FB0-5CED4EB726A3}" dt="2024-03-10T00:23:07.062" v="0"/>
          <ac:spMkLst>
            <pc:docMk/>
            <pc:sldMk cId="3865836655" sldId="256"/>
            <ac:spMk id="3" creationId="{00000000-0000-0000-0000-000000000000}"/>
          </ac:spMkLst>
        </pc:spChg>
      </pc:sldChg>
      <pc:sldChg chg="addSp delSp modSp mod">
        <pc:chgData name="Julian Chow" userId="1c617f15-7cb4-4ac3-8adb-f59275d155e8" providerId="ADAL" clId="{13539723-A0F1-4A8A-9FB0-5CED4EB726A3}" dt="2024-03-13T22:50:00.809" v="1003" actId="14100"/>
        <pc:sldMkLst>
          <pc:docMk/>
          <pc:sldMk cId="1927599760" sldId="257"/>
        </pc:sldMkLst>
        <pc:spChg chg="mod">
          <ac:chgData name="Julian Chow" userId="1c617f15-7cb4-4ac3-8adb-f59275d155e8" providerId="ADAL" clId="{13539723-A0F1-4A8A-9FB0-5CED4EB726A3}" dt="2024-03-10T00:27:16.639" v="75" actId="27636"/>
          <ac:spMkLst>
            <pc:docMk/>
            <pc:sldMk cId="1927599760" sldId="257"/>
            <ac:spMk id="2" creationId="{00000000-0000-0000-0000-000000000000}"/>
          </ac:spMkLst>
        </pc:spChg>
        <pc:spChg chg="del">
          <ac:chgData name="Julian Chow" userId="1c617f15-7cb4-4ac3-8adb-f59275d155e8" providerId="ADAL" clId="{13539723-A0F1-4A8A-9FB0-5CED4EB726A3}" dt="2024-03-10T00:26:51.722" v="43" actId="478"/>
          <ac:spMkLst>
            <pc:docMk/>
            <pc:sldMk cId="1927599760" sldId="257"/>
            <ac:spMk id="3" creationId="{00000000-0000-0000-0000-000000000000}"/>
          </ac:spMkLst>
        </pc:spChg>
        <pc:spChg chg="mod">
          <ac:chgData name="Julian Chow" userId="1c617f15-7cb4-4ac3-8adb-f59275d155e8" providerId="ADAL" clId="{13539723-A0F1-4A8A-9FB0-5CED4EB726A3}" dt="2024-03-10T00:25:50.012" v="10"/>
          <ac:spMkLst>
            <pc:docMk/>
            <pc:sldMk cId="1927599760" sldId="257"/>
            <ac:spMk id="5" creationId="{94A961DB-3E8D-B656-2F1E-06CF4A02F182}"/>
          </ac:spMkLst>
        </pc:spChg>
        <pc:spChg chg="mod">
          <ac:chgData name="Julian Chow" userId="1c617f15-7cb4-4ac3-8adb-f59275d155e8" providerId="ADAL" clId="{13539723-A0F1-4A8A-9FB0-5CED4EB726A3}" dt="2024-03-10T00:25:50.012" v="10"/>
          <ac:spMkLst>
            <pc:docMk/>
            <pc:sldMk cId="1927599760" sldId="257"/>
            <ac:spMk id="6" creationId="{34E7FF1A-0E32-E587-9AAE-3301418C4660}"/>
          </ac:spMkLst>
        </pc:spChg>
        <pc:spChg chg="mod">
          <ac:chgData name="Julian Chow" userId="1c617f15-7cb4-4ac3-8adb-f59275d155e8" providerId="ADAL" clId="{13539723-A0F1-4A8A-9FB0-5CED4EB726A3}" dt="2024-03-10T00:25:50.012" v="10"/>
          <ac:spMkLst>
            <pc:docMk/>
            <pc:sldMk cId="1927599760" sldId="257"/>
            <ac:spMk id="8" creationId="{D78AFA13-890F-6DAB-E68B-1C5A70C2BF75}"/>
          </ac:spMkLst>
        </pc:spChg>
        <pc:spChg chg="mod">
          <ac:chgData name="Julian Chow" userId="1c617f15-7cb4-4ac3-8adb-f59275d155e8" providerId="ADAL" clId="{13539723-A0F1-4A8A-9FB0-5CED4EB726A3}" dt="2024-03-10T00:25:50.012" v="10"/>
          <ac:spMkLst>
            <pc:docMk/>
            <pc:sldMk cId="1927599760" sldId="257"/>
            <ac:spMk id="9" creationId="{3133FB15-A850-431D-B292-47F5903FEB79}"/>
          </ac:spMkLst>
        </pc:spChg>
        <pc:spChg chg="mod">
          <ac:chgData name="Julian Chow" userId="1c617f15-7cb4-4ac3-8adb-f59275d155e8" providerId="ADAL" clId="{13539723-A0F1-4A8A-9FB0-5CED4EB726A3}" dt="2024-03-10T00:25:50.012" v="10"/>
          <ac:spMkLst>
            <pc:docMk/>
            <pc:sldMk cId="1927599760" sldId="257"/>
            <ac:spMk id="11" creationId="{4987E1AC-5653-1D26-9FF2-D2B04ACB83EF}"/>
          </ac:spMkLst>
        </pc:spChg>
        <pc:spChg chg="mod">
          <ac:chgData name="Julian Chow" userId="1c617f15-7cb4-4ac3-8adb-f59275d155e8" providerId="ADAL" clId="{13539723-A0F1-4A8A-9FB0-5CED4EB726A3}" dt="2024-03-13T22:49:57.724" v="1002"/>
          <ac:spMkLst>
            <pc:docMk/>
            <pc:sldMk cId="1927599760" sldId="257"/>
            <ac:spMk id="12" creationId="{8272E6CA-55EE-F224-C6FB-5E8C5AF53962}"/>
          </ac:spMkLst>
        </pc:spChg>
        <pc:grpChg chg="add mod">
          <ac:chgData name="Julian Chow" userId="1c617f15-7cb4-4ac3-8adb-f59275d155e8" providerId="ADAL" clId="{13539723-A0F1-4A8A-9FB0-5CED4EB726A3}" dt="2024-03-10T00:26:57.936" v="73" actId="1035"/>
          <ac:grpSpMkLst>
            <pc:docMk/>
            <pc:sldMk cId="1927599760" sldId="257"/>
            <ac:grpSpMk id="4" creationId="{C63290A5-5AD9-4716-3AAE-DA3B78BA04BF}"/>
          </ac:grpSpMkLst>
        </pc:grpChg>
        <pc:grpChg chg="add mod">
          <ac:chgData name="Julian Chow" userId="1c617f15-7cb4-4ac3-8adb-f59275d155e8" providerId="ADAL" clId="{13539723-A0F1-4A8A-9FB0-5CED4EB726A3}" dt="2024-03-10T00:26:57.936" v="73" actId="1035"/>
          <ac:grpSpMkLst>
            <pc:docMk/>
            <pc:sldMk cId="1927599760" sldId="257"/>
            <ac:grpSpMk id="7" creationId="{2CDDEA6F-AD22-C582-1AB7-DAC82F504196}"/>
          </ac:grpSpMkLst>
        </pc:grpChg>
        <pc:grpChg chg="add mod">
          <ac:chgData name="Julian Chow" userId="1c617f15-7cb4-4ac3-8adb-f59275d155e8" providerId="ADAL" clId="{13539723-A0F1-4A8A-9FB0-5CED4EB726A3}" dt="2024-03-13T22:50:00.809" v="1003" actId="14100"/>
          <ac:grpSpMkLst>
            <pc:docMk/>
            <pc:sldMk cId="1927599760" sldId="257"/>
            <ac:grpSpMk id="10" creationId="{99DAC14C-643D-5F52-C659-34CE0A04FA71}"/>
          </ac:grpSpMkLst>
        </pc:grpChg>
      </pc:sldChg>
      <pc:sldChg chg="modSp new mod">
        <pc:chgData name="Julian Chow" userId="1c617f15-7cb4-4ac3-8adb-f59275d155e8" providerId="ADAL" clId="{13539723-A0F1-4A8A-9FB0-5CED4EB726A3}" dt="2024-03-10T00:27:43.804" v="101" actId="20577"/>
        <pc:sldMkLst>
          <pc:docMk/>
          <pc:sldMk cId="3738229457" sldId="258"/>
        </pc:sldMkLst>
        <pc:spChg chg="mod">
          <ac:chgData name="Julian Chow" userId="1c617f15-7cb4-4ac3-8adb-f59275d155e8" providerId="ADAL" clId="{13539723-A0F1-4A8A-9FB0-5CED4EB726A3}" dt="2024-03-10T00:27:43.804" v="101" actId="20577"/>
          <ac:spMkLst>
            <pc:docMk/>
            <pc:sldMk cId="3738229457" sldId="258"/>
            <ac:spMk id="2" creationId="{6C1AAA03-D9BE-C9DD-3AB0-8235559FD60A}"/>
          </ac:spMkLst>
        </pc:spChg>
        <pc:spChg chg="mod">
          <ac:chgData name="Julian Chow" userId="1c617f15-7cb4-4ac3-8adb-f59275d155e8" providerId="ADAL" clId="{13539723-A0F1-4A8A-9FB0-5CED4EB726A3}" dt="2024-03-10T00:27:34.944" v="87" actId="27636"/>
          <ac:spMkLst>
            <pc:docMk/>
            <pc:sldMk cId="3738229457" sldId="258"/>
            <ac:spMk id="3" creationId="{CEB90793-A78F-070B-0097-FBC4D9B73864}"/>
          </ac:spMkLst>
        </pc:spChg>
      </pc:sldChg>
      <pc:sldChg chg="addSp delSp modSp new del mod">
        <pc:chgData name="Julian Chow" userId="1c617f15-7cb4-4ac3-8adb-f59275d155e8" providerId="ADAL" clId="{13539723-A0F1-4A8A-9FB0-5CED4EB726A3}" dt="2024-03-10T00:31:50.845" v="193" actId="47"/>
        <pc:sldMkLst>
          <pc:docMk/>
          <pc:sldMk cId="3916511354" sldId="259"/>
        </pc:sldMkLst>
        <pc:spChg chg="mod">
          <ac:chgData name="Julian Chow" userId="1c617f15-7cb4-4ac3-8adb-f59275d155e8" providerId="ADAL" clId="{13539723-A0F1-4A8A-9FB0-5CED4EB726A3}" dt="2024-03-10T00:28:03.693" v="121" actId="20577"/>
          <ac:spMkLst>
            <pc:docMk/>
            <pc:sldMk cId="3916511354" sldId="259"/>
            <ac:spMk id="2" creationId="{31595062-AD81-3045-A69D-73D2A7049A11}"/>
          </ac:spMkLst>
        </pc:spChg>
        <pc:spChg chg="del">
          <ac:chgData name="Julian Chow" userId="1c617f15-7cb4-4ac3-8adb-f59275d155e8" providerId="ADAL" clId="{13539723-A0F1-4A8A-9FB0-5CED4EB726A3}" dt="2024-03-10T00:28:24.228" v="122" actId="478"/>
          <ac:spMkLst>
            <pc:docMk/>
            <pc:sldMk cId="3916511354" sldId="259"/>
            <ac:spMk id="3" creationId="{E36BE557-2DC2-F3B9-B76F-573245E688FD}"/>
          </ac:spMkLst>
        </pc:spChg>
        <pc:spChg chg="add del mod">
          <ac:chgData name="Julian Chow" userId="1c617f15-7cb4-4ac3-8adb-f59275d155e8" providerId="ADAL" clId="{13539723-A0F1-4A8A-9FB0-5CED4EB726A3}" dt="2024-03-10T00:28:30.696" v="124"/>
          <ac:spMkLst>
            <pc:docMk/>
            <pc:sldMk cId="3916511354" sldId="259"/>
            <ac:spMk id="4" creationId="{EF39439C-A5C4-42F0-BFBA-94FDEC5D1017}"/>
          </ac:spMkLst>
        </pc:spChg>
        <pc:spChg chg="add del mod">
          <ac:chgData name="Julian Chow" userId="1c617f15-7cb4-4ac3-8adb-f59275d155e8" providerId="ADAL" clId="{13539723-A0F1-4A8A-9FB0-5CED4EB726A3}" dt="2024-03-10T00:28:30.696" v="124"/>
          <ac:spMkLst>
            <pc:docMk/>
            <pc:sldMk cId="3916511354" sldId="259"/>
            <ac:spMk id="5" creationId="{DD0A3DCB-1A78-D7F7-7E4D-79134C005476}"/>
          </ac:spMkLst>
        </pc:spChg>
        <pc:spChg chg="add del mod">
          <ac:chgData name="Julian Chow" userId="1c617f15-7cb4-4ac3-8adb-f59275d155e8" providerId="ADAL" clId="{13539723-A0F1-4A8A-9FB0-5CED4EB726A3}" dt="2024-03-10T00:28:30.696" v="124"/>
          <ac:spMkLst>
            <pc:docMk/>
            <pc:sldMk cId="3916511354" sldId="259"/>
            <ac:spMk id="6" creationId="{38973BEE-FE37-97C2-D768-F68FD50E0BCC}"/>
          </ac:spMkLst>
        </pc:spChg>
        <pc:spChg chg="add del mod">
          <ac:chgData name="Julian Chow" userId="1c617f15-7cb4-4ac3-8adb-f59275d155e8" providerId="ADAL" clId="{13539723-A0F1-4A8A-9FB0-5CED4EB726A3}" dt="2024-03-10T00:28:32.349" v="126"/>
          <ac:spMkLst>
            <pc:docMk/>
            <pc:sldMk cId="3916511354" sldId="259"/>
            <ac:spMk id="7" creationId="{522BD1B4-782E-8E7F-187B-91B862336200}"/>
          </ac:spMkLst>
        </pc:spChg>
        <pc:spChg chg="add del mod">
          <ac:chgData name="Julian Chow" userId="1c617f15-7cb4-4ac3-8adb-f59275d155e8" providerId="ADAL" clId="{13539723-A0F1-4A8A-9FB0-5CED4EB726A3}" dt="2024-03-10T00:28:32.349" v="126"/>
          <ac:spMkLst>
            <pc:docMk/>
            <pc:sldMk cId="3916511354" sldId="259"/>
            <ac:spMk id="8" creationId="{FB78F972-D694-163F-9E6B-1458DAB4280C}"/>
          </ac:spMkLst>
        </pc:spChg>
        <pc:spChg chg="add del mod">
          <ac:chgData name="Julian Chow" userId="1c617f15-7cb4-4ac3-8adb-f59275d155e8" providerId="ADAL" clId="{13539723-A0F1-4A8A-9FB0-5CED4EB726A3}" dt="2024-03-10T00:28:32.349" v="126"/>
          <ac:spMkLst>
            <pc:docMk/>
            <pc:sldMk cId="3916511354" sldId="259"/>
            <ac:spMk id="9" creationId="{F3659D7D-CE3A-6CA9-4A86-5805B78DBB9D}"/>
          </ac:spMkLst>
        </pc:spChg>
        <pc:spChg chg="add del mod">
          <ac:chgData name="Julian Chow" userId="1c617f15-7cb4-4ac3-8adb-f59275d155e8" providerId="ADAL" clId="{13539723-A0F1-4A8A-9FB0-5CED4EB726A3}" dt="2024-03-10T00:28:51.369" v="128"/>
          <ac:spMkLst>
            <pc:docMk/>
            <pc:sldMk cId="3916511354" sldId="259"/>
            <ac:spMk id="10" creationId="{E577F9C2-9CB1-631C-AE14-32183B5B3731}"/>
          </ac:spMkLst>
        </pc:spChg>
        <pc:spChg chg="add del mod">
          <ac:chgData name="Julian Chow" userId="1c617f15-7cb4-4ac3-8adb-f59275d155e8" providerId="ADAL" clId="{13539723-A0F1-4A8A-9FB0-5CED4EB726A3}" dt="2024-03-10T00:28:51.369" v="128"/>
          <ac:spMkLst>
            <pc:docMk/>
            <pc:sldMk cId="3916511354" sldId="259"/>
            <ac:spMk id="11" creationId="{2DD31623-AA53-6CFD-945F-B85090E99BC2}"/>
          </ac:spMkLst>
        </pc:spChg>
        <pc:spChg chg="add del mod">
          <ac:chgData name="Julian Chow" userId="1c617f15-7cb4-4ac3-8adb-f59275d155e8" providerId="ADAL" clId="{13539723-A0F1-4A8A-9FB0-5CED4EB726A3}" dt="2024-03-10T00:28:51.369" v="128"/>
          <ac:spMkLst>
            <pc:docMk/>
            <pc:sldMk cId="3916511354" sldId="259"/>
            <ac:spMk id="12" creationId="{B5F70F57-9561-B2BC-80CC-64B4A6611E83}"/>
          </ac:spMkLst>
        </pc:spChg>
        <pc:spChg chg="add mod">
          <ac:chgData name="Julian Chow" userId="1c617f15-7cb4-4ac3-8adb-f59275d155e8" providerId="ADAL" clId="{13539723-A0F1-4A8A-9FB0-5CED4EB726A3}" dt="2024-03-10T00:30:44.750" v="152"/>
          <ac:spMkLst>
            <pc:docMk/>
            <pc:sldMk cId="3916511354" sldId="259"/>
            <ac:spMk id="13" creationId="{B1BB3924-5E7C-B85E-45DA-4B083523CA92}"/>
          </ac:spMkLst>
        </pc:spChg>
      </pc:sldChg>
      <pc:sldChg chg="modSp new mod">
        <pc:chgData name="Julian Chow" userId="1c617f15-7cb4-4ac3-8adb-f59275d155e8" providerId="ADAL" clId="{13539723-A0F1-4A8A-9FB0-5CED4EB726A3}" dt="2024-03-10T00:31:47.406" v="192" actId="5793"/>
        <pc:sldMkLst>
          <pc:docMk/>
          <pc:sldMk cId="2316466265" sldId="260"/>
        </pc:sldMkLst>
        <pc:spChg chg="mod">
          <ac:chgData name="Julian Chow" userId="1c617f15-7cb4-4ac3-8adb-f59275d155e8" providerId="ADAL" clId="{13539723-A0F1-4A8A-9FB0-5CED4EB726A3}" dt="2024-03-10T00:30:57.291" v="170" actId="20577"/>
          <ac:spMkLst>
            <pc:docMk/>
            <pc:sldMk cId="2316466265" sldId="260"/>
            <ac:spMk id="2" creationId="{9311572E-EB76-D817-3CFA-9EFE9D30DD05}"/>
          </ac:spMkLst>
        </pc:spChg>
        <pc:spChg chg="mod">
          <ac:chgData name="Julian Chow" userId="1c617f15-7cb4-4ac3-8adb-f59275d155e8" providerId="ADAL" clId="{13539723-A0F1-4A8A-9FB0-5CED4EB726A3}" dt="2024-03-10T00:31:47.406" v="192" actId="5793"/>
          <ac:spMkLst>
            <pc:docMk/>
            <pc:sldMk cId="2316466265" sldId="260"/>
            <ac:spMk id="3" creationId="{6F737A60-A7C1-0E52-529B-8C2023A10729}"/>
          </ac:spMkLst>
        </pc:spChg>
      </pc:sldChg>
      <pc:sldChg chg="addSp delSp modSp new mod">
        <pc:chgData name="Julian Chow" userId="1c617f15-7cb4-4ac3-8adb-f59275d155e8" providerId="ADAL" clId="{13539723-A0F1-4A8A-9FB0-5CED4EB726A3}" dt="2024-03-10T00:37:49.904" v="424" actId="115"/>
        <pc:sldMkLst>
          <pc:docMk/>
          <pc:sldMk cId="838944484" sldId="261"/>
        </pc:sldMkLst>
        <pc:spChg chg="mod">
          <ac:chgData name="Julian Chow" userId="1c617f15-7cb4-4ac3-8adb-f59275d155e8" providerId="ADAL" clId="{13539723-A0F1-4A8A-9FB0-5CED4EB726A3}" dt="2024-03-10T00:32:44.762" v="221" actId="20577"/>
          <ac:spMkLst>
            <pc:docMk/>
            <pc:sldMk cId="838944484" sldId="261"/>
            <ac:spMk id="2" creationId="{F782FD7B-EE21-C1B4-BC06-08FE4ABA8218}"/>
          </ac:spMkLst>
        </pc:spChg>
        <pc:spChg chg="del">
          <ac:chgData name="Julian Chow" userId="1c617f15-7cb4-4ac3-8adb-f59275d155e8" providerId="ADAL" clId="{13539723-A0F1-4A8A-9FB0-5CED4EB726A3}" dt="2024-03-10T00:33:08.277" v="227" actId="478"/>
          <ac:spMkLst>
            <pc:docMk/>
            <pc:sldMk cId="838944484" sldId="261"/>
            <ac:spMk id="3" creationId="{7A15C3A4-A5AB-2610-7D19-63EB3A01C391}"/>
          </ac:spMkLst>
        </pc:spChg>
        <pc:spChg chg="add del mod">
          <ac:chgData name="Julian Chow" userId="1c617f15-7cb4-4ac3-8adb-f59275d155e8" providerId="ADAL" clId="{13539723-A0F1-4A8A-9FB0-5CED4EB726A3}" dt="2024-03-10T00:34:16.831" v="238"/>
          <ac:spMkLst>
            <pc:docMk/>
            <pc:sldMk cId="838944484" sldId="261"/>
            <ac:spMk id="4" creationId="{4FA84E6D-C5F2-274A-B5D1-8F297017B95A}"/>
          </ac:spMkLst>
        </pc:spChg>
        <pc:spChg chg="add del mod">
          <ac:chgData name="Julian Chow" userId="1c617f15-7cb4-4ac3-8adb-f59275d155e8" providerId="ADAL" clId="{13539723-A0F1-4A8A-9FB0-5CED4EB726A3}" dt="2024-03-10T00:34:16.831" v="238"/>
          <ac:spMkLst>
            <pc:docMk/>
            <pc:sldMk cId="838944484" sldId="261"/>
            <ac:spMk id="5" creationId="{70480F84-AC67-E42F-81DF-A79FD09A8898}"/>
          </ac:spMkLst>
        </pc:spChg>
        <pc:spChg chg="add del mod">
          <ac:chgData name="Julian Chow" userId="1c617f15-7cb4-4ac3-8adb-f59275d155e8" providerId="ADAL" clId="{13539723-A0F1-4A8A-9FB0-5CED4EB726A3}" dt="2024-03-10T00:34:16.831" v="238"/>
          <ac:spMkLst>
            <pc:docMk/>
            <pc:sldMk cId="838944484" sldId="261"/>
            <ac:spMk id="6" creationId="{0A3E04E1-93CE-13E4-87B7-F65DC6AB1776}"/>
          </ac:spMkLst>
        </pc:spChg>
        <pc:spChg chg="add del mod">
          <ac:chgData name="Julian Chow" userId="1c617f15-7cb4-4ac3-8adb-f59275d155e8" providerId="ADAL" clId="{13539723-A0F1-4A8A-9FB0-5CED4EB726A3}" dt="2024-03-10T00:34:16.831" v="238"/>
          <ac:spMkLst>
            <pc:docMk/>
            <pc:sldMk cId="838944484" sldId="261"/>
            <ac:spMk id="7" creationId="{E26ADE95-C867-6212-FC08-0F866D8C7ACA}"/>
          </ac:spMkLst>
        </pc:spChg>
        <pc:spChg chg="add del mod">
          <ac:chgData name="Julian Chow" userId="1c617f15-7cb4-4ac3-8adb-f59275d155e8" providerId="ADAL" clId="{13539723-A0F1-4A8A-9FB0-5CED4EB726A3}" dt="2024-03-10T00:34:16.831" v="238"/>
          <ac:spMkLst>
            <pc:docMk/>
            <pc:sldMk cId="838944484" sldId="261"/>
            <ac:spMk id="8" creationId="{8747A87C-682D-4168-DA82-8669A558711B}"/>
          </ac:spMkLst>
        </pc:spChg>
        <pc:spChg chg="add del mod">
          <ac:chgData name="Julian Chow" userId="1c617f15-7cb4-4ac3-8adb-f59275d155e8" providerId="ADAL" clId="{13539723-A0F1-4A8A-9FB0-5CED4EB726A3}" dt="2024-03-10T00:34:16.831" v="238"/>
          <ac:spMkLst>
            <pc:docMk/>
            <pc:sldMk cId="838944484" sldId="261"/>
            <ac:spMk id="9" creationId="{DD45C88A-A143-369B-E40A-E79B9D0DDF35}"/>
          </ac:spMkLst>
        </pc:spChg>
        <pc:spChg chg="add del mod">
          <ac:chgData name="Julian Chow" userId="1c617f15-7cb4-4ac3-8adb-f59275d155e8" providerId="ADAL" clId="{13539723-A0F1-4A8A-9FB0-5CED4EB726A3}" dt="2024-03-10T00:34:16.831" v="238"/>
          <ac:spMkLst>
            <pc:docMk/>
            <pc:sldMk cId="838944484" sldId="261"/>
            <ac:spMk id="10" creationId="{605B2807-1620-6DC4-7B99-52A3E1AFEC42}"/>
          </ac:spMkLst>
        </pc:spChg>
        <pc:spChg chg="add mod">
          <ac:chgData name="Julian Chow" userId="1c617f15-7cb4-4ac3-8adb-f59275d155e8" providerId="ADAL" clId="{13539723-A0F1-4A8A-9FB0-5CED4EB726A3}" dt="2024-03-10T00:37:36.701" v="418" actId="115"/>
          <ac:spMkLst>
            <pc:docMk/>
            <pc:sldMk cId="838944484" sldId="261"/>
            <ac:spMk id="12" creationId="{9E0F8346-CB05-86DE-AB6B-1769F49952F7}"/>
          </ac:spMkLst>
        </pc:spChg>
        <pc:spChg chg="add mod">
          <ac:chgData name="Julian Chow" userId="1c617f15-7cb4-4ac3-8adb-f59275d155e8" providerId="ADAL" clId="{13539723-A0F1-4A8A-9FB0-5CED4EB726A3}" dt="2024-03-10T00:37:49.904" v="424" actId="115"/>
          <ac:spMkLst>
            <pc:docMk/>
            <pc:sldMk cId="838944484" sldId="261"/>
            <ac:spMk id="14" creationId="{BBBBEBB7-B006-EF42-8351-AE919F8890EE}"/>
          </ac:spMkLst>
        </pc:spChg>
      </pc:sldChg>
      <pc:sldChg chg="modSp add mod">
        <pc:chgData name="Julian Chow" userId="1c617f15-7cb4-4ac3-8adb-f59275d155e8" providerId="ADAL" clId="{13539723-A0F1-4A8A-9FB0-5CED4EB726A3}" dt="2024-03-13T23:08:42.212" v="1017" actId="20577"/>
        <pc:sldMkLst>
          <pc:docMk/>
          <pc:sldMk cId="1936868591" sldId="271"/>
        </pc:sldMkLst>
        <pc:spChg chg="mod">
          <ac:chgData name="Julian Chow" userId="1c617f15-7cb4-4ac3-8adb-f59275d155e8" providerId="ADAL" clId="{13539723-A0F1-4A8A-9FB0-5CED4EB726A3}" dt="2024-03-13T23:08:42.212" v="1017" actId="20577"/>
          <ac:spMkLst>
            <pc:docMk/>
            <pc:sldMk cId="1936868591" sldId="271"/>
            <ac:spMk id="2" creationId="{00000000-0000-0000-0000-000000000000}"/>
          </ac:spMkLst>
        </pc:spChg>
      </pc:sldChg>
      <pc:sldChg chg="add del">
        <pc:chgData name="Julian Chow" userId="1c617f15-7cb4-4ac3-8adb-f59275d155e8" providerId="ADAL" clId="{13539723-A0F1-4A8A-9FB0-5CED4EB726A3}" dt="2024-03-13T23:08:18.502" v="1009" actId="2696"/>
        <pc:sldMkLst>
          <pc:docMk/>
          <pc:sldMk cId="2322662114" sldId="271"/>
        </pc:sldMkLst>
      </pc:sldChg>
      <pc:sldChg chg="add del">
        <pc:chgData name="Julian Chow" userId="1c617f15-7cb4-4ac3-8adb-f59275d155e8" providerId="ADAL" clId="{13539723-A0F1-4A8A-9FB0-5CED4EB726A3}" dt="2024-03-10T00:25:25.548" v="9"/>
        <pc:sldMkLst>
          <pc:docMk/>
          <pc:sldMk cId="2667891717" sldId="1175"/>
        </pc:sldMkLst>
      </pc:sldChg>
      <pc:sldChg chg="add del">
        <pc:chgData name="Julian Chow" userId="1c617f15-7cb4-4ac3-8adb-f59275d155e8" providerId="ADAL" clId="{13539723-A0F1-4A8A-9FB0-5CED4EB726A3}" dt="2024-03-10T00:25:25.548" v="9"/>
        <pc:sldMkLst>
          <pc:docMk/>
          <pc:sldMk cId="1257496239" sldId="1176"/>
        </pc:sldMkLst>
      </pc:sldChg>
      <pc:sldChg chg="delSp modSp add del mod delAnim">
        <pc:chgData name="Julian Chow" userId="1c617f15-7cb4-4ac3-8adb-f59275d155e8" providerId="ADAL" clId="{13539723-A0F1-4A8A-9FB0-5CED4EB726A3}" dt="2024-03-13T22:50:25.513" v="1007" actId="47"/>
        <pc:sldMkLst>
          <pc:docMk/>
          <pc:sldMk cId="1050444724" sldId="1179"/>
        </pc:sldMkLst>
        <pc:spChg chg="mod">
          <ac:chgData name="Julian Chow" userId="1c617f15-7cb4-4ac3-8adb-f59275d155e8" providerId="ADAL" clId="{13539723-A0F1-4A8A-9FB0-5CED4EB726A3}" dt="2024-03-13T22:50:15.708" v="1006" actId="14100"/>
          <ac:spMkLst>
            <pc:docMk/>
            <pc:sldMk cId="1050444724" sldId="1179"/>
            <ac:spMk id="8" creationId="{FB64FA43-0228-4840-9D1B-0768CCA5173E}"/>
          </ac:spMkLst>
        </pc:spChg>
        <pc:spChg chg="mod">
          <ac:chgData name="Julian Chow" userId="1c617f15-7cb4-4ac3-8adb-f59275d155e8" providerId="ADAL" clId="{13539723-A0F1-4A8A-9FB0-5CED4EB726A3}" dt="2024-03-10T00:32:16.954" v="196" actId="27636"/>
          <ac:spMkLst>
            <pc:docMk/>
            <pc:sldMk cId="1050444724" sldId="1179"/>
            <ac:spMk id="9" creationId="{61DA1EE4-8BAC-485B-80B8-A7465227A732}"/>
          </ac:spMkLst>
        </pc:spChg>
        <pc:picChg chg="del">
          <ac:chgData name="Julian Chow" userId="1c617f15-7cb4-4ac3-8adb-f59275d155e8" providerId="ADAL" clId="{13539723-A0F1-4A8A-9FB0-5CED4EB726A3}" dt="2024-03-10T00:32:20.844" v="198" actId="478"/>
          <ac:picMkLst>
            <pc:docMk/>
            <pc:sldMk cId="1050444724" sldId="1179"/>
            <ac:picMk id="4" creationId="{A73BE584-6E88-B443-9906-3B2AE8B1F335}"/>
          </ac:picMkLst>
        </pc:picChg>
      </pc:sldChg>
      <pc:sldChg chg="modSp new mod">
        <pc:chgData name="Julian Chow" userId="1c617f15-7cb4-4ac3-8adb-f59275d155e8" providerId="ADAL" clId="{13539723-A0F1-4A8A-9FB0-5CED4EB726A3}" dt="2024-03-10T00:38:28.120" v="429" actId="27636"/>
        <pc:sldMkLst>
          <pc:docMk/>
          <pc:sldMk cId="671509536" sldId="1180"/>
        </pc:sldMkLst>
        <pc:spChg chg="mod">
          <ac:chgData name="Julian Chow" userId="1c617f15-7cb4-4ac3-8adb-f59275d155e8" providerId="ADAL" clId="{13539723-A0F1-4A8A-9FB0-5CED4EB726A3}" dt="2024-03-10T00:38:19.563" v="427" actId="27636"/>
          <ac:spMkLst>
            <pc:docMk/>
            <pc:sldMk cId="671509536" sldId="1180"/>
            <ac:spMk id="2" creationId="{8C6DA4FD-0BDF-BF80-F7F3-070369BA54D3}"/>
          </ac:spMkLst>
        </pc:spChg>
        <pc:spChg chg="mod">
          <ac:chgData name="Julian Chow" userId="1c617f15-7cb4-4ac3-8adb-f59275d155e8" providerId="ADAL" clId="{13539723-A0F1-4A8A-9FB0-5CED4EB726A3}" dt="2024-03-10T00:38:28.120" v="429" actId="27636"/>
          <ac:spMkLst>
            <pc:docMk/>
            <pc:sldMk cId="671509536" sldId="1180"/>
            <ac:spMk id="3" creationId="{7FBD4F26-1FEF-1FFF-5549-E77DD221014D}"/>
          </ac:spMkLst>
        </pc:spChg>
      </pc:sldChg>
      <pc:sldChg chg="modSp add del mod">
        <pc:chgData name="Julian Chow" userId="1c617f15-7cb4-4ac3-8adb-f59275d155e8" providerId="ADAL" clId="{13539723-A0F1-4A8A-9FB0-5CED4EB726A3}" dt="2024-03-10T00:33:05.101" v="226"/>
        <pc:sldMkLst>
          <pc:docMk/>
          <pc:sldMk cId="2122987896" sldId="1180"/>
        </pc:sldMkLst>
        <pc:spChg chg="mod">
          <ac:chgData name="Julian Chow" userId="1c617f15-7cb4-4ac3-8adb-f59275d155e8" providerId="ADAL" clId="{13539723-A0F1-4A8A-9FB0-5CED4EB726A3}" dt="2024-03-10T00:33:05.101" v="226"/>
          <ac:spMkLst>
            <pc:docMk/>
            <pc:sldMk cId="2122987896" sldId="1180"/>
            <ac:spMk id="8" creationId="{FB64FA43-0228-4840-9D1B-0768CCA5173E}"/>
          </ac:spMkLst>
        </pc:spChg>
        <pc:spChg chg="mod">
          <ac:chgData name="Julian Chow" userId="1c617f15-7cb4-4ac3-8adb-f59275d155e8" providerId="ADAL" clId="{13539723-A0F1-4A8A-9FB0-5CED4EB726A3}" dt="2024-03-10T00:33:05.101" v="226"/>
          <ac:spMkLst>
            <pc:docMk/>
            <pc:sldMk cId="2122987896" sldId="1180"/>
            <ac:spMk id="9" creationId="{61DA1EE4-8BAC-485B-80B8-A7465227A732}"/>
          </ac:spMkLst>
        </pc:spChg>
      </pc:sldChg>
      <pc:sldChg chg="modSp new mod">
        <pc:chgData name="Julian Chow" userId="1c617f15-7cb4-4ac3-8adb-f59275d155e8" providerId="ADAL" clId="{13539723-A0F1-4A8A-9FB0-5CED4EB726A3}" dt="2024-03-10T00:38:53.881" v="436" actId="27636"/>
        <pc:sldMkLst>
          <pc:docMk/>
          <pc:sldMk cId="2011733642" sldId="1181"/>
        </pc:sldMkLst>
        <pc:spChg chg="mod">
          <ac:chgData name="Julian Chow" userId="1c617f15-7cb4-4ac3-8adb-f59275d155e8" providerId="ADAL" clId="{13539723-A0F1-4A8A-9FB0-5CED4EB726A3}" dt="2024-03-10T00:38:46.899" v="434" actId="27636"/>
          <ac:spMkLst>
            <pc:docMk/>
            <pc:sldMk cId="2011733642" sldId="1181"/>
            <ac:spMk id="2" creationId="{29440D9A-D7C6-DDF4-3E87-935428416249}"/>
          </ac:spMkLst>
        </pc:spChg>
        <pc:spChg chg="mod">
          <ac:chgData name="Julian Chow" userId="1c617f15-7cb4-4ac3-8adb-f59275d155e8" providerId="ADAL" clId="{13539723-A0F1-4A8A-9FB0-5CED4EB726A3}" dt="2024-03-10T00:38:53.881" v="436" actId="27636"/>
          <ac:spMkLst>
            <pc:docMk/>
            <pc:sldMk cId="2011733642" sldId="1181"/>
            <ac:spMk id="3" creationId="{0021ACC6-DA0B-9149-1C23-EDA90D2ADFD9}"/>
          </ac:spMkLst>
        </pc:spChg>
      </pc:sldChg>
      <pc:sldChg chg="add del">
        <pc:chgData name="Julian Chow" userId="1c617f15-7cb4-4ac3-8adb-f59275d155e8" providerId="ADAL" clId="{13539723-A0F1-4A8A-9FB0-5CED4EB726A3}" dt="2024-03-10T00:25:25.548" v="9"/>
        <pc:sldMkLst>
          <pc:docMk/>
          <pc:sldMk cId="2354530744" sldId="1181"/>
        </pc:sldMkLst>
      </pc:sldChg>
      <pc:sldChg chg="add del">
        <pc:chgData name="Julian Chow" userId="1c617f15-7cb4-4ac3-8adb-f59275d155e8" providerId="ADAL" clId="{13539723-A0F1-4A8A-9FB0-5CED4EB726A3}" dt="2024-03-10T00:25:25.548" v="9"/>
        <pc:sldMkLst>
          <pc:docMk/>
          <pc:sldMk cId="2529515778" sldId="1182"/>
        </pc:sldMkLst>
      </pc:sldChg>
      <pc:sldChg chg="modSp new mod">
        <pc:chgData name="Julian Chow" userId="1c617f15-7cb4-4ac3-8adb-f59275d155e8" providerId="ADAL" clId="{13539723-A0F1-4A8A-9FB0-5CED4EB726A3}" dt="2024-03-10T00:39:44.569" v="445" actId="27636"/>
        <pc:sldMkLst>
          <pc:docMk/>
          <pc:sldMk cId="4107007466" sldId="1182"/>
        </pc:sldMkLst>
        <pc:spChg chg="mod">
          <ac:chgData name="Julian Chow" userId="1c617f15-7cb4-4ac3-8adb-f59275d155e8" providerId="ADAL" clId="{13539723-A0F1-4A8A-9FB0-5CED4EB726A3}" dt="2024-03-10T00:39:36.369" v="443" actId="255"/>
          <ac:spMkLst>
            <pc:docMk/>
            <pc:sldMk cId="4107007466" sldId="1182"/>
            <ac:spMk id="2" creationId="{2BABBEEA-3992-4AF7-C626-A569522B81DB}"/>
          </ac:spMkLst>
        </pc:spChg>
        <pc:spChg chg="mod">
          <ac:chgData name="Julian Chow" userId="1c617f15-7cb4-4ac3-8adb-f59275d155e8" providerId="ADAL" clId="{13539723-A0F1-4A8A-9FB0-5CED4EB726A3}" dt="2024-03-10T00:39:44.569" v="445" actId="27636"/>
          <ac:spMkLst>
            <pc:docMk/>
            <pc:sldMk cId="4107007466" sldId="1182"/>
            <ac:spMk id="3" creationId="{189010D5-0FDD-D93C-CCD3-2CBFEEB1BFEF}"/>
          </ac:spMkLst>
        </pc:spChg>
      </pc:sldChg>
      <pc:sldChg chg="modSp new mod">
        <pc:chgData name="Julian Chow" userId="1c617f15-7cb4-4ac3-8adb-f59275d155e8" providerId="ADAL" clId="{13539723-A0F1-4A8A-9FB0-5CED4EB726A3}" dt="2024-03-10T00:40:07.395" v="451" actId="27636"/>
        <pc:sldMkLst>
          <pc:docMk/>
          <pc:sldMk cId="14516939" sldId="1183"/>
        </pc:sldMkLst>
        <pc:spChg chg="mod">
          <ac:chgData name="Julian Chow" userId="1c617f15-7cb4-4ac3-8adb-f59275d155e8" providerId="ADAL" clId="{13539723-A0F1-4A8A-9FB0-5CED4EB726A3}" dt="2024-03-10T00:40:00.862" v="449" actId="20577"/>
          <ac:spMkLst>
            <pc:docMk/>
            <pc:sldMk cId="14516939" sldId="1183"/>
            <ac:spMk id="2" creationId="{CCAFC75B-A225-3D4F-393E-2D4914C3F1C1}"/>
          </ac:spMkLst>
        </pc:spChg>
        <pc:spChg chg="mod">
          <ac:chgData name="Julian Chow" userId="1c617f15-7cb4-4ac3-8adb-f59275d155e8" providerId="ADAL" clId="{13539723-A0F1-4A8A-9FB0-5CED4EB726A3}" dt="2024-03-10T00:40:07.395" v="451" actId="27636"/>
          <ac:spMkLst>
            <pc:docMk/>
            <pc:sldMk cId="14516939" sldId="1183"/>
            <ac:spMk id="3" creationId="{6D851800-5B88-CBD2-07D4-25699B39E355}"/>
          </ac:spMkLst>
        </pc:spChg>
      </pc:sldChg>
      <pc:sldChg chg="addSp delSp modSp new mod">
        <pc:chgData name="Julian Chow" userId="1c617f15-7cb4-4ac3-8adb-f59275d155e8" providerId="ADAL" clId="{13539723-A0F1-4A8A-9FB0-5CED4EB726A3}" dt="2024-03-10T00:40:55.431" v="460" actId="27636"/>
        <pc:sldMkLst>
          <pc:docMk/>
          <pc:sldMk cId="3627271721" sldId="1184"/>
        </pc:sldMkLst>
        <pc:spChg chg="mod">
          <ac:chgData name="Julian Chow" userId="1c617f15-7cb4-4ac3-8adb-f59275d155e8" providerId="ADAL" clId="{13539723-A0F1-4A8A-9FB0-5CED4EB726A3}" dt="2024-03-10T00:40:43.414" v="458" actId="255"/>
          <ac:spMkLst>
            <pc:docMk/>
            <pc:sldMk cId="3627271721" sldId="1184"/>
            <ac:spMk id="2" creationId="{233AA26F-BF2B-BDF6-5121-D150718CF30E}"/>
          </ac:spMkLst>
        </pc:spChg>
        <pc:spChg chg="del">
          <ac:chgData name="Julian Chow" userId="1c617f15-7cb4-4ac3-8adb-f59275d155e8" providerId="ADAL" clId="{13539723-A0F1-4A8A-9FB0-5CED4EB726A3}" dt="2024-03-10T00:40:55.327" v="459"/>
          <ac:spMkLst>
            <pc:docMk/>
            <pc:sldMk cId="3627271721" sldId="1184"/>
            <ac:spMk id="3" creationId="{17926D56-9294-BB3E-FC27-C4FE85AF9C6C}"/>
          </ac:spMkLst>
        </pc:spChg>
        <pc:spChg chg="add mod">
          <ac:chgData name="Julian Chow" userId="1c617f15-7cb4-4ac3-8adb-f59275d155e8" providerId="ADAL" clId="{13539723-A0F1-4A8A-9FB0-5CED4EB726A3}" dt="2024-03-10T00:40:55.431" v="460" actId="27636"/>
          <ac:spMkLst>
            <pc:docMk/>
            <pc:sldMk cId="3627271721" sldId="1184"/>
            <ac:spMk id="4" creationId="{FF0B0B6B-5C79-36CD-A1D4-CD945BCDD938}"/>
          </ac:spMkLst>
        </pc:spChg>
      </pc:sldChg>
      <pc:sldChg chg="addSp delSp modSp new mod">
        <pc:chgData name="Julian Chow" userId="1c617f15-7cb4-4ac3-8adb-f59275d155e8" providerId="ADAL" clId="{13539723-A0F1-4A8A-9FB0-5CED4EB726A3}" dt="2024-03-10T00:42:13.763" v="497" actId="14100"/>
        <pc:sldMkLst>
          <pc:docMk/>
          <pc:sldMk cId="1364361322" sldId="1185"/>
        </pc:sldMkLst>
        <pc:spChg chg="mod">
          <ac:chgData name="Julian Chow" userId="1c617f15-7cb4-4ac3-8adb-f59275d155e8" providerId="ADAL" clId="{13539723-A0F1-4A8A-9FB0-5CED4EB726A3}" dt="2024-03-10T00:41:19.132" v="464" actId="20577"/>
          <ac:spMkLst>
            <pc:docMk/>
            <pc:sldMk cId="1364361322" sldId="1185"/>
            <ac:spMk id="2" creationId="{48C2984E-94A7-1240-1C44-3B31B04BC358}"/>
          </ac:spMkLst>
        </pc:spChg>
        <pc:spChg chg="add del">
          <ac:chgData name="Julian Chow" userId="1c617f15-7cb4-4ac3-8adb-f59275d155e8" providerId="ADAL" clId="{13539723-A0F1-4A8A-9FB0-5CED4EB726A3}" dt="2024-03-10T00:41:32.803" v="469"/>
          <ac:spMkLst>
            <pc:docMk/>
            <pc:sldMk cId="1364361322" sldId="1185"/>
            <ac:spMk id="3" creationId="{664B7293-AFF7-A657-2887-ECB25709BC3F}"/>
          </ac:spMkLst>
        </pc:spChg>
        <pc:spChg chg="add del mod">
          <ac:chgData name="Julian Chow" userId="1c617f15-7cb4-4ac3-8adb-f59275d155e8" providerId="ADAL" clId="{13539723-A0F1-4A8A-9FB0-5CED4EB726A3}" dt="2024-03-10T00:41:30.410" v="467"/>
          <ac:spMkLst>
            <pc:docMk/>
            <pc:sldMk cId="1364361322" sldId="1185"/>
            <ac:spMk id="4" creationId="{1E9DEDD4-36FF-0549-488C-13F032120808}"/>
          </ac:spMkLst>
        </pc:spChg>
        <pc:spChg chg="add mod">
          <ac:chgData name="Julian Chow" userId="1c617f15-7cb4-4ac3-8adb-f59275d155e8" providerId="ADAL" clId="{13539723-A0F1-4A8A-9FB0-5CED4EB726A3}" dt="2024-03-10T00:42:13.763" v="497" actId="14100"/>
          <ac:spMkLst>
            <pc:docMk/>
            <pc:sldMk cId="1364361322" sldId="1185"/>
            <ac:spMk id="5" creationId="{643B8F45-D092-C5A1-B722-91C70DDC709D}"/>
          </ac:spMkLst>
        </pc:spChg>
      </pc:sldChg>
      <pc:sldChg chg="addSp delSp modSp add mod">
        <pc:chgData name="Julian Chow" userId="1c617f15-7cb4-4ac3-8adb-f59275d155e8" providerId="ADAL" clId="{13539723-A0F1-4A8A-9FB0-5CED4EB726A3}" dt="2024-03-10T00:43:06.677" v="509" actId="27636"/>
        <pc:sldMkLst>
          <pc:docMk/>
          <pc:sldMk cId="3384304648" sldId="1186"/>
        </pc:sldMkLst>
        <pc:spChg chg="mod">
          <ac:chgData name="Julian Chow" userId="1c617f15-7cb4-4ac3-8adb-f59275d155e8" providerId="ADAL" clId="{13539723-A0F1-4A8A-9FB0-5CED4EB726A3}" dt="2024-03-10T00:42:34.573" v="499"/>
          <ac:spMkLst>
            <pc:docMk/>
            <pc:sldMk cId="3384304648" sldId="1186"/>
            <ac:spMk id="2" creationId="{48C2984E-94A7-1240-1C44-3B31B04BC358}"/>
          </ac:spMkLst>
        </pc:spChg>
        <pc:spChg chg="add del mod">
          <ac:chgData name="Julian Chow" userId="1c617f15-7cb4-4ac3-8adb-f59275d155e8" providerId="ADAL" clId="{13539723-A0F1-4A8A-9FB0-5CED4EB726A3}" dt="2024-03-10T00:42:57.644" v="506" actId="478"/>
          <ac:spMkLst>
            <pc:docMk/>
            <pc:sldMk cId="3384304648" sldId="1186"/>
            <ac:spMk id="4" creationId="{18F4BADB-E20E-0DF3-306B-057889400C22}"/>
          </ac:spMkLst>
        </pc:spChg>
        <pc:spChg chg="del">
          <ac:chgData name="Julian Chow" userId="1c617f15-7cb4-4ac3-8adb-f59275d155e8" providerId="ADAL" clId="{13539723-A0F1-4A8A-9FB0-5CED4EB726A3}" dt="2024-03-10T00:42:46.802" v="500" actId="478"/>
          <ac:spMkLst>
            <pc:docMk/>
            <pc:sldMk cId="3384304648" sldId="1186"/>
            <ac:spMk id="5" creationId="{643B8F45-D092-C5A1-B722-91C70DDC709D}"/>
          </ac:spMkLst>
        </pc:spChg>
        <pc:spChg chg="add del mod">
          <ac:chgData name="Julian Chow" userId="1c617f15-7cb4-4ac3-8adb-f59275d155e8" providerId="ADAL" clId="{13539723-A0F1-4A8A-9FB0-5CED4EB726A3}" dt="2024-03-10T00:42:52.469" v="504"/>
          <ac:spMkLst>
            <pc:docMk/>
            <pc:sldMk cId="3384304648" sldId="1186"/>
            <ac:spMk id="6" creationId="{B08908A0-3BF2-9220-F3D8-0001B57F0768}"/>
          </ac:spMkLst>
        </pc:spChg>
        <pc:spChg chg="add mod">
          <ac:chgData name="Julian Chow" userId="1c617f15-7cb4-4ac3-8adb-f59275d155e8" providerId="ADAL" clId="{13539723-A0F1-4A8A-9FB0-5CED4EB726A3}" dt="2024-03-10T00:43:06.677" v="509" actId="27636"/>
          <ac:spMkLst>
            <pc:docMk/>
            <pc:sldMk cId="3384304648" sldId="1186"/>
            <ac:spMk id="7" creationId="{4A67C45D-C656-BA07-7D60-77A1E54BEBDA}"/>
          </ac:spMkLst>
        </pc:spChg>
      </pc:sldChg>
      <pc:sldChg chg="addSp delSp modSp new mod">
        <pc:chgData name="Julian Chow" userId="1c617f15-7cb4-4ac3-8adb-f59275d155e8" providerId="ADAL" clId="{13539723-A0F1-4A8A-9FB0-5CED4EB726A3}" dt="2024-03-10T00:44:29.082" v="532" actId="1036"/>
        <pc:sldMkLst>
          <pc:docMk/>
          <pc:sldMk cId="1697796347" sldId="1187"/>
        </pc:sldMkLst>
        <pc:spChg chg="mod">
          <ac:chgData name="Julian Chow" userId="1c617f15-7cb4-4ac3-8adb-f59275d155e8" providerId="ADAL" clId="{13539723-A0F1-4A8A-9FB0-5CED4EB726A3}" dt="2024-03-10T00:44:29.082" v="532" actId="1036"/>
          <ac:spMkLst>
            <pc:docMk/>
            <pc:sldMk cId="1697796347" sldId="1187"/>
            <ac:spMk id="2" creationId="{AD8EC3FD-6882-BDC5-BF9B-7658084709BA}"/>
          </ac:spMkLst>
        </pc:spChg>
        <pc:spChg chg="add del">
          <ac:chgData name="Julian Chow" userId="1c617f15-7cb4-4ac3-8adb-f59275d155e8" providerId="ADAL" clId="{13539723-A0F1-4A8A-9FB0-5CED4EB726A3}" dt="2024-03-10T00:44:09.035" v="515" actId="478"/>
          <ac:spMkLst>
            <pc:docMk/>
            <pc:sldMk cId="1697796347" sldId="1187"/>
            <ac:spMk id="3" creationId="{79330886-6F66-B242-FE0E-0C984B876228}"/>
          </ac:spMkLst>
        </pc:spChg>
        <pc:graphicFrameChg chg="add modGraphic">
          <ac:chgData name="Julian Chow" userId="1c617f15-7cb4-4ac3-8adb-f59275d155e8" providerId="ADAL" clId="{13539723-A0F1-4A8A-9FB0-5CED4EB726A3}" dt="2024-03-10T00:44:22.596" v="517" actId="14100"/>
          <ac:graphicFrameMkLst>
            <pc:docMk/>
            <pc:sldMk cId="1697796347" sldId="1187"/>
            <ac:graphicFrameMk id="4" creationId="{FC21038B-2968-7A86-5FAF-C25DC1047D03}"/>
          </ac:graphicFrameMkLst>
        </pc:graphicFrameChg>
      </pc:sldChg>
      <pc:sldChg chg="add del">
        <pc:chgData name="Julian Chow" userId="1c617f15-7cb4-4ac3-8adb-f59275d155e8" providerId="ADAL" clId="{13539723-A0F1-4A8A-9FB0-5CED4EB726A3}" dt="2024-03-10T00:45:00.692" v="534"/>
        <pc:sldMkLst>
          <pc:docMk/>
          <pc:sldMk cId="523167615" sldId="1188"/>
        </pc:sldMkLst>
      </pc:sldChg>
      <pc:sldChg chg="new del">
        <pc:chgData name="Julian Chow" userId="1c617f15-7cb4-4ac3-8adb-f59275d155e8" providerId="ADAL" clId="{13539723-A0F1-4A8A-9FB0-5CED4EB726A3}" dt="2024-03-10T00:45:40.660" v="539" actId="47"/>
        <pc:sldMkLst>
          <pc:docMk/>
          <pc:sldMk cId="1212292900" sldId="1188"/>
        </pc:sldMkLst>
      </pc:sldChg>
      <pc:sldChg chg="delSp modSp add del mod delAnim">
        <pc:chgData name="Julian Chow" userId="1c617f15-7cb4-4ac3-8adb-f59275d155e8" providerId="ADAL" clId="{13539723-A0F1-4A8A-9FB0-5CED4EB726A3}" dt="2024-03-10T00:30:23.959" v="150" actId="47"/>
        <pc:sldMkLst>
          <pc:docMk/>
          <pc:sldMk cId="3030161048" sldId="1189"/>
        </pc:sldMkLst>
        <pc:spChg chg="mod">
          <ac:chgData name="Julian Chow" userId="1c617f15-7cb4-4ac3-8adb-f59275d155e8" providerId="ADAL" clId="{13539723-A0F1-4A8A-9FB0-5CED4EB726A3}" dt="2024-03-10T00:29:56.574" v="140" actId="14100"/>
          <ac:spMkLst>
            <pc:docMk/>
            <pc:sldMk cId="3030161048" sldId="1189"/>
            <ac:spMk id="2" creationId="{5C800C22-F5A4-4668-BC3E-B51E01520187}"/>
          </ac:spMkLst>
        </pc:spChg>
        <pc:picChg chg="del">
          <ac:chgData name="Julian Chow" userId="1c617f15-7cb4-4ac3-8adb-f59275d155e8" providerId="ADAL" clId="{13539723-A0F1-4A8A-9FB0-5CED4EB726A3}" dt="2024-03-10T00:29:52.878" v="139" actId="478"/>
          <ac:picMkLst>
            <pc:docMk/>
            <pc:sldMk cId="3030161048" sldId="1189"/>
            <ac:picMk id="11" creationId="{3C15F984-4F18-1647-8A23-880ED36E873F}"/>
          </ac:picMkLst>
        </pc:picChg>
      </pc:sldChg>
      <pc:sldChg chg="add del">
        <pc:chgData name="Julian Chow" userId="1c617f15-7cb4-4ac3-8adb-f59275d155e8" providerId="ADAL" clId="{13539723-A0F1-4A8A-9FB0-5CED4EB726A3}" dt="2024-03-10T00:45:09.175" v="537"/>
        <pc:sldMkLst>
          <pc:docMk/>
          <pc:sldMk cId="3444070379" sldId="1189"/>
        </pc:sldMkLst>
      </pc:sldChg>
      <pc:sldChg chg="modSp add del mod">
        <pc:chgData name="Julian Chow" userId="1c617f15-7cb4-4ac3-8adb-f59275d155e8" providerId="ADAL" clId="{13539723-A0F1-4A8A-9FB0-5CED4EB726A3}" dt="2024-03-10T00:29:48.188" v="138"/>
        <pc:sldMkLst>
          <pc:docMk/>
          <pc:sldMk cId="3350012714" sldId="1190"/>
        </pc:sldMkLst>
        <pc:spChg chg="mod">
          <ac:chgData name="Julian Chow" userId="1c617f15-7cb4-4ac3-8adb-f59275d155e8" providerId="ADAL" clId="{13539723-A0F1-4A8A-9FB0-5CED4EB726A3}" dt="2024-03-10T00:29:48.188" v="138"/>
          <ac:spMkLst>
            <pc:docMk/>
            <pc:sldMk cId="3350012714" sldId="1190"/>
            <ac:spMk id="2" creationId="{5C800C22-F5A4-4668-BC3E-B51E01520187}"/>
          </ac:spMkLst>
        </pc:spChg>
      </pc:sldChg>
      <pc:sldChg chg="add del">
        <pc:chgData name="Julian Chow" userId="1c617f15-7cb4-4ac3-8adb-f59275d155e8" providerId="ADAL" clId="{13539723-A0F1-4A8A-9FB0-5CED4EB726A3}" dt="2024-03-10T00:25:25.548" v="9"/>
        <pc:sldMkLst>
          <pc:docMk/>
          <pc:sldMk cId="3987451146" sldId="1190"/>
        </pc:sldMkLst>
      </pc:sldChg>
      <pc:sldChg chg="modSp add del mod">
        <pc:chgData name="Julian Chow" userId="1c617f15-7cb4-4ac3-8adb-f59275d155e8" providerId="ADAL" clId="{13539723-A0F1-4A8A-9FB0-5CED4EB726A3}" dt="2024-03-10T00:29:34.103" v="134"/>
        <pc:sldMkLst>
          <pc:docMk/>
          <pc:sldMk cId="4209157792" sldId="1190"/>
        </pc:sldMkLst>
        <pc:spChg chg="mod">
          <ac:chgData name="Julian Chow" userId="1c617f15-7cb4-4ac3-8adb-f59275d155e8" providerId="ADAL" clId="{13539723-A0F1-4A8A-9FB0-5CED4EB726A3}" dt="2024-03-10T00:29:34.103" v="134"/>
          <ac:spMkLst>
            <pc:docMk/>
            <pc:sldMk cId="4209157792" sldId="1190"/>
            <ac:spMk id="2" creationId="{5C800C22-F5A4-4668-BC3E-B51E01520187}"/>
          </ac:spMkLst>
        </pc:spChg>
      </pc:sldChg>
      <pc:sldChg chg="add del">
        <pc:chgData name="Julian Chow" userId="1c617f15-7cb4-4ac3-8adb-f59275d155e8" providerId="ADAL" clId="{13539723-A0F1-4A8A-9FB0-5CED4EB726A3}" dt="2024-03-10T00:25:25.548" v="9"/>
        <pc:sldMkLst>
          <pc:docMk/>
          <pc:sldMk cId="1319267408" sldId="1192"/>
        </pc:sldMkLst>
      </pc:sldChg>
      <pc:sldChg chg="modSp add del mod">
        <pc:chgData name="Julian Chow" userId="1c617f15-7cb4-4ac3-8adb-f59275d155e8" providerId="ADAL" clId="{13539723-A0F1-4A8A-9FB0-5CED4EB726A3}" dt="2024-03-10T00:25:25.548" v="9"/>
        <pc:sldMkLst>
          <pc:docMk/>
          <pc:sldMk cId="4201145272" sldId="1193"/>
        </pc:sldMkLst>
        <pc:spChg chg="mod">
          <ac:chgData name="Julian Chow" userId="1c617f15-7cb4-4ac3-8adb-f59275d155e8" providerId="ADAL" clId="{13539723-A0F1-4A8A-9FB0-5CED4EB726A3}" dt="2024-03-10T00:25:25.548" v="9"/>
          <ac:spMkLst>
            <pc:docMk/>
            <pc:sldMk cId="4201145272" sldId="1193"/>
            <ac:spMk id="2" creationId="{4BB61925-BFBF-44FC-983A-D34A0021E04C}"/>
          </ac:spMkLst>
        </pc:spChg>
      </pc:sldChg>
      <pc:sldChg chg="add del">
        <pc:chgData name="Julian Chow" userId="1c617f15-7cb4-4ac3-8adb-f59275d155e8" providerId="ADAL" clId="{13539723-A0F1-4A8A-9FB0-5CED4EB726A3}" dt="2024-03-10T00:25:25.548" v="9"/>
        <pc:sldMkLst>
          <pc:docMk/>
          <pc:sldMk cId="232987465" sldId="1194"/>
        </pc:sldMkLst>
      </pc:sldChg>
      <pc:sldChg chg="add del">
        <pc:chgData name="Julian Chow" userId="1c617f15-7cb4-4ac3-8adb-f59275d155e8" providerId="ADAL" clId="{13539723-A0F1-4A8A-9FB0-5CED4EB726A3}" dt="2024-03-10T00:25:25.548" v="9"/>
        <pc:sldMkLst>
          <pc:docMk/>
          <pc:sldMk cId="1911272521" sldId="1195"/>
        </pc:sldMkLst>
      </pc:sldChg>
      <pc:sldChg chg="add del">
        <pc:chgData name="Julian Chow" userId="1c617f15-7cb4-4ac3-8adb-f59275d155e8" providerId="ADAL" clId="{13539723-A0F1-4A8A-9FB0-5CED4EB726A3}" dt="2024-03-10T00:25:25.548" v="9"/>
        <pc:sldMkLst>
          <pc:docMk/>
          <pc:sldMk cId="3383318919" sldId="1196"/>
        </pc:sldMkLst>
      </pc:sldChg>
      <pc:sldChg chg="add del">
        <pc:chgData name="Julian Chow" userId="1c617f15-7cb4-4ac3-8adb-f59275d155e8" providerId="ADAL" clId="{13539723-A0F1-4A8A-9FB0-5CED4EB726A3}" dt="2024-03-10T00:25:25.548" v="9"/>
        <pc:sldMkLst>
          <pc:docMk/>
          <pc:sldMk cId="1456243424" sldId="1197"/>
        </pc:sldMkLst>
      </pc:sldChg>
      <pc:sldChg chg="add del">
        <pc:chgData name="Julian Chow" userId="1c617f15-7cb4-4ac3-8adb-f59275d155e8" providerId="ADAL" clId="{13539723-A0F1-4A8A-9FB0-5CED4EB726A3}" dt="2024-03-10T00:25:25.548" v="9"/>
        <pc:sldMkLst>
          <pc:docMk/>
          <pc:sldMk cId="2448967830" sldId="1201"/>
        </pc:sldMkLst>
      </pc:sldChg>
      <pc:sldChg chg="add del">
        <pc:chgData name="Julian Chow" userId="1c617f15-7cb4-4ac3-8adb-f59275d155e8" providerId="ADAL" clId="{13539723-A0F1-4A8A-9FB0-5CED4EB726A3}" dt="2024-03-10T00:25:25.548" v="9"/>
        <pc:sldMkLst>
          <pc:docMk/>
          <pc:sldMk cId="1610394750" sldId="1203"/>
        </pc:sldMkLst>
      </pc:sldChg>
      <pc:sldChg chg="modSp add del mod">
        <pc:chgData name="Julian Chow" userId="1c617f15-7cb4-4ac3-8adb-f59275d155e8" providerId="ADAL" clId="{13539723-A0F1-4A8A-9FB0-5CED4EB726A3}" dt="2024-03-10T00:25:25.548" v="9"/>
        <pc:sldMkLst>
          <pc:docMk/>
          <pc:sldMk cId="1388653946" sldId="1204"/>
        </pc:sldMkLst>
        <pc:spChg chg="mod">
          <ac:chgData name="Julian Chow" userId="1c617f15-7cb4-4ac3-8adb-f59275d155e8" providerId="ADAL" clId="{13539723-A0F1-4A8A-9FB0-5CED4EB726A3}" dt="2024-03-10T00:25:25.548" v="9"/>
          <ac:spMkLst>
            <pc:docMk/>
            <pc:sldMk cId="1388653946" sldId="1204"/>
            <ac:spMk id="2" creationId="{E4850101-C766-0345-B5C8-6C69C70A62B6}"/>
          </ac:spMkLst>
        </pc:spChg>
      </pc:sldChg>
      <pc:sldChg chg="add del">
        <pc:chgData name="Julian Chow" userId="1c617f15-7cb4-4ac3-8adb-f59275d155e8" providerId="ADAL" clId="{13539723-A0F1-4A8A-9FB0-5CED4EB726A3}" dt="2024-03-10T00:25:25.548" v="9"/>
        <pc:sldMkLst>
          <pc:docMk/>
          <pc:sldMk cId="835329258" sldId="1205"/>
        </pc:sldMkLst>
      </pc:sldChg>
      <pc:sldChg chg="modSp add del mod">
        <pc:chgData name="Julian Chow" userId="1c617f15-7cb4-4ac3-8adb-f59275d155e8" providerId="ADAL" clId="{13539723-A0F1-4A8A-9FB0-5CED4EB726A3}" dt="2024-03-10T00:25:25.548" v="9"/>
        <pc:sldMkLst>
          <pc:docMk/>
          <pc:sldMk cId="2588857093" sldId="1206"/>
        </pc:sldMkLst>
        <pc:spChg chg="mod">
          <ac:chgData name="Julian Chow" userId="1c617f15-7cb4-4ac3-8adb-f59275d155e8" providerId="ADAL" clId="{13539723-A0F1-4A8A-9FB0-5CED4EB726A3}" dt="2024-03-10T00:25:25.548" v="9"/>
          <ac:spMkLst>
            <pc:docMk/>
            <pc:sldMk cId="2588857093" sldId="1206"/>
            <ac:spMk id="2" creationId="{09805D76-769A-8946-8501-0DB8E8A3FC6F}"/>
          </ac:spMkLst>
        </pc:spChg>
      </pc:sldChg>
      <pc:sldChg chg="add">
        <pc:chgData name="Julian Chow" userId="1c617f15-7cb4-4ac3-8adb-f59275d155e8" providerId="ADAL" clId="{13539723-A0F1-4A8A-9FB0-5CED4EB726A3}" dt="2024-03-10T00:45:37.508" v="538"/>
        <pc:sldMkLst>
          <pc:docMk/>
          <pc:sldMk cId="1533858371" sldId="1272"/>
        </pc:sldMkLst>
      </pc:sldChg>
      <pc:sldChg chg="modSp new mod">
        <pc:chgData name="Julian Chow" userId="1c617f15-7cb4-4ac3-8adb-f59275d155e8" providerId="ADAL" clId="{13539723-A0F1-4A8A-9FB0-5CED4EB726A3}" dt="2024-03-10T00:58:54.774" v="996" actId="20577"/>
        <pc:sldMkLst>
          <pc:docMk/>
          <pc:sldMk cId="3947931797" sldId="1273"/>
        </pc:sldMkLst>
        <pc:spChg chg="mod">
          <ac:chgData name="Julian Chow" userId="1c617f15-7cb4-4ac3-8adb-f59275d155e8" providerId="ADAL" clId="{13539723-A0F1-4A8A-9FB0-5CED4EB726A3}" dt="2024-03-10T00:47:36.707" v="560" actId="20577"/>
          <ac:spMkLst>
            <pc:docMk/>
            <pc:sldMk cId="3947931797" sldId="1273"/>
            <ac:spMk id="2" creationId="{9DC82078-D382-0CB9-9C93-27D887BCDA51}"/>
          </ac:spMkLst>
        </pc:spChg>
        <pc:spChg chg="mod">
          <ac:chgData name="Julian Chow" userId="1c617f15-7cb4-4ac3-8adb-f59275d155e8" providerId="ADAL" clId="{13539723-A0F1-4A8A-9FB0-5CED4EB726A3}" dt="2024-03-10T00:58:54.774" v="996" actId="20577"/>
          <ac:spMkLst>
            <pc:docMk/>
            <pc:sldMk cId="3947931797" sldId="1273"/>
            <ac:spMk id="3" creationId="{32A6FDB7-0481-C9C9-828C-07BB94141195}"/>
          </ac:spMkLst>
        </pc:spChg>
      </pc:sldChg>
      <pc:sldChg chg="modSp add mod">
        <pc:chgData name="Julian Chow" userId="1c617f15-7cb4-4ac3-8adb-f59275d155e8" providerId="ADAL" clId="{13539723-A0F1-4A8A-9FB0-5CED4EB726A3}" dt="2024-03-10T00:54:55.402" v="920" actId="13926"/>
        <pc:sldMkLst>
          <pc:docMk/>
          <pc:sldMk cId="3226155286" sldId="1274"/>
        </pc:sldMkLst>
        <pc:spChg chg="mod">
          <ac:chgData name="Julian Chow" userId="1c617f15-7cb4-4ac3-8adb-f59275d155e8" providerId="ADAL" clId="{13539723-A0F1-4A8A-9FB0-5CED4EB726A3}" dt="2024-03-10T00:54:55.402" v="920" actId="13926"/>
          <ac:spMkLst>
            <pc:docMk/>
            <pc:sldMk cId="3226155286" sldId="1274"/>
            <ac:spMk id="4" creationId="{FF0B0B6B-5C79-36CD-A1D4-CD945BCDD938}"/>
          </ac:spMkLst>
        </pc:spChg>
      </pc:sldChg>
      <pc:sldChg chg="addSp delSp modSp new mod">
        <pc:chgData name="Julian Chow" userId="1c617f15-7cb4-4ac3-8adb-f59275d155e8" providerId="ADAL" clId="{13539723-A0F1-4A8A-9FB0-5CED4EB726A3}" dt="2024-03-13T23:13:39.639" v="1066" actId="1076"/>
        <pc:sldMkLst>
          <pc:docMk/>
          <pc:sldMk cId="556599212" sldId="1275"/>
        </pc:sldMkLst>
        <pc:spChg chg="del">
          <ac:chgData name="Julian Chow" userId="1c617f15-7cb4-4ac3-8adb-f59275d155e8" providerId="ADAL" clId="{13539723-A0F1-4A8A-9FB0-5CED4EB726A3}" dt="2024-03-13T23:12:26.871" v="1056" actId="478"/>
          <ac:spMkLst>
            <pc:docMk/>
            <pc:sldMk cId="556599212" sldId="1275"/>
            <ac:spMk id="2" creationId="{60CAEC9C-A137-039B-FDBB-A3CE5F90D0F3}"/>
          </ac:spMkLst>
        </pc:spChg>
        <pc:spChg chg="add del">
          <ac:chgData name="Julian Chow" userId="1c617f15-7cb4-4ac3-8adb-f59275d155e8" providerId="ADAL" clId="{13539723-A0F1-4A8A-9FB0-5CED4EB726A3}" dt="2024-03-13T23:10:21.211" v="1031" actId="478"/>
          <ac:spMkLst>
            <pc:docMk/>
            <pc:sldMk cId="556599212" sldId="1275"/>
            <ac:spMk id="3" creationId="{15914A1C-16D0-1BB8-2451-7E3F5AB09105}"/>
          </ac:spMkLst>
        </pc:spChg>
        <pc:spChg chg="add del mod">
          <ac:chgData name="Julian Chow" userId="1c617f15-7cb4-4ac3-8adb-f59275d155e8" providerId="ADAL" clId="{13539723-A0F1-4A8A-9FB0-5CED4EB726A3}" dt="2024-03-13T23:10:09.766" v="1024"/>
          <ac:spMkLst>
            <pc:docMk/>
            <pc:sldMk cId="556599212" sldId="1275"/>
            <ac:spMk id="5" creationId="{7B011401-8FFB-A8CD-E3CB-475BC0586F5E}"/>
          </ac:spMkLst>
        </pc:spChg>
        <pc:spChg chg="add del mod">
          <ac:chgData name="Julian Chow" userId="1c617f15-7cb4-4ac3-8adb-f59275d155e8" providerId="ADAL" clId="{13539723-A0F1-4A8A-9FB0-5CED4EB726A3}" dt="2024-03-13T23:10:09.766" v="1024"/>
          <ac:spMkLst>
            <pc:docMk/>
            <pc:sldMk cId="556599212" sldId="1275"/>
            <ac:spMk id="6" creationId="{9F25F992-0097-CF21-9ED8-039B3D430768}"/>
          </ac:spMkLst>
        </pc:spChg>
        <pc:spChg chg="add del mod">
          <ac:chgData name="Julian Chow" userId="1c617f15-7cb4-4ac3-8adb-f59275d155e8" providerId="ADAL" clId="{13539723-A0F1-4A8A-9FB0-5CED4EB726A3}" dt="2024-03-13T23:10:09.766" v="1024"/>
          <ac:spMkLst>
            <pc:docMk/>
            <pc:sldMk cId="556599212" sldId="1275"/>
            <ac:spMk id="7" creationId="{C4AECA60-20B6-E78C-61FF-277258429B86}"/>
          </ac:spMkLst>
        </pc:spChg>
        <pc:spChg chg="add del mod">
          <ac:chgData name="Julian Chow" userId="1c617f15-7cb4-4ac3-8adb-f59275d155e8" providerId="ADAL" clId="{13539723-A0F1-4A8A-9FB0-5CED4EB726A3}" dt="2024-03-13T23:10:16.901" v="1030"/>
          <ac:spMkLst>
            <pc:docMk/>
            <pc:sldMk cId="556599212" sldId="1275"/>
            <ac:spMk id="9" creationId="{F42B2135-C81D-3988-6038-A006A0A13FD8}"/>
          </ac:spMkLst>
        </pc:spChg>
        <pc:spChg chg="add del mod">
          <ac:chgData name="Julian Chow" userId="1c617f15-7cb4-4ac3-8adb-f59275d155e8" providerId="ADAL" clId="{13539723-A0F1-4A8A-9FB0-5CED4EB726A3}" dt="2024-03-13T23:10:16.901" v="1030"/>
          <ac:spMkLst>
            <pc:docMk/>
            <pc:sldMk cId="556599212" sldId="1275"/>
            <ac:spMk id="10" creationId="{B611C7A8-3DEF-F3ED-3E0C-35E064CC3149}"/>
          </ac:spMkLst>
        </pc:spChg>
        <pc:spChg chg="add del mod">
          <ac:chgData name="Julian Chow" userId="1c617f15-7cb4-4ac3-8adb-f59275d155e8" providerId="ADAL" clId="{13539723-A0F1-4A8A-9FB0-5CED4EB726A3}" dt="2024-03-13T23:10:16.901" v="1030"/>
          <ac:spMkLst>
            <pc:docMk/>
            <pc:sldMk cId="556599212" sldId="1275"/>
            <ac:spMk id="11" creationId="{485F0577-E968-6953-F659-DAF595220CE6}"/>
          </ac:spMkLst>
        </pc:spChg>
        <pc:spChg chg="add del mod">
          <ac:chgData name="Julian Chow" userId="1c617f15-7cb4-4ac3-8adb-f59275d155e8" providerId="ADAL" clId="{13539723-A0F1-4A8A-9FB0-5CED4EB726A3}" dt="2024-03-13T23:10:23.710" v="1033"/>
          <ac:spMkLst>
            <pc:docMk/>
            <pc:sldMk cId="556599212" sldId="1275"/>
            <ac:spMk id="13" creationId="{0997C2B3-A2B9-82F7-24F5-F406544C4FAD}"/>
          </ac:spMkLst>
        </pc:spChg>
        <pc:spChg chg="add del mod">
          <ac:chgData name="Julian Chow" userId="1c617f15-7cb4-4ac3-8adb-f59275d155e8" providerId="ADAL" clId="{13539723-A0F1-4A8A-9FB0-5CED4EB726A3}" dt="2024-03-13T23:10:23.710" v="1033"/>
          <ac:spMkLst>
            <pc:docMk/>
            <pc:sldMk cId="556599212" sldId="1275"/>
            <ac:spMk id="14" creationId="{547F6919-5CD7-CA42-FB65-63ACC5189ED9}"/>
          </ac:spMkLst>
        </pc:spChg>
        <pc:spChg chg="add del mod">
          <ac:chgData name="Julian Chow" userId="1c617f15-7cb4-4ac3-8adb-f59275d155e8" providerId="ADAL" clId="{13539723-A0F1-4A8A-9FB0-5CED4EB726A3}" dt="2024-03-13T23:10:23.710" v="1033"/>
          <ac:spMkLst>
            <pc:docMk/>
            <pc:sldMk cId="556599212" sldId="1275"/>
            <ac:spMk id="15" creationId="{8DE57416-1803-EC7E-5959-10DE7CE5FCC6}"/>
          </ac:spMkLst>
        </pc:spChg>
        <pc:spChg chg="add del mod">
          <ac:chgData name="Julian Chow" userId="1c617f15-7cb4-4ac3-8adb-f59275d155e8" providerId="ADAL" clId="{13539723-A0F1-4A8A-9FB0-5CED4EB726A3}" dt="2024-03-13T23:11:06.779" v="1043"/>
          <ac:spMkLst>
            <pc:docMk/>
            <pc:sldMk cId="556599212" sldId="1275"/>
            <ac:spMk id="17" creationId="{C1CE85B0-8572-C929-07C9-EECE3DA9B51F}"/>
          </ac:spMkLst>
        </pc:spChg>
        <pc:spChg chg="add del mod">
          <ac:chgData name="Julian Chow" userId="1c617f15-7cb4-4ac3-8adb-f59275d155e8" providerId="ADAL" clId="{13539723-A0F1-4A8A-9FB0-5CED4EB726A3}" dt="2024-03-13T23:11:06.779" v="1043"/>
          <ac:spMkLst>
            <pc:docMk/>
            <pc:sldMk cId="556599212" sldId="1275"/>
            <ac:spMk id="18" creationId="{7846CEEF-3F06-4DC1-2413-123FE3DC91A5}"/>
          </ac:spMkLst>
        </pc:spChg>
        <pc:spChg chg="add del mod">
          <ac:chgData name="Julian Chow" userId="1c617f15-7cb4-4ac3-8adb-f59275d155e8" providerId="ADAL" clId="{13539723-A0F1-4A8A-9FB0-5CED4EB726A3}" dt="2024-03-13T23:11:06.779" v="1043"/>
          <ac:spMkLst>
            <pc:docMk/>
            <pc:sldMk cId="556599212" sldId="1275"/>
            <ac:spMk id="19" creationId="{08164891-F7D2-0762-7AB7-9E0F35BA32A3}"/>
          </ac:spMkLst>
        </pc:spChg>
        <pc:spChg chg="add del mod">
          <ac:chgData name="Julian Chow" userId="1c617f15-7cb4-4ac3-8adb-f59275d155e8" providerId="ADAL" clId="{13539723-A0F1-4A8A-9FB0-5CED4EB726A3}" dt="2024-03-13T23:11:56.292" v="1050"/>
          <ac:spMkLst>
            <pc:docMk/>
            <pc:sldMk cId="556599212" sldId="1275"/>
            <ac:spMk id="22" creationId="{7BFADE7F-2C53-D34F-3649-FF5BA886171B}"/>
          </ac:spMkLst>
        </pc:spChg>
        <pc:spChg chg="add del mod">
          <ac:chgData name="Julian Chow" userId="1c617f15-7cb4-4ac3-8adb-f59275d155e8" providerId="ADAL" clId="{13539723-A0F1-4A8A-9FB0-5CED4EB726A3}" dt="2024-03-13T23:11:56.292" v="1050"/>
          <ac:spMkLst>
            <pc:docMk/>
            <pc:sldMk cId="556599212" sldId="1275"/>
            <ac:spMk id="23" creationId="{6501795F-5FB5-CEF6-73C6-2E1EB0AD9C79}"/>
          </ac:spMkLst>
        </pc:spChg>
        <pc:spChg chg="add del mod">
          <ac:chgData name="Julian Chow" userId="1c617f15-7cb4-4ac3-8adb-f59275d155e8" providerId="ADAL" clId="{13539723-A0F1-4A8A-9FB0-5CED4EB726A3}" dt="2024-03-13T23:11:56.292" v="1050"/>
          <ac:spMkLst>
            <pc:docMk/>
            <pc:sldMk cId="556599212" sldId="1275"/>
            <ac:spMk id="24" creationId="{CED2D8A7-E36E-CF50-6BB9-3EFC622F8FC4}"/>
          </ac:spMkLst>
        </pc:spChg>
        <pc:graphicFrameChg chg="add del mod">
          <ac:chgData name="Julian Chow" userId="1c617f15-7cb4-4ac3-8adb-f59275d155e8" providerId="ADAL" clId="{13539723-A0F1-4A8A-9FB0-5CED4EB726A3}" dt="2024-03-13T23:10:09.766" v="1024"/>
          <ac:graphicFrameMkLst>
            <pc:docMk/>
            <pc:sldMk cId="556599212" sldId="1275"/>
            <ac:graphicFrameMk id="4" creationId="{E4965D21-13DD-556C-82E4-001DCBC6F487}"/>
          </ac:graphicFrameMkLst>
        </pc:graphicFrameChg>
        <pc:graphicFrameChg chg="add del mod">
          <ac:chgData name="Julian Chow" userId="1c617f15-7cb4-4ac3-8adb-f59275d155e8" providerId="ADAL" clId="{13539723-A0F1-4A8A-9FB0-5CED4EB726A3}" dt="2024-03-13T23:10:16.901" v="1030"/>
          <ac:graphicFrameMkLst>
            <pc:docMk/>
            <pc:sldMk cId="556599212" sldId="1275"/>
            <ac:graphicFrameMk id="8" creationId="{0F6DEF66-40BC-7426-34F1-91F49E488421}"/>
          </ac:graphicFrameMkLst>
        </pc:graphicFrameChg>
        <pc:graphicFrameChg chg="add del mod">
          <ac:chgData name="Julian Chow" userId="1c617f15-7cb4-4ac3-8adb-f59275d155e8" providerId="ADAL" clId="{13539723-A0F1-4A8A-9FB0-5CED4EB726A3}" dt="2024-03-13T23:10:23.710" v="1033"/>
          <ac:graphicFrameMkLst>
            <pc:docMk/>
            <pc:sldMk cId="556599212" sldId="1275"/>
            <ac:graphicFrameMk id="12" creationId="{EAEEDEEF-8348-A185-F3A6-705BD2C9487B}"/>
          </ac:graphicFrameMkLst>
        </pc:graphicFrameChg>
        <pc:graphicFrameChg chg="add del mod">
          <ac:chgData name="Julian Chow" userId="1c617f15-7cb4-4ac3-8adb-f59275d155e8" providerId="ADAL" clId="{13539723-A0F1-4A8A-9FB0-5CED4EB726A3}" dt="2024-03-13T23:11:06.779" v="1043"/>
          <ac:graphicFrameMkLst>
            <pc:docMk/>
            <pc:sldMk cId="556599212" sldId="1275"/>
            <ac:graphicFrameMk id="16" creationId="{91F9429A-3AE4-4D01-21B4-3A1D940354E4}"/>
          </ac:graphicFrameMkLst>
        </pc:graphicFrameChg>
        <pc:graphicFrameChg chg="add del mod">
          <ac:chgData name="Julian Chow" userId="1c617f15-7cb4-4ac3-8adb-f59275d155e8" providerId="ADAL" clId="{13539723-A0F1-4A8A-9FB0-5CED4EB726A3}" dt="2024-03-13T23:11:41.702" v="1046" actId="478"/>
          <ac:graphicFrameMkLst>
            <pc:docMk/>
            <pc:sldMk cId="556599212" sldId="1275"/>
            <ac:graphicFrameMk id="20" creationId="{B9C9D8A5-4AC5-9B85-E319-A1EAD6DF3BD0}"/>
          </ac:graphicFrameMkLst>
        </pc:graphicFrameChg>
        <pc:graphicFrameChg chg="add del mod">
          <ac:chgData name="Julian Chow" userId="1c617f15-7cb4-4ac3-8adb-f59275d155e8" providerId="ADAL" clId="{13539723-A0F1-4A8A-9FB0-5CED4EB726A3}" dt="2024-03-13T23:11:56.292" v="1050"/>
          <ac:graphicFrameMkLst>
            <pc:docMk/>
            <pc:sldMk cId="556599212" sldId="1275"/>
            <ac:graphicFrameMk id="21" creationId="{B1ACC1E0-9BC7-C169-8473-4775E02201E1}"/>
          </ac:graphicFrameMkLst>
        </pc:graphicFrameChg>
        <pc:graphicFrameChg chg="add mod">
          <ac:chgData name="Julian Chow" userId="1c617f15-7cb4-4ac3-8adb-f59275d155e8" providerId="ADAL" clId="{13539723-A0F1-4A8A-9FB0-5CED4EB726A3}" dt="2024-03-13T23:13:39.639" v="1066" actId="1076"/>
          <ac:graphicFrameMkLst>
            <pc:docMk/>
            <pc:sldMk cId="556599212" sldId="1275"/>
            <ac:graphicFrameMk id="25" creationId="{00139FF8-CB40-B96C-727E-9D0B0E9E2983}"/>
          </ac:graphicFrameMkLst>
        </pc:graphicFrameChg>
      </pc:sldChg>
      <pc:sldChg chg="add del">
        <pc:chgData name="Julian Chow" userId="1c617f15-7cb4-4ac3-8adb-f59275d155e8" providerId="ADAL" clId="{13539723-A0F1-4A8A-9FB0-5CED4EB726A3}" dt="2024-03-10T00:59:01.184" v="997" actId="47"/>
        <pc:sldMkLst>
          <pc:docMk/>
          <pc:sldMk cId="3129839751" sldId="1275"/>
        </pc:sldMkLst>
      </pc:sldChg>
      <pc:sldChg chg="add del">
        <pc:chgData name="Julian Chow" userId="1c617f15-7cb4-4ac3-8adb-f59275d155e8" providerId="ADAL" clId="{13539723-A0F1-4A8A-9FB0-5CED4EB726A3}" dt="2024-03-10T00:59:03.359" v="998" actId="47"/>
        <pc:sldMkLst>
          <pc:docMk/>
          <pc:sldMk cId="2398722105" sldId="1276"/>
        </pc:sldMkLst>
      </pc:sldChg>
      <pc:sldMasterChg chg="addSldLayout delSldLayout">
        <pc:chgData name="Julian Chow" userId="1c617f15-7cb4-4ac3-8adb-f59275d155e8" providerId="ADAL" clId="{13539723-A0F1-4A8A-9FB0-5CED4EB726A3}" dt="2024-03-13T22:50:25.513" v="1007" actId="47"/>
        <pc:sldMasterMkLst>
          <pc:docMk/>
          <pc:sldMasterMk cId="1694782865" sldId="2147483660"/>
        </pc:sldMasterMkLst>
        <pc:sldLayoutChg chg="add del">
          <pc:chgData name="Julian Chow" userId="1c617f15-7cb4-4ac3-8adb-f59275d155e8" providerId="ADAL" clId="{13539723-A0F1-4A8A-9FB0-5CED4EB726A3}" dt="2024-03-10T00:30:23.959" v="150" actId="47"/>
          <pc:sldLayoutMkLst>
            <pc:docMk/>
            <pc:sldMasterMk cId="1694782865" sldId="2147483660"/>
            <pc:sldLayoutMk cId="420967868" sldId="2147483673"/>
          </pc:sldLayoutMkLst>
        </pc:sldLayoutChg>
        <pc:sldLayoutChg chg="del">
          <pc:chgData name="Julian Chow" userId="1c617f15-7cb4-4ac3-8adb-f59275d155e8" providerId="ADAL" clId="{13539723-A0F1-4A8A-9FB0-5CED4EB726A3}" dt="2024-03-13T22:50:25.513" v="1007" actId="47"/>
          <pc:sldLayoutMkLst>
            <pc:docMk/>
            <pc:sldMasterMk cId="1694782865" sldId="2147483660"/>
            <pc:sldLayoutMk cId="1653116880" sldId="2147483673"/>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PH"/>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25B278-4F60-4996-80B5-EE2EB36ED605}" type="datetimeFigureOut">
              <a:rPr lang="en-PH" smtClean="0"/>
              <a:t>14/03/2024</a:t>
            </a:fld>
            <a:endParaRPr lang="en-PH"/>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PH"/>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PH"/>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9E3EA2-7B88-46FC-B376-8D233EA6D08C}" type="slidenum">
              <a:rPr lang="en-PH" smtClean="0"/>
              <a:t>‹#›</a:t>
            </a:fld>
            <a:endParaRPr lang="en-PH"/>
          </a:p>
        </p:txBody>
      </p:sp>
    </p:spTree>
    <p:extLst>
      <p:ext uri="{BB962C8B-B14F-4D97-AF65-F5344CB8AC3E}">
        <p14:creationId xmlns:p14="http://schemas.microsoft.com/office/powerpoint/2010/main" val="1835937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9E3EA2-7B88-46FC-B376-8D233EA6D08C}" type="slidenum">
              <a:rPr lang="en-PH" smtClean="0"/>
              <a:t>5</a:t>
            </a:fld>
            <a:endParaRPr lang="en-PH"/>
          </a:p>
        </p:txBody>
      </p:sp>
    </p:spTree>
    <p:extLst>
      <p:ext uri="{BB962C8B-B14F-4D97-AF65-F5344CB8AC3E}">
        <p14:creationId xmlns:p14="http://schemas.microsoft.com/office/powerpoint/2010/main" val="26257961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13</a:t>
            </a:fld>
            <a:endParaRPr lang="en-PH"/>
          </a:p>
        </p:txBody>
      </p:sp>
    </p:spTree>
    <p:extLst>
      <p:ext uri="{BB962C8B-B14F-4D97-AF65-F5344CB8AC3E}">
        <p14:creationId xmlns:p14="http://schemas.microsoft.com/office/powerpoint/2010/main" val="12977635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18</a:t>
            </a:fld>
            <a:endParaRPr lang="en-PH"/>
          </a:p>
        </p:txBody>
      </p:sp>
    </p:spTree>
    <p:extLst>
      <p:ext uri="{BB962C8B-B14F-4D97-AF65-F5344CB8AC3E}">
        <p14:creationId xmlns:p14="http://schemas.microsoft.com/office/powerpoint/2010/main" val="3276998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7D8C479-5C08-CF48-810A-1BDAE77499B4}"/>
              </a:ext>
            </a:extLst>
          </p:cNvPr>
          <p:cNvSpPr/>
          <p:nvPr userDrawn="1"/>
        </p:nvSpPr>
        <p:spPr>
          <a:xfrm>
            <a:off x="-2524" y="0"/>
            <a:ext cx="6401618" cy="138755"/>
          </a:xfrm>
          <a:prstGeom prst="rect">
            <a:avLst/>
          </a:prstGeom>
          <a:solidFill>
            <a:srgbClr val="D7ED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C6812B8C-FF92-3748-8E7F-F7BFE151B9A8}"/>
              </a:ext>
            </a:extLst>
          </p:cNvPr>
          <p:cNvSpPr/>
          <p:nvPr userDrawn="1"/>
        </p:nvSpPr>
        <p:spPr>
          <a:xfrm>
            <a:off x="0" y="181680"/>
            <a:ext cx="9144000" cy="5857876"/>
          </a:xfrm>
          <a:prstGeom prst="rect">
            <a:avLst/>
          </a:prstGeom>
          <a:solidFill>
            <a:srgbClr val="0171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122363"/>
            <a:ext cx="7772400" cy="2387600"/>
          </a:xfrm>
        </p:spPr>
        <p:txBody>
          <a:bodyPr anchor="b">
            <a:normAutofit/>
          </a:bodyPr>
          <a:lstStyle>
            <a:lvl1pPr algn="ctr">
              <a:defRPr sz="4000" b="1">
                <a:solidFill>
                  <a:schemeClr val="bg1"/>
                </a:solidFill>
              </a:defRPr>
            </a:lvl1pPr>
          </a:lstStyle>
          <a:p>
            <a:r>
              <a:rPr lang="en-US"/>
              <a:t>Click to edit Master title style</a:t>
            </a:r>
          </a:p>
        </p:txBody>
      </p:sp>
      <p:sp>
        <p:nvSpPr>
          <p:cNvPr id="3" name="Subtitle 2"/>
          <p:cNvSpPr>
            <a:spLocks noGrp="1"/>
          </p:cNvSpPr>
          <p:nvPr>
            <p:ph type="subTitle" idx="1"/>
          </p:nvPr>
        </p:nvSpPr>
        <p:spPr>
          <a:xfrm>
            <a:off x="1143000" y="3848632"/>
            <a:ext cx="6858000" cy="1409167"/>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F80ACBC-9F14-7143-8C4E-1956D115DE83}" type="datetimeFigureOut">
              <a:rPr lang="en-US" smtClean="0"/>
              <a:t>14/03/2024</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cxnSp>
        <p:nvCxnSpPr>
          <p:cNvPr id="18" name="Straight Connector 17">
            <a:extLst>
              <a:ext uri="{FF2B5EF4-FFF2-40B4-BE49-F238E27FC236}">
                <a16:creationId xmlns:a16="http://schemas.microsoft.com/office/drawing/2014/main" id="{25D46178-5067-7E45-9E9C-85314B7EB9EE}"/>
              </a:ext>
            </a:extLst>
          </p:cNvPr>
          <p:cNvCxnSpPr>
            <a:cxnSpLocks/>
          </p:cNvCxnSpPr>
          <p:nvPr userDrawn="1"/>
        </p:nvCxnSpPr>
        <p:spPr>
          <a:xfrm>
            <a:off x="3561644" y="3668008"/>
            <a:ext cx="2020711"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77621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solidFill>
                  <a:srgbClr val="01719D"/>
                </a:solidFill>
              </a:defRPr>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F80ACBC-9F14-7143-8C4E-1956D115DE83}" type="datetimeFigureOut">
              <a:rPr lang="en-US" smtClean="0"/>
              <a:t>14/03/2024</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145123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1719D"/>
                </a:solidFill>
              </a:defRPr>
            </a:lvl1p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F80ACBC-9F14-7143-8C4E-1956D115DE83}" type="datetimeFigureOut">
              <a:rPr lang="en-US" smtClean="0"/>
              <a:t>14/03/2024</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13502121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lvl1pPr>
              <a:defRPr>
                <a:solidFill>
                  <a:srgbClr val="01719D"/>
                </a:solidFill>
              </a:defRPr>
            </a:lvl1pPr>
          </a:lstStyle>
          <a:p>
            <a:r>
              <a:rPr lang="en-US" dirty="0"/>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F80ACBC-9F14-7143-8C4E-1956D115DE83}" type="datetimeFigureOut">
              <a:rPr lang="en-US" smtClean="0"/>
              <a:t>14/03/2024</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377161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01719D"/>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AF80ACBC-9F14-7143-8C4E-1956D115DE83}" type="datetimeFigureOut">
              <a:rPr lang="en-US" smtClean="0"/>
              <a:t>14/03/2024</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1368071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678670"/>
          </a:xfrm>
        </p:spPr>
        <p:txBody>
          <a:bodyPr>
            <a:normAutofit/>
          </a:bodyPr>
          <a:lstStyle>
            <a:lvl1pPr>
              <a:defRPr sz="3600">
                <a:solidFill>
                  <a:srgbClr val="01719D"/>
                </a:solidFill>
              </a:defRPr>
            </a:lvl1pPr>
          </a:lstStyle>
          <a:p>
            <a:r>
              <a:rPr lang="en-US"/>
              <a:t>Click to edit Master title style</a:t>
            </a:r>
          </a:p>
        </p:txBody>
      </p:sp>
      <p:sp>
        <p:nvSpPr>
          <p:cNvPr id="3" name="Content Placeholder 2"/>
          <p:cNvSpPr>
            <a:spLocks noGrp="1"/>
          </p:cNvSpPr>
          <p:nvPr>
            <p:ph idx="1"/>
          </p:nvPr>
        </p:nvSpPr>
        <p:spPr>
          <a:xfrm>
            <a:off x="628650" y="1242204"/>
            <a:ext cx="7886700" cy="49347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F80ACBC-9F14-7143-8C4E-1956D115DE83}" type="datetimeFigureOut">
              <a:rPr lang="en-US" smtClean="0"/>
              <a:t>14/03/2024</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3701757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normAutofit/>
          </a:bodyPr>
          <a:lstStyle>
            <a:lvl1pPr>
              <a:defRPr sz="4400">
                <a:solidFill>
                  <a:srgbClr val="01719D"/>
                </a:solidFill>
              </a:defRPr>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F80ACBC-9F14-7143-8C4E-1956D115DE83}" type="datetimeFigureOut">
              <a:rPr lang="en-US" smtClean="0"/>
              <a:t>14/03/2024</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3019177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1719D"/>
                </a:solidFill>
              </a:defRPr>
            </a:lvl1p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F80ACBC-9F14-7143-8C4E-1956D115DE83}" type="datetimeFigureOut">
              <a:rPr lang="en-US" smtClean="0"/>
              <a:t>14/03/2024</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2184245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F80ACBC-9F14-7143-8C4E-1956D115DE83}" type="datetimeFigureOut">
              <a:rPr lang="en-US" smtClean="0"/>
              <a:t>14/03/2024</a:t>
            </a:fld>
            <a:endParaRPr lang="en-US"/>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2000146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1719D"/>
                </a:solidFill>
              </a:defRPr>
            </a:lvl1pPr>
          </a:lstStyle>
          <a:p>
            <a:r>
              <a:rPr lang="en-US"/>
              <a:t>Click to edit Master title style</a:t>
            </a:r>
          </a:p>
        </p:txBody>
      </p:sp>
      <p:sp>
        <p:nvSpPr>
          <p:cNvPr id="3" name="Date Placeholder 2"/>
          <p:cNvSpPr>
            <a:spLocks noGrp="1"/>
          </p:cNvSpPr>
          <p:nvPr>
            <p:ph type="dt" sz="half" idx="10"/>
          </p:nvPr>
        </p:nvSpPr>
        <p:spPr/>
        <p:txBody>
          <a:bodyPr/>
          <a:lstStyle/>
          <a:p>
            <a:fld id="{AF80ACBC-9F14-7143-8C4E-1956D115DE83}" type="datetimeFigureOut">
              <a:rPr lang="en-US" smtClean="0"/>
              <a:t>14/03/2024</a:t>
            </a:fld>
            <a:endParaRPr lang="en-US"/>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1147819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80ACBC-9F14-7143-8C4E-1956D115DE83}" type="datetimeFigureOut">
              <a:rPr lang="en-US" smtClean="0"/>
              <a:t>14/03/2024</a:t>
            </a:fld>
            <a:endParaRPr lang="en-US"/>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700361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solidFill>
                  <a:srgbClr val="01719D"/>
                </a:solidFill>
              </a:defRPr>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F80ACBC-9F14-7143-8C4E-1956D115DE83}" type="datetimeFigureOut">
              <a:rPr lang="en-US" smtClean="0"/>
              <a:t>14/03/2024</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729922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latin typeface="+mn-lt"/>
              </a:defRPr>
            </a:lvl1pPr>
          </a:lstStyle>
          <a:p>
            <a:fld id="{AF80ACBC-9F14-7143-8C4E-1956D115DE83}" type="datetimeFigureOut">
              <a:rPr lang="en-US" smtClean="0"/>
              <a:pPr/>
              <a:t>14/03/2024</a:t>
            </a:fld>
            <a:endParaRPr lang="en-US"/>
          </a:p>
        </p:txBody>
      </p:sp>
      <p:sp>
        <p:nvSpPr>
          <p:cNvPr id="11" name="Rectangle 10">
            <a:extLst>
              <a:ext uri="{FF2B5EF4-FFF2-40B4-BE49-F238E27FC236}">
                <a16:creationId xmlns:a16="http://schemas.microsoft.com/office/drawing/2014/main" id="{0D4131B3-73A5-124D-B003-267D766B3145}"/>
              </a:ext>
            </a:extLst>
          </p:cNvPr>
          <p:cNvSpPr/>
          <p:nvPr userDrawn="1"/>
        </p:nvSpPr>
        <p:spPr>
          <a:xfrm>
            <a:off x="0" y="0"/>
            <a:ext cx="6401617" cy="132588"/>
          </a:xfrm>
          <a:prstGeom prst="rect">
            <a:avLst/>
          </a:prstGeom>
          <a:solidFill>
            <a:srgbClr val="0171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2" name="Rectangle 11">
            <a:extLst>
              <a:ext uri="{FF2B5EF4-FFF2-40B4-BE49-F238E27FC236}">
                <a16:creationId xmlns:a16="http://schemas.microsoft.com/office/drawing/2014/main" id="{A7C6DB04-4620-8146-A4A3-3E5AC48EF5FA}"/>
              </a:ext>
            </a:extLst>
          </p:cNvPr>
          <p:cNvSpPr/>
          <p:nvPr userDrawn="1"/>
        </p:nvSpPr>
        <p:spPr>
          <a:xfrm>
            <a:off x="8809383" y="-3936"/>
            <a:ext cx="334617" cy="136524"/>
          </a:xfrm>
          <a:prstGeom prst="rect">
            <a:avLst/>
          </a:prstGeom>
          <a:solidFill>
            <a:srgbClr val="E019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3" name="Rectangle 12">
            <a:extLst>
              <a:ext uri="{FF2B5EF4-FFF2-40B4-BE49-F238E27FC236}">
                <a16:creationId xmlns:a16="http://schemas.microsoft.com/office/drawing/2014/main" id="{226D3B29-0611-6247-8B10-5E9BE6965831}"/>
              </a:ext>
            </a:extLst>
          </p:cNvPr>
          <p:cNvSpPr/>
          <p:nvPr userDrawn="1"/>
        </p:nvSpPr>
        <p:spPr>
          <a:xfrm>
            <a:off x="8417614" y="-3936"/>
            <a:ext cx="334617" cy="136524"/>
          </a:xfrm>
          <a:prstGeom prst="rect">
            <a:avLst/>
          </a:prstGeom>
          <a:solidFill>
            <a:srgbClr val="EF412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4" name="Rectangle 13">
            <a:extLst>
              <a:ext uri="{FF2B5EF4-FFF2-40B4-BE49-F238E27FC236}">
                <a16:creationId xmlns:a16="http://schemas.microsoft.com/office/drawing/2014/main" id="{63008242-6FC0-CB46-B417-C45923211FA9}"/>
              </a:ext>
            </a:extLst>
          </p:cNvPr>
          <p:cNvSpPr/>
          <p:nvPr userDrawn="1"/>
        </p:nvSpPr>
        <p:spPr>
          <a:xfrm>
            <a:off x="8025845" y="-3936"/>
            <a:ext cx="334617" cy="136524"/>
          </a:xfrm>
          <a:prstGeom prst="rect">
            <a:avLst/>
          </a:prstGeom>
          <a:solidFill>
            <a:srgbClr val="F36D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5" name="Rectangle 14">
            <a:extLst>
              <a:ext uri="{FF2B5EF4-FFF2-40B4-BE49-F238E27FC236}">
                <a16:creationId xmlns:a16="http://schemas.microsoft.com/office/drawing/2014/main" id="{D47A9990-D042-3F48-8A9F-B37EA801BA61}"/>
              </a:ext>
            </a:extLst>
          </p:cNvPr>
          <p:cNvSpPr/>
          <p:nvPr userDrawn="1"/>
        </p:nvSpPr>
        <p:spPr>
          <a:xfrm>
            <a:off x="7634076" y="-3936"/>
            <a:ext cx="334617" cy="136524"/>
          </a:xfrm>
          <a:prstGeom prst="rect">
            <a:avLst/>
          </a:prstGeom>
          <a:solidFill>
            <a:srgbClr val="FDB7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6" name="Rectangle 15">
            <a:extLst>
              <a:ext uri="{FF2B5EF4-FFF2-40B4-BE49-F238E27FC236}">
                <a16:creationId xmlns:a16="http://schemas.microsoft.com/office/drawing/2014/main" id="{BC761A8B-9370-004C-A186-F9D78441A4F7}"/>
              </a:ext>
            </a:extLst>
          </p:cNvPr>
          <p:cNvSpPr/>
          <p:nvPr userDrawn="1"/>
        </p:nvSpPr>
        <p:spPr>
          <a:xfrm>
            <a:off x="7242307" y="-3936"/>
            <a:ext cx="334617" cy="136524"/>
          </a:xfrm>
          <a:prstGeom prst="rect">
            <a:avLst/>
          </a:prstGeom>
          <a:solidFill>
            <a:srgbClr val="3DA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7" name="Rectangle 16">
            <a:extLst>
              <a:ext uri="{FF2B5EF4-FFF2-40B4-BE49-F238E27FC236}">
                <a16:creationId xmlns:a16="http://schemas.microsoft.com/office/drawing/2014/main" id="{DD09A5CC-5741-DC44-A440-930BE2452F25}"/>
              </a:ext>
            </a:extLst>
          </p:cNvPr>
          <p:cNvSpPr/>
          <p:nvPr userDrawn="1"/>
        </p:nvSpPr>
        <p:spPr>
          <a:xfrm>
            <a:off x="6850538" y="-3936"/>
            <a:ext cx="334617" cy="136524"/>
          </a:xfrm>
          <a:prstGeom prst="rect">
            <a:avLst/>
          </a:prstGeom>
          <a:solidFill>
            <a:srgbClr val="03ACD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8" name="Rectangle 17">
            <a:extLst>
              <a:ext uri="{FF2B5EF4-FFF2-40B4-BE49-F238E27FC236}">
                <a16:creationId xmlns:a16="http://schemas.microsoft.com/office/drawing/2014/main" id="{A150675E-C578-DB4B-8857-D5C0DC68B0E1}"/>
              </a:ext>
            </a:extLst>
          </p:cNvPr>
          <p:cNvSpPr/>
          <p:nvPr userDrawn="1"/>
        </p:nvSpPr>
        <p:spPr>
          <a:xfrm>
            <a:off x="6458769" y="-3936"/>
            <a:ext cx="334617" cy="136524"/>
          </a:xfrm>
          <a:prstGeom prst="rect">
            <a:avLst/>
          </a:prstGeom>
          <a:solidFill>
            <a:srgbClr val="0054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pic>
        <p:nvPicPr>
          <p:cNvPr id="19" name="Afbeelding 18" descr="C:\Users\hhmn\AppData\Local\Microsoft\Windows\INetCache\Content.MSO\1A665FE8.tmp"/>
          <p:cNvPicPr/>
          <p:nvPr userDrawn="1"/>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196625" y="6126511"/>
            <a:ext cx="1191907" cy="686787"/>
          </a:xfrm>
          <a:prstGeom prst="rect">
            <a:avLst/>
          </a:prstGeom>
          <a:noFill/>
          <a:ln>
            <a:noFill/>
          </a:ln>
        </p:spPr>
      </p:pic>
      <p:pic>
        <p:nvPicPr>
          <p:cNvPr id="20" name="Picture 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8420844" y="6186894"/>
            <a:ext cx="550625" cy="662480"/>
          </a:xfrm>
          <a:prstGeom prst="rect">
            <a:avLst/>
          </a:prstGeom>
          <a:noFill/>
          <a:ln>
            <a:noFill/>
          </a:ln>
        </p:spPr>
      </p:pic>
    </p:spTree>
    <p:extLst>
      <p:ext uri="{BB962C8B-B14F-4D97-AF65-F5344CB8AC3E}">
        <p14:creationId xmlns:p14="http://schemas.microsoft.com/office/powerpoint/2010/main" val="16947828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txStyles>
    <p:titleStyle>
      <a:lvl1pPr algn="l" defTabSz="914400" rtl="0" eaLnBrk="1" latinLnBrk="0" hangingPunct="1">
        <a:lnSpc>
          <a:spcPct val="90000"/>
        </a:lnSpc>
        <a:spcBef>
          <a:spcPct val="0"/>
        </a:spcBef>
        <a:buNone/>
        <a:defRPr sz="4000" kern="1200">
          <a:solidFill>
            <a:schemeClr val="tx1"/>
          </a:solidFill>
          <a:latin typeface="+mn-lt"/>
          <a:ea typeface="+mj-ea"/>
          <a:cs typeface="Arial" panose="020B0604020202020204" pitchFamily="34" charset="0"/>
        </a:defRPr>
      </a:lvl1pPr>
    </p:titleStyle>
    <p:bodyStyle>
      <a:lvl1pPr marL="228600" indent="-228600" algn="l" defTabSz="914400" rtl="0" eaLnBrk="1" latinLnBrk="0" hangingPunct="1">
        <a:lnSpc>
          <a:spcPct val="114000"/>
        </a:lnSpc>
        <a:spcBef>
          <a:spcPts val="1000"/>
        </a:spcBef>
        <a:buFont typeface="Arial" panose="020B0604020202020204" pitchFamily="34" charset="0"/>
        <a:buChar char="•"/>
        <a:defRPr sz="2400" kern="1200">
          <a:solidFill>
            <a:schemeClr val="tx1"/>
          </a:solidFill>
          <a:latin typeface="+mn-lt"/>
          <a:ea typeface="+mn-ea"/>
          <a:cs typeface="Arial" panose="020B0604020202020204" pitchFamily="34" charset="0"/>
        </a:defRPr>
      </a:lvl1pPr>
      <a:lvl2pPr marL="685800" indent="-228600" algn="l" defTabSz="914400" rtl="0" eaLnBrk="1" latinLnBrk="0" hangingPunct="1">
        <a:lnSpc>
          <a:spcPct val="114000"/>
        </a:lnSpc>
        <a:spcBef>
          <a:spcPts val="500"/>
        </a:spcBef>
        <a:buFont typeface="Arial" panose="020B0604020202020204" pitchFamily="34" charset="0"/>
        <a:buChar char="•"/>
        <a:defRPr sz="2000" kern="1200">
          <a:solidFill>
            <a:schemeClr val="tx1"/>
          </a:solidFill>
          <a:latin typeface="+mn-lt"/>
          <a:ea typeface="+mn-ea"/>
          <a:cs typeface="Arial" panose="020B0604020202020204" pitchFamily="34" charset="0"/>
        </a:defRPr>
      </a:lvl2pPr>
      <a:lvl3pPr marL="11430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mn-lt"/>
          <a:ea typeface="+mn-ea"/>
          <a:cs typeface="Arial" panose="020B0604020202020204" pitchFamily="34" charset="0"/>
        </a:defRPr>
      </a:lvl3pPr>
      <a:lvl4pPr marL="1600200" indent="-228600" algn="l" defTabSz="914400" rtl="0" eaLnBrk="1" latinLnBrk="0" hangingPunct="1">
        <a:lnSpc>
          <a:spcPct val="114000"/>
        </a:lnSpc>
        <a:spcBef>
          <a:spcPts val="500"/>
        </a:spcBef>
        <a:buFont typeface="Arial" panose="020B0604020202020204" pitchFamily="34" charset="0"/>
        <a:buChar char="•"/>
        <a:defRPr sz="1600" kern="1200">
          <a:solidFill>
            <a:schemeClr val="tx1"/>
          </a:solidFill>
          <a:latin typeface="+mn-lt"/>
          <a:ea typeface="+mn-ea"/>
          <a:cs typeface="Arial" panose="020B0604020202020204" pitchFamily="34" charset="0"/>
        </a:defRPr>
      </a:lvl4pPr>
      <a:lvl5pPr marL="2057400" indent="-228600" algn="l" defTabSz="914400" rtl="0" eaLnBrk="1" latinLnBrk="0" hangingPunct="1">
        <a:lnSpc>
          <a:spcPct val="114000"/>
        </a:lnSpc>
        <a:spcBef>
          <a:spcPts val="500"/>
        </a:spcBef>
        <a:buFont typeface="Arial" panose="020B0604020202020204" pitchFamily="34" charset="0"/>
        <a:buChar char="•"/>
        <a:defRPr sz="1600" kern="1200">
          <a:solidFill>
            <a:schemeClr val="tx1"/>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https://www.ons.gov.uk/businessindustryandtrade/business/activitysizeandlocation/bulletins/businessdemography/2022"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package" Target="../embeddings/Microsoft_Word_Document.docx"/><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en-US" dirty="0"/>
              <a:t>Regional Course on </a:t>
            </a:r>
            <a:br>
              <a:rPr lang="nl-NL" dirty="0"/>
            </a:br>
            <a:r>
              <a:rPr lang="en-US" dirty="0"/>
              <a:t>Statistical Business Registers</a:t>
            </a:r>
            <a:br>
              <a:rPr lang="nl-NL" dirty="0"/>
            </a:br>
            <a:endParaRPr lang="nl-NL" dirty="0"/>
          </a:p>
        </p:txBody>
      </p:sp>
      <p:sp>
        <p:nvSpPr>
          <p:cNvPr id="3" name="Ondertitel 2"/>
          <p:cNvSpPr>
            <a:spLocks noGrp="1"/>
          </p:cNvSpPr>
          <p:nvPr>
            <p:ph type="subTitle" idx="1"/>
          </p:nvPr>
        </p:nvSpPr>
        <p:spPr/>
        <p:txBody>
          <a:bodyPr/>
          <a:lstStyle/>
          <a:p>
            <a:r>
              <a:rPr lang="en-US" dirty="0"/>
              <a:t>Session 16 - Manual on Principal Indicators for Business and Trade Statistics Vol.1</a:t>
            </a:r>
            <a:endParaRPr lang="nl-NL" dirty="0"/>
          </a:p>
        </p:txBody>
      </p:sp>
    </p:spTree>
    <p:extLst>
      <p:ext uri="{BB962C8B-B14F-4D97-AF65-F5344CB8AC3E}">
        <p14:creationId xmlns:p14="http://schemas.microsoft.com/office/powerpoint/2010/main" val="38658366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AA26F-BF2B-BDF6-5121-D150718CF30E}"/>
              </a:ext>
            </a:extLst>
          </p:cNvPr>
          <p:cNvSpPr>
            <a:spLocks noGrp="1"/>
          </p:cNvSpPr>
          <p:nvPr>
            <p:ph type="title"/>
          </p:nvPr>
        </p:nvSpPr>
        <p:spPr>
          <a:xfrm>
            <a:off x="161925" y="365127"/>
            <a:ext cx="8801099" cy="678670"/>
          </a:xfrm>
        </p:spPr>
        <p:txBody>
          <a:bodyPr>
            <a:noAutofit/>
          </a:bodyPr>
          <a:lstStyle/>
          <a:p>
            <a:r>
              <a:rPr lang="en-US" sz="2400" dirty="0"/>
              <a:t>Indicators on Business Dynamics, Demography and Entrepreneurship</a:t>
            </a:r>
            <a:br>
              <a:rPr lang="en-US" sz="2600" dirty="0"/>
            </a:br>
            <a:endParaRPr lang="en-US" sz="2600" dirty="0"/>
          </a:p>
        </p:txBody>
      </p:sp>
      <p:sp>
        <p:nvSpPr>
          <p:cNvPr id="4" name="Text Placeholder 1">
            <a:extLst>
              <a:ext uri="{FF2B5EF4-FFF2-40B4-BE49-F238E27FC236}">
                <a16:creationId xmlns:a16="http://schemas.microsoft.com/office/drawing/2014/main" id="{FF0B0B6B-5C79-36CD-A1D4-CD945BCDD938}"/>
              </a:ext>
            </a:extLst>
          </p:cNvPr>
          <p:cNvSpPr>
            <a:spLocks noGrp="1"/>
          </p:cNvSpPr>
          <p:nvPr>
            <p:ph idx="1"/>
          </p:nvPr>
        </p:nvSpPr>
        <p:spPr>
          <a:xfrm>
            <a:off x="628650" y="1241425"/>
            <a:ext cx="7886700" cy="4935538"/>
          </a:xfrm>
        </p:spPr>
        <p:txBody>
          <a:bodyPr numCol="2">
            <a:normAutofit fontScale="77500" lnSpcReduction="20000"/>
          </a:bodyPr>
          <a:lstStyle/>
          <a:p>
            <a:pPr marL="0" indent="0">
              <a:lnSpc>
                <a:spcPct val="100000"/>
              </a:lnSpc>
              <a:spcAft>
                <a:spcPts val="600"/>
              </a:spcAft>
              <a:buNone/>
            </a:pPr>
            <a:r>
              <a:rPr lang="en-US" dirty="0"/>
              <a:t>1. Number of active enterprises</a:t>
            </a:r>
          </a:p>
          <a:p>
            <a:pPr marL="0" indent="0">
              <a:lnSpc>
                <a:spcPct val="100000"/>
              </a:lnSpc>
              <a:spcAft>
                <a:spcPts val="600"/>
              </a:spcAft>
              <a:buNone/>
            </a:pPr>
            <a:r>
              <a:rPr lang="en-US" dirty="0"/>
              <a:t>2. Number of enterprise births</a:t>
            </a:r>
          </a:p>
          <a:p>
            <a:pPr marL="0" indent="0">
              <a:lnSpc>
                <a:spcPct val="100000"/>
              </a:lnSpc>
              <a:spcAft>
                <a:spcPts val="600"/>
              </a:spcAft>
              <a:buNone/>
            </a:pPr>
            <a:r>
              <a:rPr lang="en-US" dirty="0"/>
              <a:t>3. Employment created by enterprise births</a:t>
            </a:r>
          </a:p>
          <a:p>
            <a:pPr marL="0" indent="0">
              <a:lnSpc>
                <a:spcPct val="100000"/>
              </a:lnSpc>
              <a:spcAft>
                <a:spcPts val="600"/>
              </a:spcAft>
              <a:buNone/>
            </a:pPr>
            <a:r>
              <a:rPr lang="en-US" dirty="0"/>
              <a:t>4. Number of enterprise deaths</a:t>
            </a:r>
          </a:p>
          <a:p>
            <a:pPr marL="0" indent="0">
              <a:lnSpc>
                <a:spcPct val="100000"/>
              </a:lnSpc>
              <a:spcAft>
                <a:spcPts val="600"/>
              </a:spcAft>
              <a:buNone/>
            </a:pPr>
            <a:r>
              <a:rPr lang="en-US" dirty="0"/>
              <a:t>5. Loss of employment due to enterprise deaths</a:t>
            </a:r>
          </a:p>
          <a:p>
            <a:pPr marL="0" indent="0">
              <a:lnSpc>
                <a:spcPct val="100000"/>
              </a:lnSpc>
              <a:spcAft>
                <a:spcPts val="600"/>
              </a:spcAft>
              <a:buNone/>
            </a:pPr>
            <a:r>
              <a:rPr lang="en-US" dirty="0"/>
              <a:t>6. Number of X-year-old employer enterprises</a:t>
            </a:r>
          </a:p>
          <a:p>
            <a:pPr marL="0" indent="0">
              <a:lnSpc>
                <a:spcPct val="100000"/>
              </a:lnSpc>
              <a:spcAft>
                <a:spcPts val="600"/>
              </a:spcAft>
              <a:buNone/>
            </a:pPr>
            <a:r>
              <a:rPr lang="en-US" dirty="0"/>
              <a:t>7. Number of persons employed in X-year-old employer enterprises</a:t>
            </a:r>
          </a:p>
          <a:p>
            <a:pPr marL="0" indent="0">
              <a:lnSpc>
                <a:spcPct val="100000"/>
              </a:lnSpc>
              <a:spcAft>
                <a:spcPts val="600"/>
              </a:spcAft>
              <a:buNone/>
            </a:pPr>
            <a:r>
              <a:rPr lang="en-US" dirty="0"/>
              <a:t>8. Employment in the population of active enterprises</a:t>
            </a:r>
          </a:p>
          <a:p>
            <a:pPr marL="0" indent="0">
              <a:lnSpc>
                <a:spcPct val="100000"/>
              </a:lnSpc>
              <a:spcAft>
                <a:spcPts val="600"/>
              </a:spcAft>
              <a:buNone/>
            </a:pPr>
            <a:r>
              <a:rPr lang="en-US" dirty="0"/>
              <a:t>9. Employment share of enterprise births</a:t>
            </a:r>
          </a:p>
          <a:p>
            <a:pPr marL="0" indent="0">
              <a:lnSpc>
                <a:spcPct val="100000"/>
              </a:lnSpc>
              <a:spcAft>
                <a:spcPts val="600"/>
              </a:spcAft>
              <a:buNone/>
            </a:pPr>
            <a:r>
              <a:rPr lang="en-US" dirty="0"/>
              <a:t>10. Enterprise survival rate</a:t>
            </a:r>
          </a:p>
          <a:p>
            <a:pPr marL="0" indent="0">
              <a:lnSpc>
                <a:spcPct val="100000"/>
              </a:lnSpc>
              <a:spcAft>
                <a:spcPts val="600"/>
              </a:spcAft>
              <a:buNone/>
            </a:pPr>
            <a:r>
              <a:rPr lang="en-US" dirty="0"/>
              <a:t>11. Number of high-growth enterprises</a:t>
            </a:r>
          </a:p>
          <a:p>
            <a:pPr marL="0" indent="0">
              <a:lnSpc>
                <a:spcPct val="100000"/>
              </a:lnSpc>
              <a:spcAft>
                <a:spcPts val="600"/>
              </a:spcAft>
              <a:buNone/>
            </a:pPr>
            <a:r>
              <a:rPr lang="en-US" dirty="0"/>
              <a:t>12. Employment in high-growth enterprises</a:t>
            </a:r>
          </a:p>
          <a:p>
            <a:pPr marL="0" indent="0">
              <a:lnSpc>
                <a:spcPct val="100000"/>
              </a:lnSpc>
              <a:spcAft>
                <a:spcPts val="600"/>
              </a:spcAft>
              <a:buNone/>
            </a:pPr>
            <a:r>
              <a:rPr lang="en-US" dirty="0"/>
              <a:t>13. Number of young (up to 5-year old) high-growth enterprises (gazelles)</a:t>
            </a:r>
          </a:p>
          <a:p>
            <a:pPr marL="0" indent="0">
              <a:lnSpc>
                <a:spcPct val="100000"/>
              </a:lnSpc>
              <a:spcAft>
                <a:spcPts val="600"/>
              </a:spcAft>
              <a:buNone/>
            </a:pPr>
            <a:r>
              <a:rPr lang="en-US" dirty="0"/>
              <a:t>14. Employment in young (up to 5-year old) high-growth enterprises (gazelles)</a:t>
            </a:r>
          </a:p>
          <a:p>
            <a:pPr marL="0" indent="0">
              <a:lnSpc>
                <a:spcPct val="100000"/>
              </a:lnSpc>
              <a:spcAft>
                <a:spcPts val="600"/>
              </a:spcAft>
              <a:buNone/>
            </a:pPr>
            <a:r>
              <a:rPr lang="en-US" dirty="0"/>
              <a:t>15. </a:t>
            </a:r>
            <a:r>
              <a:rPr lang="en-US" dirty="0" err="1"/>
              <a:t>Labour</a:t>
            </a:r>
            <a:r>
              <a:rPr lang="en-US" dirty="0"/>
              <a:t> compensation paid by active enterprises</a:t>
            </a:r>
          </a:p>
          <a:p>
            <a:pPr marL="0" indent="0">
              <a:lnSpc>
                <a:spcPct val="100000"/>
              </a:lnSpc>
              <a:spcAft>
                <a:spcPts val="600"/>
              </a:spcAft>
              <a:buNone/>
            </a:pPr>
            <a:r>
              <a:rPr lang="en-US" dirty="0"/>
              <a:t>16. Gross Value Added produced by active enterprises </a:t>
            </a:r>
          </a:p>
        </p:txBody>
      </p:sp>
    </p:spTree>
    <p:extLst>
      <p:ext uri="{BB962C8B-B14F-4D97-AF65-F5344CB8AC3E}">
        <p14:creationId xmlns:p14="http://schemas.microsoft.com/office/powerpoint/2010/main" val="36272717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2984E-94A7-1240-1C44-3B31B04BC358}"/>
              </a:ext>
            </a:extLst>
          </p:cNvPr>
          <p:cNvSpPr>
            <a:spLocks noGrp="1"/>
          </p:cNvSpPr>
          <p:nvPr>
            <p:ph type="title"/>
          </p:nvPr>
        </p:nvSpPr>
        <p:spPr/>
        <p:txBody>
          <a:bodyPr>
            <a:normAutofit fontScale="90000"/>
          </a:bodyPr>
          <a:lstStyle/>
          <a:p>
            <a:r>
              <a:rPr lang="en-US" sz="3600" dirty="0"/>
              <a:t>Indicators on Globalization and Digitalization</a:t>
            </a:r>
            <a:endParaRPr lang="en-US" dirty="0"/>
          </a:p>
        </p:txBody>
      </p:sp>
      <p:sp>
        <p:nvSpPr>
          <p:cNvPr id="5" name="Text Placeholder 1">
            <a:extLst>
              <a:ext uri="{FF2B5EF4-FFF2-40B4-BE49-F238E27FC236}">
                <a16:creationId xmlns:a16="http://schemas.microsoft.com/office/drawing/2014/main" id="{643B8F45-D092-C5A1-B722-91C70DDC709D}"/>
              </a:ext>
            </a:extLst>
          </p:cNvPr>
          <p:cNvSpPr>
            <a:spLocks noGrp="1"/>
          </p:cNvSpPr>
          <p:nvPr>
            <p:ph idx="1"/>
          </p:nvPr>
        </p:nvSpPr>
        <p:spPr>
          <a:xfrm>
            <a:off x="142875" y="898525"/>
            <a:ext cx="9077325" cy="4935538"/>
          </a:xfrm>
        </p:spPr>
        <p:txBody>
          <a:bodyPr numCol="2">
            <a:noAutofit/>
          </a:bodyPr>
          <a:lstStyle/>
          <a:p>
            <a:pPr marL="0" indent="0">
              <a:lnSpc>
                <a:spcPct val="110000"/>
              </a:lnSpc>
              <a:buNone/>
            </a:pPr>
            <a:r>
              <a:rPr lang="en-US" sz="1400" dirty="0"/>
              <a:t>17. Total exports of businesses as a percentage of businesses’ gross value added</a:t>
            </a:r>
          </a:p>
          <a:p>
            <a:pPr marL="0" indent="0">
              <a:lnSpc>
                <a:spcPct val="110000"/>
              </a:lnSpc>
              <a:buNone/>
            </a:pPr>
            <a:r>
              <a:rPr lang="en-US" sz="1400" dirty="0"/>
              <a:t>18. Number of trading businesses by number of partner countries	</a:t>
            </a:r>
          </a:p>
          <a:p>
            <a:pPr marL="0" indent="0">
              <a:lnSpc>
                <a:spcPct val="110000"/>
              </a:lnSpc>
              <a:buNone/>
            </a:pPr>
            <a:r>
              <a:rPr lang="en-US" sz="1400" dirty="0"/>
              <a:t>19. Export intensity of businesses	</a:t>
            </a:r>
          </a:p>
          <a:p>
            <a:pPr marL="0" indent="0">
              <a:lnSpc>
                <a:spcPct val="110000"/>
              </a:lnSpc>
              <a:buNone/>
            </a:pPr>
            <a:r>
              <a:rPr lang="en-US" sz="1400" dirty="0"/>
              <a:t>20. Value of trade by foreign affiliates</a:t>
            </a:r>
          </a:p>
          <a:p>
            <a:pPr marL="0" indent="0">
              <a:lnSpc>
                <a:spcPct val="110000"/>
              </a:lnSpc>
              <a:buNone/>
            </a:pPr>
            <a:r>
              <a:rPr lang="en-US" sz="1400" dirty="0"/>
              <a:t>21. Employment abroad in foreign affiliates controlled by resident enterprises as share of enterprises’ total employment	</a:t>
            </a:r>
          </a:p>
          <a:p>
            <a:pPr marL="0" indent="0">
              <a:lnSpc>
                <a:spcPct val="110000"/>
              </a:lnSpc>
              <a:buNone/>
            </a:pPr>
            <a:r>
              <a:rPr lang="en-US" sz="1400" dirty="0"/>
              <a:t>22. Entry and exit rates for the digital economy sector	</a:t>
            </a:r>
          </a:p>
          <a:p>
            <a:pPr marL="0" indent="0">
              <a:lnSpc>
                <a:spcPct val="110000"/>
              </a:lnSpc>
              <a:buNone/>
            </a:pPr>
            <a:r>
              <a:rPr lang="en-US" sz="1400" dirty="0"/>
              <a:t>23. Average post-entry employment growth for the digital economy sector</a:t>
            </a:r>
          </a:p>
          <a:p>
            <a:pPr marL="0" indent="0">
              <a:lnSpc>
                <a:spcPct val="110000"/>
              </a:lnSpc>
              <a:buNone/>
            </a:pPr>
            <a:r>
              <a:rPr lang="en-US" sz="1400" dirty="0"/>
              <a:t>24. Percentage of businesses with internet connection</a:t>
            </a:r>
          </a:p>
          <a:p>
            <a:pPr marL="0" indent="0">
              <a:lnSpc>
                <a:spcPct val="110000"/>
              </a:lnSpc>
              <a:buNone/>
            </a:pPr>
            <a:r>
              <a:rPr lang="en-US" sz="1400" dirty="0"/>
              <a:t>25. Capital investment of businesses on ICT as a percentage of total business capital investment</a:t>
            </a:r>
          </a:p>
          <a:p>
            <a:pPr marL="0" indent="0">
              <a:lnSpc>
                <a:spcPct val="110000"/>
              </a:lnSpc>
              <a:buNone/>
            </a:pPr>
            <a:r>
              <a:rPr lang="en-US" sz="1400" dirty="0"/>
              <a:t>26. Capital investment of businesses on ICT as a percentage of total gross value added	</a:t>
            </a:r>
          </a:p>
          <a:p>
            <a:pPr marL="0" indent="0">
              <a:lnSpc>
                <a:spcPct val="110000"/>
              </a:lnSpc>
              <a:buNone/>
            </a:pPr>
            <a:r>
              <a:rPr lang="en-US" sz="1400" dirty="0"/>
              <a:t>27. Percentage of businesses using cloud computing services</a:t>
            </a:r>
          </a:p>
          <a:p>
            <a:pPr marL="0" indent="0">
              <a:lnSpc>
                <a:spcPct val="110000"/>
              </a:lnSpc>
              <a:buNone/>
            </a:pPr>
            <a:r>
              <a:rPr lang="en-US" sz="1400" dirty="0"/>
              <a:t>28. ICT-related patents (registered)  </a:t>
            </a:r>
          </a:p>
          <a:p>
            <a:pPr marL="0" indent="0">
              <a:lnSpc>
                <a:spcPct val="110000"/>
              </a:lnSpc>
              <a:buNone/>
            </a:pPr>
            <a:r>
              <a:rPr lang="en-US" sz="1400" dirty="0"/>
              <a:t>29. ICT-related trademarks (as a percentage of total trademarks)</a:t>
            </a:r>
          </a:p>
          <a:p>
            <a:pPr marL="0" indent="0">
              <a:lnSpc>
                <a:spcPct val="110000"/>
              </a:lnSpc>
              <a:buNone/>
            </a:pPr>
            <a:r>
              <a:rPr lang="en-US" sz="1400" dirty="0"/>
              <a:t>30. Patents in AI technologies</a:t>
            </a:r>
          </a:p>
          <a:p>
            <a:pPr marL="0" indent="0">
              <a:lnSpc>
                <a:spcPct val="110000"/>
              </a:lnSpc>
              <a:buNone/>
            </a:pPr>
            <a:r>
              <a:rPr lang="en-US" sz="1400" dirty="0"/>
              <a:t>31. Percentage of businesses engaged in sales via e-commerce</a:t>
            </a:r>
          </a:p>
          <a:p>
            <a:pPr marL="0" indent="0">
              <a:lnSpc>
                <a:spcPct val="110000"/>
              </a:lnSpc>
              <a:buNone/>
            </a:pPr>
            <a:r>
              <a:rPr lang="en-US" sz="1400" dirty="0"/>
              <a:t>32. Value of e-commerce sales by businesses</a:t>
            </a:r>
          </a:p>
          <a:p>
            <a:pPr marL="0" indent="0">
              <a:lnSpc>
                <a:spcPct val="110000"/>
              </a:lnSpc>
              <a:buNone/>
            </a:pPr>
            <a:r>
              <a:rPr lang="en-US" sz="1400" dirty="0"/>
              <a:t>33. </a:t>
            </a:r>
            <a:r>
              <a:rPr lang="en-US" sz="1400" dirty="0" err="1"/>
              <a:t>Labour</a:t>
            </a:r>
            <a:r>
              <a:rPr lang="en-US" sz="1400" dirty="0"/>
              <a:t> productivity growth in the ICT sector</a:t>
            </a:r>
          </a:p>
          <a:p>
            <a:pPr marL="0" indent="0">
              <a:lnSpc>
                <a:spcPct val="110000"/>
              </a:lnSpc>
              <a:buNone/>
            </a:pPr>
            <a:r>
              <a:rPr lang="en-US" sz="1400" dirty="0"/>
              <a:t>34. Contribution of ICT sector to labor productivity growth</a:t>
            </a:r>
          </a:p>
          <a:p>
            <a:pPr marL="0" indent="0">
              <a:lnSpc>
                <a:spcPct val="110000"/>
              </a:lnSpc>
              <a:buNone/>
            </a:pPr>
            <a:r>
              <a:rPr lang="en-US" sz="1400" dirty="0"/>
              <a:t>35. Gross value-added of ICT-related businesses as percentage of total gross value added</a:t>
            </a:r>
          </a:p>
          <a:p>
            <a:pPr marL="0" indent="0">
              <a:lnSpc>
                <a:spcPct val="110000"/>
              </a:lnSpc>
              <a:buNone/>
            </a:pPr>
            <a:r>
              <a:rPr lang="en-US" sz="1400" dirty="0"/>
              <a:t>36. Employment of ICT specialists as a percentage of total employment</a:t>
            </a:r>
          </a:p>
          <a:p>
            <a:pPr marL="0" indent="0">
              <a:lnSpc>
                <a:spcPct val="110000"/>
              </a:lnSpc>
              <a:buNone/>
            </a:pPr>
            <a:r>
              <a:rPr lang="en-US" sz="1400" dirty="0"/>
              <a:t>37. Percentage of businesses providing ICT-related training</a:t>
            </a:r>
          </a:p>
          <a:p>
            <a:pPr marL="0" indent="0">
              <a:lnSpc>
                <a:spcPct val="110000"/>
              </a:lnSpc>
              <a:buNone/>
            </a:pPr>
            <a:r>
              <a:rPr lang="en-US" sz="1400" dirty="0"/>
              <a:t>38. Percentage of enterprises reporting hard-to-fill vacancies for ICT specialists	</a:t>
            </a:r>
          </a:p>
        </p:txBody>
      </p:sp>
    </p:spTree>
    <p:extLst>
      <p:ext uri="{BB962C8B-B14F-4D97-AF65-F5344CB8AC3E}">
        <p14:creationId xmlns:p14="http://schemas.microsoft.com/office/powerpoint/2010/main" val="13643613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2984E-94A7-1240-1C44-3B31B04BC358}"/>
              </a:ext>
            </a:extLst>
          </p:cNvPr>
          <p:cNvSpPr>
            <a:spLocks noGrp="1"/>
          </p:cNvSpPr>
          <p:nvPr>
            <p:ph type="title"/>
          </p:nvPr>
        </p:nvSpPr>
        <p:spPr/>
        <p:txBody>
          <a:bodyPr>
            <a:normAutofit fontScale="90000"/>
          </a:bodyPr>
          <a:lstStyle/>
          <a:p>
            <a:r>
              <a:rPr lang="en-US" sz="3600" dirty="0"/>
              <a:t>Indicators on Wellbeing and Sustainability</a:t>
            </a:r>
          </a:p>
        </p:txBody>
      </p:sp>
      <p:sp>
        <p:nvSpPr>
          <p:cNvPr id="7" name="Text Placeholder 1">
            <a:extLst>
              <a:ext uri="{FF2B5EF4-FFF2-40B4-BE49-F238E27FC236}">
                <a16:creationId xmlns:a16="http://schemas.microsoft.com/office/drawing/2014/main" id="{4A67C45D-C656-BA07-7D60-77A1E54BEBDA}"/>
              </a:ext>
            </a:extLst>
          </p:cNvPr>
          <p:cNvSpPr txBox="1">
            <a:spLocks/>
          </p:cNvSpPr>
          <p:nvPr/>
        </p:nvSpPr>
        <p:spPr>
          <a:xfrm>
            <a:off x="237619" y="1302684"/>
            <a:ext cx="8734932" cy="4570401"/>
          </a:xfrm>
          <a:prstGeom prst="rect">
            <a:avLst/>
          </a:prstGeom>
        </p:spPr>
        <p:txBody>
          <a:bodyPr vert="horz" lIns="91440" tIns="45720" rIns="91440" bIns="45720" numCol="2" rtlCol="0">
            <a:normAutofit fontScale="92500" lnSpcReduction="20000"/>
          </a:bodyPr>
          <a:lstStyle>
            <a:lvl1pPr marL="171450" indent="-171450" algn="l" defTabSz="685800" rtl="0" eaLnBrk="1" latinLnBrk="0" hangingPunct="1">
              <a:lnSpc>
                <a:spcPct val="90000"/>
              </a:lnSpc>
              <a:spcBef>
                <a:spcPts val="750"/>
              </a:spcBef>
              <a:buFont typeface="Arial" panose="020B0604020202020204" pitchFamily="34" charset="0"/>
              <a:buChar char="•"/>
              <a:defRPr sz="1800" kern="1200">
                <a:solidFill>
                  <a:schemeClr val="tx1"/>
                </a:solidFill>
                <a:latin typeface="Roboto" panose="0200000000000000000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650" kern="1200">
                <a:solidFill>
                  <a:schemeClr val="tx1"/>
                </a:solidFill>
                <a:latin typeface="Roboto" panose="0200000000000000000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panose="0200000000000000000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750"/>
              </a:spcBef>
              <a:spcAft>
                <a:spcPts val="600"/>
              </a:spcAft>
              <a:buClrTx/>
              <a:buSzTx/>
              <a:buFont typeface="Arial" panose="020B0604020202020204" pitchFamily="34" charset="0"/>
              <a:buNone/>
              <a:tabLst/>
              <a:defRPr/>
            </a:pPr>
            <a:r>
              <a:rPr kumimoji="0" lang="en-US" sz="1600" b="0" i="0" u="none" strike="noStrike" kern="1200" cap="none" spc="0" normalizeH="0" baseline="0" noProof="0" dirty="0">
                <a:ln>
                  <a:noFill/>
                </a:ln>
                <a:solidFill>
                  <a:sysClr val="windowText" lastClr="000000"/>
                </a:solidFill>
                <a:effectLst/>
                <a:uLnTx/>
                <a:uFillTx/>
                <a:latin typeface="Roboto" panose="02000000000000000000"/>
                <a:ea typeface="+mn-ea"/>
                <a:cs typeface="+mn-cs"/>
              </a:rPr>
              <a:t>39. Proportion of women in managerial positions</a:t>
            </a:r>
          </a:p>
          <a:p>
            <a:pPr marL="0" marR="0" lvl="0" indent="0" algn="l" defTabSz="685800" rtl="0" eaLnBrk="1" fontAlgn="auto" latinLnBrk="0" hangingPunct="1">
              <a:lnSpc>
                <a:spcPct val="100000"/>
              </a:lnSpc>
              <a:spcBef>
                <a:spcPts val="750"/>
              </a:spcBef>
              <a:spcAft>
                <a:spcPts val="600"/>
              </a:spcAft>
              <a:buClrTx/>
              <a:buSzTx/>
              <a:buFont typeface="Arial" panose="020B0604020202020204" pitchFamily="34" charset="0"/>
              <a:buNone/>
              <a:tabLst/>
              <a:defRPr/>
            </a:pPr>
            <a:r>
              <a:rPr kumimoji="0" lang="en-US" sz="1600" b="0" i="0" u="none" strike="noStrike" kern="1200" cap="none" spc="0" normalizeH="0" baseline="0" noProof="0" dirty="0">
                <a:ln>
                  <a:noFill/>
                </a:ln>
                <a:solidFill>
                  <a:sysClr val="windowText" lastClr="000000"/>
                </a:solidFill>
                <a:effectLst/>
                <a:uLnTx/>
                <a:uFillTx/>
                <a:latin typeface="Roboto" panose="02000000000000000000"/>
                <a:ea typeface="+mn-ea"/>
                <a:cs typeface="+mn-cs"/>
              </a:rPr>
              <a:t>40. Annual growth rate of real total gross value added per employed person</a:t>
            </a:r>
          </a:p>
          <a:p>
            <a:pPr marL="0" marR="0" lvl="0" indent="0" algn="l" defTabSz="685800" rtl="0" eaLnBrk="1" fontAlgn="auto" latinLnBrk="0" hangingPunct="1">
              <a:lnSpc>
                <a:spcPct val="100000"/>
              </a:lnSpc>
              <a:spcBef>
                <a:spcPts val="750"/>
              </a:spcBef>
              <a:spcAft>
                <a:spcPts val="600"/>
              </a:spcAft>
              <a:buClrTx/>
              <a:buSzTx/>
              <a:buFont typeface="Arial" panose="020B0604020202020204" pitchFamily="34" charset="0"/>
              <a:buNone/>
              <a:tabLst/>
              <a:defRPr/>
            </a:pPr>
            <a:r>
              <a:rPr kumimoji="0" lang="en-US" sz="1600" b="0" i="0" u="none" strike="noStrike" kern="1200" cap="none" spc="0" normalizeH="0" baseline="0" noProof="0" dirty="0">
                <a:ln>
                  <a:noFill/>
                </a:ln>
                <a:solidFill>
                  <a:sysClr val="windowText" lastClr="000000"/>
                </a:solidFill>
                <a:effectLst/>
                <a:uLnTx/>
                <a:uFillTx/>
                <a:latin typeface="Roboto" panose="02000000000000000000"/>
                <a:ea typeface="+mn-ea"/>
                <a:cs typeface="+mn-cs"/>
              </a:rPr>
              <a:t>41. Average hourly earnings for employees in businesses by sex</a:t>
            </a:r>
          </a:p>
          <a:p>
            <a:pPr marL="0" marR="0" lvl="0" indent="0" algn="l" defTabSz="685800" rtl="0" eaLnBrk="1" fontAlgn="auto" latinLnBrk="0" hangingPunct="1">
              <a:lnSpc>
                <a:spcPct val="100000"/>
              </a:lnSpc>
              <a:spcBef>
                <a:spcPts val="750"/>
              </a:spcBef>
              <a:spcAft>
                <a:spcPts val="600"/>
              </a:spcAft>
              <a:buClrTx/>
              <a:buSzTx/>
              <a:buFont typeface="Arial" panose="020B0604020202020204" pitchFamily="34" charset="0"/>
              <a:buNone/>
              <a:tabLst/>
              <a:defRPr/>
            </a:pPr>
            <a:r>
              <a:rPr kumimoji="0" lang="en-US" sz="1600" b="0" i="0" u="none" strike="noStrike" kern="1200" cap="none" spc="0" normalizeH="0" baseline="0" noProof="0" dirty="0">
                <a:ln>
                  <a:noFill/>
                </a:ln>
                <a:solidFill>
                  <a:sysClr val="windowText" lastClr="000000"/>
                </a:solidFill>
                <a:effectLst/>
                <a:uLnTx/>
                <a:uFillTx/>
                <a:latin typeface="Roboto" panose="02000000000000000000"/>
                <a:ea typeface="+mn-ea"/>
                <a:cs typeface="+mn-cs"/>
              </a:rPr>
              <a:t>42. Unemployment rate, by sex, age and persons with disabilities	</a:t>
            </a:r>
          </a:p>
          <a:p>
            <a:pPr marL="0" marR="0" lvl="0" indent="0" algn="l" defTabSz="685800" rtl="0" eaLnBrk="1" fontAlgn="auto" latinLnBrk="0" hangingPunct="1">
              <a:lnSpc>
                <a:spcPct val="100000"/>
              </a:lnSpc>
              <a:spcBef>
                <a:spcPts val="750"/>
              </a:spcBef>
              <a:spcAft>
                <a:spcPts val="600"/>
              </a:spcAft>
              <a:buClrTx/>
              <a:buSzTx/>
              <a:buFont typeface="Arial" panose="020B0604020202020204" pitchFamily="34" charset="0"/>
              <a:buNone/>
              <a:tabLst/>
              <a:defRPr/>
            </a:pPr>
            <a:r>
              <a:rPr kumimoji="0" lang="en-US" sz="1600" b="0" i="0" u="none" strike="noStrike" kern="1200" cap="none" spc="0" normalizeH="0" baseline="0" noProof="0" dirty="0">
                <a:ln>
                  <a:noFill/>
                </a:ln>
                <a:solidFill>
                  <a:sysClr val="windowText" lastClr="000000"/>
                </a:solidFill>
                <a:effectLst/>
                <a:uLnTx/>
                <a:uFillTx/>
                <a:latin typeface="Roboto" panose="02000000000000000000"/>
                <a:ea typeface="+mn-ea"/>
                <a:cs typeface="+mn-cs"/>
              </a:rPr>
              <a:t>43. Gross value added of businesses per employed person</a:t>
            </a:r>
          </a:p>
          <a:p>
            <a:pPr marL="0" marR="0" lvl="0" indent="0" algn="l" defTabSz="685800" rtl="0" eaLnBrk="1" fontAlgn="auto" latinLnBrk="0" hangingPunct="1">
              <a:lnSpc>
                <a:spcPct val="100000"/>
              </a:lnSpc>
              <a:spcBef>
                <a:spcPts val="750"/>
              </a:spcBef>
              <a:spcAft>
                <a:spcPts val="600"/>
              </a:spcAft>
              <a:buClrTx/>
              <a:buSzTx/>
              <a:buFont typeface="Arial" panose="020B0604020202020204" pitchFamily="34" charset="0"/>
              <a:buNone/>
              <a:tabLst/>
              <a:defRPr/>
            </a:pPr>
            <a:r>
              <a:rPr kumimoji="0" lang="en-US" sz="1600" b="0" i="0" u="none" strike="noStrike" kern="1200" cap="none" spc="0" normalizeH="0" baseline="0" noProof="0" dirty="0">
                <a:ln>
                  <a:noFill/>
                </a:ln>
                <a:solidFill>
                  <a:sysClr val="windowText" lastClr="000000"/>
                </a:solidFill>
                <a:effectLst/>
                <a:uLnTx/>
                <a:uFillTx/>
                <a:latin typeface="Roboto" panose="02000000000000000000"/>
                <a:ea typeface="+mn-ea"/>
                <a:cs typeface="+mn-cs"/>
              </a:rPr>
              <a:t>44. Sector employment as a proportion of total employment</a:t>
            </a:r>
          </a:p>
          <a:p>
            <a:pPr marL="0" marR="0" lvl="0" indent="0" algn="l" defTabSz="685800" rtl="0" eaLnBrk="1" fontAlgn="auto" latinLnBrk="0" hangingPunct="1">
              <a:lnSpc>
                <a:spcPct val="100000"/>
              </a:lnSpc>
              <a:spcBef>
                <a:spcPts val="750"/>
              </a:spcBef>
              <a:spcAft>
                <a:spcPts val="600"/>
              </a:spcAft>
              <a:buClrTx/>
              <a:buSzTx/>
              <a:buFont typeface="Arial" panose="020B0604020202020204" pitchFamily="34" charset="0"/>
              <a:buNone/>
              <a:tabLst/>
              <a:defRPr/>
            </a:pPr>
            <a:r>
              <a:rPr kumimoji="0" lang="en-US" sz="1600" b="0" i="0" u="none" strike="noStrike" kern="1200" cap="none" spc="0" normalizeH="0" baseline="0" noProof="0" dirty="0">
                <a:ln>
                  <a:noFill/>
                </a:ln>
                <a:solidFill>
                  <a:sysClr val="windowText" lastClr="000000"/>
                </a:solidFill>
                <a:effectLst/>
                <a:uLnTx/>
                <a:uFillTx/>
                <a:latin typeface="Roboto" panose="02000000000000000000"/>
                <a:ea typeface="+mn-ea"/>
                <a:cs typeface="+mn-cs"/>
              </a:rPr>
              <a:t>45. Water-use efficiency in businesses</a:t>
            </a:r>
          </a:p>
          <a:p>
            <a:pPr marL="0" marR="0" lvl="0" indent="0" algn="l" defTabSz="685800" rtl="0" eaLnBrk="1" fontAlgn="auto" latinLnBrk="0" hangingPunct="1">
              <a:lnSpc>
                <a:spcPct val="100000"/>
              </a:lnSpc>
              <a:spcBef>
                <a:spcPts val="750"/>
              </a:spcBef>
              <a:spcAft>
                <a:spcPts val="600"/>
              </a:spcAft>
              <a:buClrTx/>
              <a:buSzTx/>
              <a:buFont typeface="Arial" panose="020B0604020202020204" pitchFamily="34" charset="0"/>
              <a:buNone/>
              <a:tabLst/>
              <a:defRPr/>
            </a:pPr>
            <a:r>
              <a:rPr kumimoji="0" lang="en-US" sz="1600" b="0" i="0" u="none" strike="noStrike" kern="1200" cap="none" spc="0" normalizeH="0" baseline="0" noProof="0" dirty="0">
                <a:ln>
                  <a:noFill/>
                </a:ln>
                <a:solidFill>
                  <a:sysClr val="windowText" lastClr="000000"/>
                </a:solidFill>
                <a:effectLst/>
                <a:uLnTx/>
                <a:uFillTx/>
                <a:latin typeface="Roboto" panose="02000000000000000000"/>
                <a:ea typeface="+mn-ea"/>
                <a:cs typeface="+mn-cs"/>
              </a:rPr>
              <a:t>46. Level of water stress attributable to businesses</a:t>
            </a:r>
          </a:p>
          <a:p>
            <a:pPr marL="0" marR="0" lvl="0" indent="0" algn="l" defTabSz="685800" rtl="0" eaLnBrk="1" fontAlgn="auto" latinLnBrk="0" hangingPunct="1">
              <a:lnSpc>
                <a:spcPct val="100000"/>
              </a:lnSpc>
              <a:spcBef>
                <a:spcPts val="750"/>
              </a:spcBef>
              <a:spcAft>
                <a:spcPts val="600"/>
              </a:spcAft>
              <a:buClrTx/>
              <a:buSzTx/>
              <a:buFont typeface="Arial" panose="020B0604020202020204" pitchFamily="34" charset="0"/>
              <a:buNone/>
              <a:tabLst/>
              <a:defRPr/>
            </a:pPr>
            <a:r>
              <a:rPr kumimoji="0" lang="en-US" sz="1600" b="0" i="0" u="none" strike="noStrike" kern="1200" cap="none" spc="0" normalizeH="0" baseline="0" noProof="0" dirty="0">
                <a:ln>
                  <a:noFill/>
                </a:ln>
                <a:solidFill>
                  <a:sysClr val="windowText" lastClr="000000"/>
                </a:solidFill>
                <a:effectLst/>
                <a:uLnTx/>
                <a:uFillTx/>
                <a:latin typeface="Roboto" panose="02000000000000000000"/>
                <a:ea typeface="+mn-ea"/>
                <a:cs typeface="+mn-cs"/>
              </a:rPr>
              <a:t>47. Share of renewable energy consumption in businesses</a:t>
            </a:r>
          </a:p>
          <a:p>
            <a:pPr marL="0" marR="0" lvl="0" indent="0" algn="l" defTabSz="685800" rtl="0" eaLnBrk="1" fontAlgn="auto" latinLnBrk="0" hangingPunct="1">
              <a:lnSpc>
                <a:spcPct val="100000"/>
              </a:lnSpc>
              <a:spcBef>
                <a:spcPts val="750"/>
              </a:spcBef>
              <a:spcAft>
                <a:spcPts val="600"/>
              </a:spcAft>
              <a:buClrTx/>
              <a:buSzTx/>
              <a:buFont typeface="Arial" panose="020B0604020202020204" pitchFamily="34" charset="0"/>
              <a:buNone/>
              <a:tabLst/>
              <a:defRPr/>
            </a:pPr>
            <a:r>
              <a:rPr kumimoji="0" lang="en-US" sz="1600" b="0" i="0" u="none" strike="noStrike" kern="1200" cap="none" spc="0" normalizeH="0" baseline="0" noProof="0" dirty="0">
                <a:ln>
                  <a:noFill/>
                </a:ln>
                <a:solidFill>
                  <a:sysClr val="windowText" lastClr="000000"/>
                </a:solidFill>
                <a:effectLst/>
                <a:uLnTx/>
                <a:uFillTx/>
                <a:latin typeface="Roboto" panose="02000000000000000000"/>
                <a:ea typeface="+mn-ea"/>
                <a:cs typeface="+mn-cs"/>
              </a:rPr>
              <a:t>48. Energy efficiency in businesses</a:t>
            </a:r>
          </a:p>
          <a:p>
            <a:pPr marL="0" marR="0" lvl="0" indent="0" algn="l" defTabSz="685800" rtl="0" eaLnBrk="1" fontAlgn="auto" latinLnBrk="0" hangingPunct="1">
              <a:lnSpc>
                <a:spcPct val="100000"/>
              </a:lnSpc>
              <a:spcBef>
                <a:spcPts val="750"/>
              </a:spcBef>
              <a:spcAft>
                <a:spcPts val="600"/>
              </a:spcAft>
              <a:buClrTx/>
              <a:buSzTx/>
              <a:buFont typeface="Arial" panose="020B0604020202020204" pitchFamily="34" charset="0"/>
              <a:buNone/>
              <a:tabLst/>
              <a:defRPr/>
            </a:pPr>
            <a:r>
              <a:rPr kumimoji="0" lang="en-US" sz="1600" b="0" i="0" u="none" strike="noStrike" kern="1200" cap="none" spc="0" normalizeH="0" baseline="0" noProof="0" dirty="0">
                <a:ln>
                  <a:noFill/>
                </a:ln>
                <a:solidFill>
                  <a:sysClr val="windowText" lastClr="000000"/>
                </a:solidFill>
                <a:effectLst/>
                <a:uLnTx/>
                <a:uFillTx/>
                <a:latin typeface="Roboto" panose="02000000000000000000"/>
                <a:ea typeface="+mn-ea"/>
                <a:cs typeface="+mn-cs"/>
              </a:rPr>
              <a:t>49. Green investment by businesses	</a:t>
            </a:r>
          </a:p>
          <a:p>
            <a:pPr marL="0" marR="0" lvl="0" indent="0" algn="l" defTabSz="685800" rtl="0" eaLnBrk="1" fontAlgn="auto" latinLnBrk="0" hangingPunct="1">
              <a:lnSpc>
                <a:spcPct val="100000"/>
              </a:lnSpc>
              <a:spcBef>
                <a:spcPts val="750"/>
              </a:spcBef>
              <a:spcAft>
                <a:spcPts val="600"/>
              </a:spcAft>
              <a:buClrTx/>
              <a:buSzTx/>
              <a:buFont typeface="Arial" panose="020B0604020202020204" pitchFamily="34" charset="0"/>
              <a:buNone/>
              <a:tabLst/>
              <a:defRPr/>
            </a:pPr>
            <a:r>
              <a:rPr kumimoji="0" lang="en-US" sz="1600" b="0" i="0" u="none" strike="noStrike" kern="1200" cap="none" spc="0" normalizeH="0" baseline="0" noProof="0" dirty="0">
                <a:ln>
                  <a:noFill/>
                </a:ln>
                <a:solidFill>
                  <a:sysClr val="windowText" lastClr="000000"/>
                </a:solidFill>
                <a:effectLst/>
                <a:uLnTx/>
                <a:uFillTx/>
                <a:latin typeface="Roboto" panose="02000000000000000000"/>
                <a:ea typeface="+mn-ea"/>
                <a:cs typeface="+mn-cs"/>
              </a:rPr>
              <a:t>50. Greenhouse gas emissions generated by businesses per unit of value added</a:t>
            </a:r>
          </a:p>
          <a:p>
            <a:pPr marL="0" marR="0" lvl="0" indent="0" algn="l" defTabSz="685800" rtl="0" eaLnBrk="1" fontAlgn="auto" latinLnBrk="0" hangingPunct="1">
              <a:lnSpc>
                <a:spcPct val="100000"/>
              </a:lnSpc>
              <a:spcBef>
                <a:spcPts val="750"/>
              </a:spcBef>
              <a:spcAft>
                <a:spcPts val="600"/>
              </a:spcAft>
              <a:buClrTx/>
              <a:buSzTx/>
              <a:buFont typeface="Arial" panose="020B0604020202020204" pitchFamily="34" charset="0"/>
              <a:buNone/>
              <a:tabLst/>
              <a:defRPr/>
            </a:pPr>
            <a:r>
              <a:rPr kumimoji="0" lang="en-US" sz="1600" b="0" i="0" u="none" strike="noStrike" kern="1200" cap="none" spc="0" normalizeH="0" baseline="0" noProof="0" dirty="0">
                <a:ln>
                  <a:noFill/>
                </a:ln>
                <a:solidFill>
                  <a:sysClr val="windowText" lastClr="000000"/>
                </a:solidFill>
                <a:effectLst/>
                <a:uLnTx/>
                <a:uFillTx/>
                <a:latin typeface="Roboto" panose="02000000000000000000"/>
                <a:ea typeface="+mn-ea"/>
                <a:cs typeface="+mn-cs"/>
              </a:rPr>
              <a:t>51. Research and development expenditure as a proportion of gross value added</a:t>
            </a:r>
          </a:p>
          <a:p>
            <a:pPr marL="0" marR="0" lvl="0" indent="0" algn="l" defTabSz="685800" rtl="0" eaLnBrk="1" fontAlgn="auto" latinLnBrk="0" hangingPunct="1">
              <a:lnSpc>
                <a:spcPct val="100000"/>
              </a:lnSpc>
              <a:spcBef>
                <a:spcPts val="750"/>
              </a:spcBef>
              <a:spcAft>
                <a:spcPts val="600"/>
              </a:spcAft>
              <a:buClrTx/>
              <a:buSzTx/>
              <a:buFont typeface="Arial" panose="020B0604020202020204" pitchFamily="34" charset="0"/>
              <a:buNone/>
              <a:tabLst/>
              <a:defRPr/>
            </a:pPr>
            <a:r>
              <a:rPr kumimoji="0" lang="en-US" sz="1600" b="0" i="0" u="none" strike="noStrike" kern="1200" cap="none" spc="0" normalizeH="0" baseline="0" noProof="0" dirty="0">
                <a:ln>
                  <a:noFill/>
                </a:ln>
                <a:solidFill>
                  <a:sysClr val="windowText" lastClr="000000"/>
                </a:solidFill>
                <a:effectLst/>
                <a:uLnTx/>
                <a:uFillTx/>
                <a:latin typeface="Roboto" panose="02000000000000000000"/>
                <a:ea typeface="+mn-ea"/>
                <a:cs typeface="+mn-cs"/>
              </a:rPr>
              <a:t>52. Researchers (in full-time equivalent) per million inhabitants</a:t>
            </a:r>
          </a:p>
          <a:p>
            <a:pPr marL="0" marR="0" lvl="0" indent="0" algn="l" defTabSz="685800" rtl="0" eaLnBrk="1" fontAlgn="auto" latinLnBrk="0" hangingPunct="1">
              <a:lnSpc>
                <a:spcPct val="100000"/>
              </a:lnSpc>
              <a:spcBef>
                <a:spcPts val="750"/>
              </a:spcBef>
              <a:spcAft>
                <a:spcPts val="600"/>
              </a:spcAft>
              <a:buClrTx/>
              <a:buSzTx/>
              <a:buFont typeface="Arial" panose="020B0604020202020204" pitchFamily="34" charset="0"/>
              <a:buNone/>
              <a:tabLst/>
              <a:defRPr/>
            </a:pPr>
            <a:r>
              <a:rPr kumimoji="0" lang="en-US" sz="1600" b="0" i="0" u="none" strike="noStrike" kern="1200" cap="none" spc="0" normalizeH="0" baseline="0" noProof="0" dirty="0">
                <a:ln>
                  <a:noFill/>
                </a:ln>
                <a:solidFill>
                  <a:sysClr val="windowText" lastClr="000000"/>
                </a:solidFill>
                <a:effectLst/>
                <a:uLnTx/>
                <a:uFillTx/>
                <a:latin typeface="Roboto" panose="02000000000000000000"/>
                <a:ea typeface="+mn-ea"/>
                <a:cs typeface="+mn-cs"/>
              </a:rPr>
              <a:t>53. Number of companies publishing sustainability reports</a:t>
            </a:r>
          </a:p>
          <a:p>
            <a:pPr marL="0" marR="0" lvl="0" indent="0" algn="l" defTabSz="685800" rtl="0" eaLnBrk="1" fontAlgn="auto" latinLnBrk="0" hangingPunct="1">
              <a:lnSpc>
                <a:spcPct val="100000"/>
              </a:lnSpc>
              <a:spcBef>
                <a:spcPts val="750"/>
              </a:spcBef>
              <a:spcAft>
                <a:spcPts val="600"/>
              </a:spcAft>
              <a:buClrTx/>
              <a:buSzTx/>
              <a:buFont typeface="Arial" panose="020B0604020202020204" pitchFamily="34" charset="0"/>
              <a:buNone/>
              <a:tabLst/>
              <a:defRPr/>
            </a:pPr>
            <a:r>
              <a:rPr kumimoji="0" lang="en-US" sz="1600" b="0" i="0" u="none" strike="noStrike" kern="1200" cap="none" spc="0" normalizeH="0" baseline="0" noProof="0" dirty="0">
                <a:ln>
                  <a:noFill/>
                </a:ln>
                <a:solidFill>
                  <a:sysClr val="windowText" lastClr="000000"/>
                </a:solidFill>
                <a:effectLst/>
                <a:uLnTx/>
                <a:uFillTx/>
                <a:latin typeface="Roboto" panose="02000000000000000000"/>
                <a:ea typeface="+mn-ea"/>
                <a:cs typeface="+mn-cs"/>
              </a:rPr>
              <a:t>54. Job Openings (Vacancies) in businesses</a:t>
            </a:r>
          </a:p>
          <a:p>
            <a:pPr marL="0" marR="0" lvl="0" indent="0" algn="l" defTabSz="685800" rtl="0" eaLnBrk="1" fontAlgn="auto" latinLnBrk="0" hangingPunct="1">
              <a:lnSpc>
                <a:spcPct val="100000"/>
              </a:lnSpc>
              <a:spcBef>
                <a:spcPts val="750"/>
              </a:spcBef>
              <a:spcAft>
                <a:spcPts val="600"/>
              </a:spcAft>
              <a:buClrTx/>
              <a:buSzTx/>
              <a:buFont typeface="Arial" panose="020B0604020202020204" pitchFamily="34" charset="0"/>
              <a:buNone/>
              <a:tabLst/>
              <a:defRPr/>
            </a:pPr>
            <a:r>
              <a:rPr kumimoji="0" lang="en-US" sz="1600" b="0" i="0" u="none" strike="noStrike" kern="1200" cap="none" spc="0" normalizeH="0" baseline="0" noProof="0" dirty="0">
                <a:ln>
                  <a:noFill/>
                </a:ln>
                <a:solidFill>
                  <a:sysClr val="windowText" lastClr="000000"/>
                </a:solidFill>
                <a:effectLst/>
                <a:uLnTx/>
                <a:uFillTx/>
                <a:latin typeface="Roboto" panose="02000000000000000000"/>
                <a:ea typeface="+mn-ea"/>
                <a:cs typeface="+mn-cs"/>
              </a:rPr>
              <a:t>55. Taxes and other payments of businesses to the Government</a:t>
            </a:r>
          </a:p>
          <a:p>
            <a:pPr marL="0" marR="0" lvl="0" indent="0" algn="l" defTabSz="685800" rtl="0" eaLnBrk="1" fontAlgn="auto" latinLnBrk="0" hangingPunct="1">
              <a:lnSpc>
                <a:spcPct val="100000"/>
              </a:lnSpc>
              <a:spcBef>
                <a:spcPts val="750"/>
              </a:spcBef>
              <a:spcAft>
                <a:spcPts val="600"/>
              </a:spcAft>
              <a:buClrTx/>
              <a:buSzTx/>
              <a:buFont typeface="Arial" panose="020B0604020202020204" pitchFamily="34" charset="0"/>
              <a:buNone/>
              <a:tabLst/>
              <a:defRPr/>
            </a:pPr>
            <a:r>
              <a:rPr kumimoji="0" lang="en-US" sz="1600" b="0" i="0" u="none" strike="noStrike" kern="1200" cap="none" spc="0" normalizeH="0" baseline="0" noProof="0" dirty="0">
                <a:ln>
                  <a:noFill/>
                </a:ln>
                <a:solidFill>
                  <a:sysClr val="windowText" lastClr="000000"/>
                </a:solidFill>
                <a:effectLst/>
                <a:uLnTx/>
                <a:uFillTx/>
                <a:latin typeface="Roboto" panose="02000000000000000000"/>
                <a:ea typeface="+mn-ea"/>
                <a:cs typeface="+mn-cs"/>
              </a:rPr>
              <a:t>56. Total taxes paid by businesses as a proportion of total government tax revenues</a:t>
            </a:r>
          </a:p>
        </p:txBody>
      </p:sp>
    </p:spTree>
    <p:extLst>
      <p:ext uri="{BB962C8B-B14F-4D97-AF65-F5344CB8AC3E}">
        <p14:creationId xmlns:p14="http://schemas.microsoft.com/office/powerpoint/2010/main" val="33843046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a:t>Example</a:t>
            </a:r>
            <a:endParaRPr lang="nl-NL" dirty="0"/>
          </a:p>
        </p:txBody>
      </p:sp>
      <p:sp>
        <p:nvSpPr>
          <p:cNvPr id="3" name="Tijdelijke aanduiding voor inhoud 2"/>
          <p:cNvSpPr>
            <a:spLocks noGrp="1"/>
          </p:cNvSpPr>
          <p:nvPr>
            <p:ph idx="1"/>
          </p:nvPr>
        </p:nvSpPr>
        <p:spPr>
          <a:xfrm>
            <a:off x="628650" y="1242204"/>
            <a:ext cx="7886700" cy="1114673"/>
          </a:xfrm>
        </p:spPr>
        <p:txBody>
          <a:bodyPr>
            <a:normAutofit/>
          </a:bodyPr>
          <a:lstStyle/>
          <a:p>
            <a:pPr marL="0" indent="0">
              <a:buNone/>
            </a:pPr>
            <a:r>
              <a:rPr lang="nl-NL" b="1"/>
              <a:t>Business demography statistics</a:t>
            </a:r>
          </a:p>
          <a:p>
            <a:pPr marL="0" indent="0">
              <a:buNone/>
            </a:pPr>
            <a:r>
              <a:rPr lang="nl-NL" sz="2000"/>
              <a:t>Example of SBR-derived demographics from the </a:t>
            </a:r>
            <a:r>
              <a:rPr lang="nl-NL" sz="2000">
                <a:hlinkClick r:id="rId3"/>
              </a:rPr>
              <a:t>UK</a:t>
            </a:r>
            <a:endParaRPr lang="nl-NL" sz="2000"/>
          </a:p>
          <a:p>
            <a:pPr marL="0" indent="0">
              <a:buNone/>
            </a:pPr>
            <a:endParaRPr lang="nl-NL"/>
          </a:p>
          <a:p>
            <a:pPr marL="0" indent="0">
              <a:buNone/>
            </a:pPr>
            <a:endParaRPr lang="nl-NL"/>
          </a:p>
          <a:p>
            <a:pPr marL="0" indent="0">
              <a:buNone/>
            </a:pPr>
            <a:endParaRPr lang="nl-NL"/>
          </a:p>
          <a:p>
            <a:pPr marL="0" indent="0">
              <a:buNone/>
            </a:pPr>
            <a:endParaRPr lang="nl-NL"/>
          </a:p>
          <a:p>
            <a:pPr marL="0" indent="0">
              <a:buNone/>
            </a:pPr>
            <a:endParaRPr lang="nl-NL"/>
          </a:p>
          <a:p>
            <a:pPr marL="0" indent="0">
              <a:buNone/>
            </a:pPr>
            <a:endParaRPr lang="nl-NL"/>
          </a:p>
          <a:p>
            <a:pPr marL="0" indent="0">
              <a:buNone/>
            </a:pPr>
            <a:endParaRPr lang="nl-NL"/>
          </a:p>
        </p:txBody>
      </p:sp>
      <p:pic>
        <p:nvPicPr>
          <p:cNvPr id="7" name="Picture 6">
            <a:extLst>
              <a:ext uri="{FF2B5EF4-FFF2-40B4-BE49-F238E27FC236}">
                <a16:creationId xmlns:a16="http://schemas.microsoft.com/office/drawing/2014/main" id="{075178B3-59F3-5C4D-43D9-DC38DFA6871C}"/>
              </a:ext>
            </a:extLst>
          </p:cNvPr>
          <p:cNvPicPr>
            <a:picLocks noChangeAspect="1"/>
          </p:cNvPicPr>
          <p:nvPr/>
        </p:nvPicPr>
        <p:blipFill>
          <a:blip r:embed="rId4"/>
          <a:stretch>
            <a:fillRect/>
          </a:stretch>
        </p:blipFill>
        <p:spPr>
          <a:xfrm>
            <a:off x="386314" y="2600548"/>
            <a:ext cx="4619422" cy="3159535"/>
          </a:xfrm>
          <a:prstGeom prst="rect">
            <a:avLst/>
          </a:prstGeom>
          <a:ln>
            <a:solidFill>
              <a:schemeClr val="tx2">
                <a:lumMod val="60000"/>
                <a:lumOff val="40000"/>
              </a:schemeClr>
            </a:solidFill>
          </a:ln>
        </p:spPr>
      </p:pic>
      <p:pic>
        <p:nvPicPr>
          <p:cNvPr id="9" name="Picture 8">
            <a:extLst>
              <a:ext uri="{FF2B5EF4-FFF2-40B4-BE49-F238E27FC236}">
                <a16:creationId xmlns:a16="http://schemas.microsoft.com/office/drawing/2014/main" id="{0DAAD73A-3D21-1E6D-1991-ABD71616258B}"/>
              </a:ext>
            </a:extLst>
          </p:cNvPr>
          <p:cNvPicPr>
            <a:picLocks noChangeAspect="1"/>
          </p:cNvPicPr>
          <p:nvPr/>
        </p:nvPicPr>
        <p:blipFill>
          <a:blip r:embed="rId5"/>
          <a:stretch>
            <a:fillRect/>
          </a:stretch>
        </p:blipFill>
        <p:spPr>
          <a:xfrm>
            <a:off x="5104435" y="2356877"/>
            <a:ext cx="3440746" cy="3766673"/>
          </a:xfrm>
          <a:prstGeom prst="rect">
            <a:avLst/>
          </a:prstGeom>
          <a:ln>
            <a:solidFill>
              <a:schemeClr val="tx2">
                <a:lumMod val="60000"/>
                <a:lumOff val="40000"/>
              </a:schemeClr>
            </a:solidFill>
          </a:ln>
        </p:spPr>
      </p:pic>
    </p:spTree>
    <p:extLst>
      <p:ext uri="{BB962C8B-B14F-4D97-AF65-F5344CB8AC3E}">
        <p14:creationId xmlns:p14="http://schemas.microsoft.com/office/powerpoint/2010/main" val="19368685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EC3FD-6882-BDC5-BF9B-7658084709BA}"/>
              </a:ext>
            </a:extLst>
          </p:cNvPr>
          <p:cNvSpPr>
            <a:spLocks noGrp="1"/>
          </p:cNvSpPr>
          <p:nvPr>
            <p:ph type="title"/>
          </p:nvPr>
        </p:nvSpPr>
        <p:spPr>
          <a:xfrm>
            <a:off x="628650" y="755652"/>
            <a:ext cx="7886700" cy="678670"/>
          </a:xfrm>
        </p:spPr>
        <p:txBody>
          <a:bodyPr>
            <a:normAutofit fontScale="90000"/>
          </a:bodyPr>
          <a:lstStyle/>
          <a:p>
            <a:r>
              <a:rPr lang="en-US" sz="3600" dirty="0"/>
              <a:t>Template used for the methodological description of the indicators</a:t>
            </a:r>
            <a:br>
              <a:rPr lang="en-US" sz="3600" dirty="0"/>
            </a:br>
            <a:endParaRPr lang="en-US" dirty="0"/>
          </a:p>
        </p:txBody>
      </p:sp>
      <p:graphicFrame>
        <p:nvGraphicFramePr>
          <p:cNvPr id="4" name="Table 3">
            <a:extLst>
              <a:ext uri="{FF2B5EF4-FFF2-40B4-BE49-F238E27FC236}">
                <a16:creationId xmlns:a16="http://schemas.microsoft.com/office/drawing/2014/main" id="{FC21038B-2968-7A86-5FAF-C25DC1047D03}"/>
              </a:ext>
            </a:extLst>
          </p:cNvPr>
          <p:cNvGraphicFramePr>
            <a:graphicFrameLocks noGrp="1"/>
          </p:cNvGraphicFramePr>
          <p:nvPr>
            <p:extLst>
              <p:ext uri="{D42A27DB-BD31-4B8C-83A1-F6EECF244321}">
                <p14:modId xmlns:p14="http://schemas.microsoft.com/office/powerpoint/2010/main" val="199491363"/>
              </p:ext>
            </p:extLst>
          </p:nvPr>
        </p:nvGraphicFramePr>
        <p:xfrm>
          <a:off x="628650" y="1825625"/>
          <a:ext cx="8077200" cy="3745422"/>
        </p:xfrm>
        <a:graphic>
          <a:graphicData uri="http://schemas.openxmlformats.org/drawingml/2006/table">
            <a:tbl>
              <a:tblPr bandRow="1">
                <a:tableStyleId>{5C22544A-7EE6-4342-B048-85BDC9FD1C3A}</a:tableStyleId>
              </a:tblPr>
              <a:tblGrid>
                <a:gridCol w="4038600">
                  <a:extLst>
                    <a:ext uri="{9D8B030D-6E8A-4147-A177-3AD203B41FA5}">
                      <a16:colId xmlns:a16="http://schemas.microsoft.com/office/drawing/2014/main" val="2608557902"/>
                    </a:ext>
                  </a:extLst>
                </a:gridCol>
                <a:gridCol w="4038600">
                  <a:extLst>
                    <a:ext uri="{9D8B030D-6E8A-4147-A177-3AD203B41FA5}">
                      <a16:colId xmlns:a16="http://schemas.microsoft.com/office/drawing/2014/main" val="3651646385"/>
                    </a:ext>
                  </a:extLst>
                </a:gridCol>
              </a:tblGrid>
              <a:tr h="370840">
                <a:tc>
                  <a:txBody>
                    <a:bodyPr/>
                    <a:lstStyle/>
                    <a:p>
                      <a:pPr marL="0" marR="0">
                        <a:lnSpc>
                          <a:spcPct val="107000"/>
                        </a:lnSpc>
                        <a:spcBef>
                          <a:spcPts val="0"/>
                        </a:spcBef>
                        <a:spcAft>
                          <a:spcPts val="300"/>
                        </a:spcAft>
                      </a:pPr>
                      <a:r>
                        <a:rPr lang="en-GB" sz="1600" kern="1200" dirty="0">
                          <a:solidFill>
                            <a:schemeClr val="tx1"/>
                          </a:solidFill>
                          <a:latin typeface="Montserrat" panose="00000500000000000000"/>
                          <a:ea typeface="+mn-ea"/>
                          <a:cs typeface="+mn-cs"/>
                        </a:rPr>
                        <a:t>Name of indicator </a:t>
                      </a:r>
                      <a:endParaRPr lang="en-US" sz="1600" kern="1200" dirty="0">
                        <a:solidFill>
                          <a:schemeClr val="tx1"/>
                        </a:solidFill>
                        <a:latin typeface="Montserrat" panose="00000500000000000000"/>
                        <a:ea typeface="+mn-ea"/>
                        <a:cs typeface="+mn-cs"/>
                      </a:endParaRPr>
                    </a:p>
                  </a:txBody>
                  <a:tcPr marL="68580" marR="68580" marT="0" marB="0">
                    <a:solidFill>
                      <a:srgbClr val="41B5EC">
                        <a:alpha val="20000"/>
                      </a:srgb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600" kern="1200" dirty="0">
                          <a:solidFill>
                            <a:schemeClr val="tx1"/>
                          </a:solidFill>
                          <a:latin typeface="Montserrat" panose="00000500000000000000"/>
                          <a:ea typeface="+mn-ea"/>
                          <a:cs typeface="+mn-cs"/>
                        </a:rPr>
                        <a:t>Unit of measure </a:t>
                      </a:r>
                      <a:endParaRPr lang="en-US" sz="1600" kern="1200" dirty="0">
                        <a:solidFill>
                          <a:schemeClr val="tx1"/>
                        </a:solidFill>
                        <a:latin typeface="Montserrat" panose="00000500000000000000"/>
                        <a:ea typeface="+mn-ea"/>
                        <a:cs typeface="+mn-cs"/>
                      </a:endParaRPr>
                    </a:p>
                  </a:txBody>
                  <a:tcPr>
                    <a:solidFill>
                      <a:srgbClr val="41B5EC">
                        <a:alpha val="20000"/>
                      </a:srgbClr>
                    </a:solidFill>
                  </a:tcPr>
                </a:tc>
                <a:extLst>
                  <a:ext uri="{0D108BD9-81ED-4DB2-BD59-A6C34878D82A}">
                    <a16:rowId xmlns:a16="http://schemas.microsoft.com/office/drawing/2014/main" val="279361550"/>
                  </a:ext>
                </a:extLst>
              </a:tr>
              <a:tr h="370840">
                <a:tc>
                  <a:txBody>
                    <a:bodyPr/>
                    <a:lstStyle/>
                    <a:p>
                      <a:pPr marL="0" marR="0">
                        <a:lnSpc>
                          <a:spcPct val="107000"/>
                        </a:lnSpc>
                        <a:spcBef>
                          <a:spcPts val="0"/>
                        </a:spcBef>
                        <a:spcAft>
                          <a:spcPts val="300"/>
                        </a:spcAft>
                      </a:pPr>
                      <a:r>
                        <a:rPr lang="en-GB" sz="1600" kern="1200" dirty="0">
                          <a:solidFill>
                            <a:schemeClr val="tx1"/>
                          </a:solidFill>
                          <a:latin typeface="Montserrat" panose="00000500000000000000"/>
                          <a:ea typeface="+mn-ea"/>
                          <a:cs typeface="+mn-cs"/>
                        </a:rPr>
                        <a:t>Definition of the indicator  </a:t>
                      </a:r>
                      <a:endParaRPr lang="en-US" sz="1600" kern="1200" dirty="0">
                        <a:solidFill>
                          <a:schemeClr val="tx1"/>
                        </a:solidFill>
                        <a:latin typeface="Montserrat" panose="00000500000000000000"/>
                        <a:ea typeface="+mn-ea"/>
                        <a:cs typeface="+mn-cs"/>
                      </a:endParaRPr>
                    </a:p>
                  </a:txBody>
                  <a:tcPr marL="68580" marR="68580" marT="0" marB="0">
                    <a:solidFill>
                      <a:srgbClr val="41B5EC">
                        <a:alpha val="20000"/>
                      </a:srgbClr>
                    </a:solidFill>
                  </a:tcPr>
                </a:tc>
                <a:tc>
                  <a:txBody>
                    <a:bodyPr/>
                    <a:lstStyle/>
                    <a:p>
                      <a:pPr marL="0" marR="0">
                        <a:lnSpc>
                          <a:spcPct val="107000"/>
                        </a:lnSpc>
                        <a:spcBef>
                          <a:spcPts val="0"/>
                        </a:spcBef>
                        <a:spcAft>
                          <a:spcPts val="300"/>
                        </a:spcAft>
                      </a:pPr>
                      <a:r>
                        <a:rPr lang="en-GB" sz="1600" kern="1200" dirty="0">
                          <a:solidFill>
                            <a:schemeClr val="tx1"/>
                          </a:solidFill>
                          <a:latin typeface="Montserrat" panose="00000500000000000000"/>
                          <a:ea typeface="+mn-ea"/>
                          <a:cs typeface="+mn-cs"/>
                        </a:rPr>
                        <a:t>Statistical unit</a:t>
                      </a:r>
                      <a:endParaRPr lang="en-US" sz="1600" kern="1200" dirty="0">
                        <a:solidFill>
                          <a:schemeClr val="tx1"/>
                        </a:solidFill>
                        <a:latin typeface="Montserrat" panose="00000500000000000000"/>
                        <a:ea typeface="+mn-ea"/>
                        <a:cs typeface="+mn-cs"/>
                      </a:endParaRPr>
                    </a:p>
                  </a:txBody>
                  <a:tcPr marL="68580" marR="68580" marT="0" marB="0">
                    <a:solidFill>
                      <a:srgbClr val="41B5EC">
                        <a:alpha val="20000"/>
                      </a:srgbClr>
                    </a:solidFill>
                  </a:tcPr>
                </a:tc>
                <a:extLst>
                  <a:ext uri="{0D108BD9-81ED-4DB2-BD59-A6C34878D82A}">
                    <a16:rowId xmlns:a16="http://schemas.microsoft.com/office/drawing/2014/main" val="3991448133"/>
                  </a:ext>
                </a:extLst>
              </a:tr>
              <a:tr h="370840">
                <a:tc>
                  <a:txBody>
                    <a:bodyPr/>
                    <a:lstStyle/>
                    <a:p>
                      <a:pPr marL="0" marR="0">
                        <a:lnSpc>
                          <a:spcPct val="107000"/>
                        </a:lnSpc>
                        <a:spcBef>
                          <a:spcPts val="0"/>
                        </a:spcBef>
                        <a:spcAft>
                          <a:spcPts val="300"/>
                        </a:spcAft>
                      </a:pPr>
                      <a:r>
                        <a:rPr lang="en-GB" sz="1600" kern="1200" dirty="0">
                          <a:solidFill>
                            <a:schemeClr val="tx1"/>
                          </a:solidFill>
                          <a:latin typeface="Montserrat" panose="00000500000000000000"/>
                          <a:ea typeface="+mn-ea"/>
                          <a:cs typeface="+mn-cs"/>
                        </a:rPr>
                        <a:t>Objective of the indicator </a:t>
                      </a:r>
                      <a:endParaRPr lang="en-US" sz="1600" kern="1200" dirty="0">
                        <a:solidFill>
                          <a:schemeClr val="tx1"/>
                        </a:solidFill>
                        <a:latin typeface="Montserrat" panose="00000500000000000000"/>
                        <a:ea typeface="+mn-ea"/>
                        <a:cs typeface="+mn-cs"/>
                      </a:endParaRPr>
                    </a:p>
                  </a:txBody>
                  <a:tcPr marL="68580" marR="68580" marT="0" marB="0">
                    <a:solidFill>
                      <a:srgbClr val="41B5EC">
                        <a:alpha val="20000"/>
                      </a:srgbClr>
                    </a:solidFill>
                  </a:tcPr>
                </a:tc>
                <a:tc>
                  <a:txBody>
                    <a:bodyPr/>
                    <a:lstStyle/>
                    <a:p>
                      <a:pPr marL="0" marR="0">
                        <a:lnSpc>
                          <a:spcPct val="107000"/>
                        </a:lnSpc>
                        <a:spcBef>
                          <a:spcPts val="0"/>
                        </a:spcBef>
                        <a:spcAft>
                          <a:spcPts val="300"/>
                        </a:spcAft>
                      </a:pPr>
                      <a:r>
                        <a:rPr lang="en-GB" sz="1600" kern="1200">
                          <a:solidFill>
                            <a:schemeClr val="tx1"/>
                          </a:solidFill>
                          <a:latin typeface="Montserrat" panose="00000500000000000000"/>
                          <a:ea typeface="+mn-ea"/>
                          <a:cs typeface="+mn-cs"/>
                        </a:rPr>
                        <a:t>Reference period</a:t>
                      </a:r>
                      <a:endParaRPr lang="en-US" sz="1600" kern="1200">
                        <a:solidFill>
                          <a:schemeClr val="tx1"/>
                        </a:solidFill>
                        <a:latin typeface="Montserrat" panose="00000500000000000000"/>
                        <a:ea typeface="+mn-ea"/>
                        <a:cs typeface="+mn-cs"/>
                      </a:endParaRPr>
                    </a:p>
                  </a:txBody>
                  <a:tcPr marL="68580" marR="68580" marT="0" marB="0">
                    <a:solidFill>
                      <a:srgbClr val="41B5EC">
                        <a:alpha val="20000"/>
                      </a:srgbClr>
                    </a:solidFill>
                  </a:tcPr>
                </a:tc>
                <a:extLst>
                  <a:ext uri="{0D108BD9-81ED-4DB2-BD59-A6C34878D82A}">
                    <a16:rowId xmlns:a16="http://schemas.microsoft.com/office/drawing/2014/main" val="190025877"/>
                  </a:ext>
                </a:extLst>
              </a:tr>
              <a:tr h="370840">
                <a:tc>
                  <a:txBody>
                    <a:bodyPr/>
                    <a:lstStyle/>
                    <a:p>
                      <a:pPr marL="0" marR="0">
                        <a:lnSpc>
                          <a:spcPct val="107000"/>
                        </a:lnSpc>
                        <a:spcBef>
                          <a:spcPts val="0"/>
                        </a:spcBef>
                        <a:spcAft>
                          <a:spcPts val="300"/>
                        </a:spcAft>
                      </a:pPr>
                      <a:r>
                        <a:rPr lang="en-GB" sz="1600" kern="1200" dirty="0">
                          <a:solidFill>
                            <a:schemeClr val="tx1"/>
                          </a:solidFill>
                          <a:latin typeface="Montserrat" panose="00000500000000000000"/>
                          <a:ea typeface="+mn-ea"/>
                          <a:cs typeface="+mn-cs"/>
                        </a:rPr>
                        <a:t>Contribution and usefulness of the indicator</a:t>
                      </a:r>
                      <a:endParaRPr lang="en-US" sz="1600" kern="1200" dirty="0">
                        <a:solidFill>
                          <a:schemeClr val="tx1"/>
                        </a:solidFill>
                        <a:latin typeface="Montserrat" panose="00000500000000000000"/>
                        <a:ea typeface="+mn-ea"/>
                        <a:cs typeface="+mn-cs"/>
                      </a:endParaRPr>
                    </a:p>
                  </a:txBody>
                  <a:tcPr marL="68580" marR="68580" marT="0" marB="0">
                    <a:solidFill>
                      <a:srgbClr val="41B5EC">
                        <a:alpha val="20000"/>
                      </a:srgbClr>
                    </a:solidFill>
                  </a:tcPr>
                </a:tc>
                <a:tc>
                  <a:txBody>
                    <a:bodyPr/>
                    <a:lstStyle/>
                    <a:p>
                      <a:pPr marL="0" marR="0">
                        <a:lnSpc>
                          <a:spcPct val="107000"/>
                        </a:lnSpc>
                        <a:spcBef>
                          <a:spcPts val="0"/>
                        </a:spcBef>
                        <a:spcAft>
                          <a:spcPts val="300"/>
                        </a:spcAft>
                      </a:pPr>
                      <a:r>
                        <a:rPr lang="en-GB" sz="1600" kern="1200" dirty="0">
                          <a:solidFill>
                            <a:schemeClr val="tx1"/>
                          </a:solidFill>
                          <a:latin typeface="Montserrat" panose="00000500000000000000"/>
                          <a:ea typeface="+mn-ea"/>
                          <a:cs typeface="+mn-cs"/>
                        </a:rPr>
                        <a:t>Frequency (periodicity) of data collection and dissemination</a:t>
                      </a:r>
                      <a:endParaRPr lang="en-US" sz="1600" kern="1200" dirty="0">
                        <a:solidFill>
                          <a:schemeClr val="tx1"/>
                        </a:solidFill>
                        <a:latin typeface="Montserrat" panose="00000500000000000000"/>
                        <a:ea typeface="+mn-ea"/>
                        <a:cs typeface="+mn-cs"/>
                      </a:endParaRPr>
                    </a:p>
                  </a:txBody>
                  <a:tcPr marL="68580" marR="68580" marT="0" marB="0">
                    <a:solidFill>
                      <a:srgbClr val="41B5EC">
                        <a:alpha val="20000"/>
                      </a:srgbClr>
                    </a:solidFill>
                  </a:tcPr>
                </a:tc>
                <a:extLst>
                  <a:ext uri="{0D108BD9-81ED-4DB2-BD59-A6C34878D82A}">
                    <a16:rowId xmlns:a16="http://schemas.microsoft.com/office/drawing/2014/main" val="714656147"/>
                  </a:ext>
                </a:extLst>
              </a:tr>
              <a:tr h="370840">
                <a:tc>
                  <a:txBody>
                    <a:bodyPr/>
                    <a:lstStyle/>
                    <a:p>
                      <a:pPr marL="0" marR="0">
                        <a:lnSpc>
                          <a:spcPct val="107000"/>
                        </a:lnSpc>
                        <a:spcBef>
                          <a:spcPts val="0"/>
                        </a:spcBef>
                        <a:spcAft>
                          <a:spcPts val="300"/>
                        </a:spcAft>
                      </a:pPr>
                      <a:r>
                        <a:rPr lang="en-GB" sz="1600" kern="1200" dirty="0">
                          <a:solidFill>
                            <a:schemeClr val="tx1"/>
                          </a:solidFill>
                          <a:latin typeface="Montserrat" panose="00000500000000000000"/>
                          <a:ea typeface="+mn-ea"/>
                          <a:cs typeface="+mn-cs"/>
                        </a:rPr>
                        <a:t>Classification</a:t>
                      </a:r>
                      <a:endParaRPr lang="en-US" sz="1600" kern="1200" dirty="0">
                        <a:solidFill>
                          <a:schemeClr val="tx1"/>
                        </a:solidFill>
                        <a:latin typeface="Montserrat" panose="00000500000000000000"/>
                        <a:ea typeface="+mn-ea"/>
                        <a:cs typeface="+mn-cs"/>
                      </a:endParaRPr>
                    </a:p>
                  </a:txBody>
                  <a:tcPr marL="68580" marR="68580" marT="0" marB="0">
                    <a:solidFill>
                      <a:srgbClr val="41B5EC">
                        <a:alpha val="20000"/>
                      </a:srgbClr>
                    </a:solidFill>
                  </a:tcPr>
                </a:tc>
                <a:tc>
                  <a:txBody>
                    <a:bodyPr/>
                    <a:lstStyle/>
                    <a:p>
                      <a:pPr marL="0" marR="0">
                        <a:lnSpc>
                          <a:spcPct val="107000"/>
                        </a:lnSpc>
                        <a:spcBef>
                          <a:spcPts val="0"/>
                        </a:spcBef>
                        <a:spcAft>
                          <a:spcPts val="300"/>
                        </a:spcAft>
                      </a:pPr>
                      <a:r>
                        <a:rPr lang="en-GB" sz="1600" kern="1200" dirty="0">
                          <a:solidFill>
                            <a:schemeClr val="tx1"/>
                          </a:solidFill>
                          <a:latin typeface="Montserrat" panose="00000500000000000000"/>
                          <a:ea typeface="+mn-ea"/>
                          <a:cs typeface="+mn-cs"/>
                        </a:rPr>
                        <a:t>Dissemination format</a:t>
                      </a:r>
                      <a:endParaRPr lang="en-US" sz="1600" kern="1200" dirty="0">
                        <a:solidFill>
                          <a:schemeClr val="tx1"/>
                        </a:solidFill>
                        <a:latin typeface="Montserrat" panose="00000500000000000000"/>
                        <a:ea typeface="+mn-ea"/>
                        <a:cs typeface="+mn-cs"/>
                      </a:endParaRPr>
                    </a:p>
                  </a:txBody>
                  <a:tcPr marL="68580" marR="68580" marT="0" marB="0">
                    <a:solidFill>
                      <a:srgbClr val="41B5EC">
                        <a:alpha val="20000"/>
                      </a:srgbClr>
                    </a:solidFill>
                  </a:tcPr>
                </a:tc>
                <a:extLst>
                  <a:ext uri="{0D108BD9-81ED-4DB2-BD59-A6C34878D82A}">
                    <a16:rowId xmlns:a16="http://schemas.microsoft.com/office/drawing/2014/main" val="3133352036"/>
                  </a:ext>
                </a:extLst>
              </a:tr>
              <a:tr h="370840">
                <a:tc>
                  <a:txBody>
                    <a:bodyPr/>
                    <a:lstStyle/>
                    <a:p>
                      <a:pPr marL="0" marR="0">
                        <a:lnSpc>
                          <a:spcPct val="107000"/>
                        </a:lnSpc>
                        <a:spcBef>
                          <a:spcPts val="0"/>
                        </a:spcBef>
                        <a:spcAft>
                          <a:spcPts val="300"/>
                        </a:spcAft>
                      </a:pPr>
                      <a:r>
                        <a:rPr lang="en-GB" sz="1600" kern="1200" dirty="0">
                          <a:solidFill>
                            <a:schemeClr val="tx1"/>
                          </a:solidFill>
                          <a:latin typeface="Montserrat" panose="00000500000000000000"/>
                          <a:ea typeface="+mn-ea"/>
                          <a:cs typeface="+mn-cs"/>
                        </a:rPr>
                        <a:t>Industrial Coverage</a:t>
                      </a:r>
                      <a:endParaRPr lang="en-US" sz="1600" kern="1200" dirty="0">
                        <a:solidFill>
                          <a:schemeClr val="tx1"/>
                        </a:solidFill>
                        <a:latin typeface="Montserrat" panose="00000500000000000000"/>
                        <a:ea typeface="+mn-ea"/>
                        <a:cs typeface="+mn-cs"/>
                      </a:endParaRPr>
                    </a:p>
                  </a:txBody>
                  <a:tcPr marL="68580" marR="68580" marT="0" marB="0">
                    <a:solidFill>
                      <a:srgbClr val="41B5EC">
                        <a:alpha val="20000"/>
                      </a:srgbClr>
                    </a:solidFill>
                  </a:tcPr>
                </a:tc>
                <a:tc>
                  <a:txBody>
                    <a:bodyPr/>
                    <a:lstStyle/>
                    <a:p>
                      <a:pPr marL="0" marR="0">
                        <a:lnSpc>
                          <a:spcPct val="107000"/>
                        </a:lnSpc>
                        <a:spcBef>
                          <a:spcPts val="0"/>
                        </a:spcBef>
                        <a:spcAft>
                          <a:spcPts val="300"/>
                        </a:spcAft>
                      </a:pPr>
                      <a:r>
                        <a:rPr lang="en-GB" sz="1600" kern="1200" dirty="0">
                          <a:solidFill>
                            <a:schemeClr val="tx1"/>
                          </a:solidFill>
                          <a:latin typeface="Montserrat" panose="00000500000000000000"/>
                          <a:ea typeface="+mn-ea"/>
                          <a:cs typeface="+mn-cs"/>
                        </a:rPr>
                        <a:t>Timeliness</a:t>
                      </a:r>
                      <a:endParaRPr lang="en-US" sz="1600" kern="1200" dirty="0">
                        <a:solidFill>
                          <a:schemeClr val="tx1"/>
                        </a:solidFill>
                        <a:latin typeface="Montserrat" panose="00000500000000000000"/>
                        <a:ea typeface="+mn-ea"/>
                        <a:cs typeface="+mn-cs"/>
                      </a:endParaRPr>
                    </a:p>
                  </a:txBody>
                  <a:tcPr marL="68580" marR="68580" marT="0" marB="0">
                    <a:solidFill>
                      <a:srgbClr val="41B5EC">
                        <a:alpha val="20000"/>
                      </a:srgbClr>
                    </a:solidFill>
                  </a:tcPr>
                </a:tc>
                <a:extLst>
                  <a:ext uri="{0D108BD9-81ED-4DB2-BD59-A6C34878D82A}">
                    <a16:rowId xmlns:a16="http://schemas.microsoft.com/office/drawing/2014/main" val="2451534888"/>
                  </a:ext>
                </a:extLst>
              </a:tr>
              <a:tr h="370840">
                <a:tc>
                  <a:txBody>
                    <a:bodyPr/>
                    <a:lstStyle/>
                    <a:p>
                      <a:pPr marL="0" marR="0">
                        <a:lnSpc>
                          <a:spcPct val="107000"/>
                        </a:lnSpc>
                        <a:spcBef>
                          <a:spcPts val="0"/>
                        </a:spcBef>
                        <a:spcAft>
                          <a:spcPts val="300"/>
                        </a:spcAft>
                      </a:pPr>
                      <a:r>
                        <a:rPr lang="en-GB" sz="1600" kern="1200" dirty="0">
                          <a:solidFill>
                            <a:schemeClr val="tx1"/>
                          </a:solidFill>
                          <a:latin typeface="Montserrat" panose="00000500000000000000"/>
                          <a:ea typeface="+mn-ea"/>
                          <a:cs typeface="+mn-cs"/>
                        </a:rPr>
                        <a:t>Breakdown</a:t>
                      </a:r>
                      <a:endParaRPr lang="en-US" sz="1600" kern="1200" dirty="0">
                        <a:solidFill>
                          <a:schemeClr val="tx1"/>
                        </a:solidFill>
                        <a:latin typeface="Montserrat" panose="00000500000000000000"/>
                        <a:ea typeface="+mn-ea"/>
                        <a:cs typeface="+mn-cs"/>
                      </a:endParaRPr>
                    </a:p>
                  </a:txBody>
                  <a:tcPr marL="68580" marR="68580" marT="0" marB="0">
                    <a:solidFill>
                      <a:srgbClr val="41B5EC">
                        <a:alpha val="20000"/>
                      </a:srgbClr>
                    </a:solidFill>
                  </a:tcPr>
                </a:tc>
                <a:tc>
                  <a:txBody>
                    <a:bodyPr/>
                    <a:lstStyle/>
                    <a:p>
                      <a:pPr marL="0" marR="0">
                        <a:lnSpc>
                          <a:spcPct val="107000"/>
                        </a:lnSpc>
                        <a:spcBef>
                          <a:spcPts val="0"/>
                        </a:spcBef>
                        <a:spcAft>
                          <a:spcPts val="300"/>
                        </a:spcAft>
                      </a:pPr>
                      <a:r>
                        <a:rPr lang="en-GB" sz="1600" kern="1200" dirty="0">
                          <a:solidFill>
                            <a:schemeClr val="tx1"/>
                          </a:solidFill>
                          <a:latin typeface="Montserrat" panose="00000500000000000000"/>
                          <a:ea typeface="+mn-ea"/>
                          <a:cs typeface="+mn-cs"/>
                        </a:rPr>
                        <a:t>Source data type</a:t>
                      </a:r>
                      <a:endParaRPr lang="en-US" sz="1600" kern="1200" dirty="0">
                        <a:solidFill>
                          <a:schemeClr val="tx1"/>
                        </a:solidFill>
                        <a:latin typeface="Montserrat" panose="00000500000000000000"/>
                        <a:ea typeface="+mn-ea"/>
                        <a:cs typeface="+mn-cs"/>
                      </a:endParaRPr>
                    </a:p>
                  </a:txBody>
                  <a:tcPr marL="68580" marR="68580" marT="0" marB="0">
                    <a:solidFill>
                      <a:srgbClr val="41B5EC">
                        <a:alpha val="20000"/>
                      </a:srgbClr>
                    </a:solidFill>
                  </a:tcPr>
                </a:tc>
                <a:extLst>
                  <a:ext uri="{0D108BD9-81ED-4DB2-BD59-A6C34878D82A}">
                    <a16:rowId xmlns:a16="http://schemas.microsoft.com/office/drawing/2014/main" val="1264942007"/>
                  </a:ext>
                </a:extLst>
              </a:tr>
              <a:tr h="370840">
                <a:tc>
                  <a:txBody>
                    <a:bodyPr/>
                    <a:lstStyle/>
                    <a:p>
                      <a:pPr marL="0" marR="0">
                        <a:lnSpc>
                          <a:spcPct val="107000"/>
                        </a:lnSpc>
                        <a:spcBef>
                          <a:spcPts val="0"/>
                        </a:spcBef>
                        <a:spcAft>
                          <a:spcPts val="300"/>
                        </a:spcAft>
                      </a:pPr>
                      <a:r>
                        <a:rPr lang="en-GB" sz="1600" kern="1200" dirty="0">
                          <a:solidFill>
                            <a:schemeClr val="tx1"/>
                          </a:solidFill>
                          <a:latin typeface="Montserrat" panose="00000500000000000000"/>
                          <a:ea typeface="+mn-ea"/>
                          <a:cs typeface="+mn-cs"/>
                        </a:rPr>
                        <a:t>Algorithm</a:t>
                      </a:r>
                      <a:endParaRPr lang="en-US" sz="1600" kern="1200" dirty="0">
                        <a:solidFill>
                          <a:schemeClr val="tx1"/>
                        </a:solidFill>
                        <a:latin typeface="Montserrat" panose="00000500000000000000"/>
                        <a:ea typeface="+mn-ea"/>
                        <a:cs typeface="+mn-cs"/>
                      </a:endParaRPr>
                    </a:p>
                  </a:txBody>
                  <a:tcPr marL="68580" marR="68580" marT="0" marB="0">
                    <a:solidFill>
                      <a:srgbClr val="41B5EC">
                        <a:alpha val="20000"/>
                      </a:srgbClr>
                    </a:solidFill>
                  </a:tcPr>
                </a:tc>
                <a:tc>
                  <a:txBody>
                    <a:bodyPr/>
                    <a:lstStyle/>
                    <a:p>
                      <a:pPr marL="0" marR="0">
                        <a:lnSpc>
                          <a:spcPct val="107000"/>
                        </a:lnSpc>
                        <a:spcBef>
                          <a:spcPts val="0"/>
                        </a:spcBef>
                        <a:spcAft>
                          <a:spcPts val="300"/>
                        </a:spcAft>
                      </a:pPr>
                      <a:r>
                        <a:rPr lang="en-GB" sz="1600" kern="1200" dirty="0">
                          <a:solidFill>
                            <a:schemeClr val="tx1"/>
                          </a:solidFill>
                          <a:latin typeface="Montserrat" panose="00000500000000000000"/>
                          <a:ea typeface="+mn-ea"/>
                          <a:cs typeface="+mn-cs"/>
                        </a:rPr>
                        <a:t>Availability of methodological documents</a:t>
                      </a:r>
                      <a:endParaRPr lang="en-US" sz="1600" kern="1200" dirty="0">
                        <a:solidFill>
                          <a:schemeClr val="tx1"/>
                        </a:solidFill>
                        <a:latin typeface="Montserrat" panose="00000500000000000000"/>
                        <a:ea typeface="+mn-ea"/>
                        <a:cs typeface="+mn-cs"/>
                      </a:endParaRPr>
                    </a:p>
                  </a:txBody>
                  <a:tcPr marL="68580" marR="68580" marT="0" marB="0">
                    <a:solidFill>
                      <a:srgbClr val="41B5EC">
                        <a:alpha val="20000"/>
                      </a:srgbClr>
                    </a:solidFill>
                  </a:tcPr>
                </a:tc>
                <a:extLst>
                  <a:ext uri="{0D108BD9-81ED-4DB2-BD59-A6C34878D82A}">
                    <a16:rowId xmlns:a16="http://schemas.microsoft.com/office/drawing/2014/main" val="1070643419"/>
                  </a:ext>
                </a:extLst>
              </a:tr>
              <a:tr h="370840">
                <a:tc>
                  <a:txBody>
                    <a:bodyPr/>
                    <a:lstStyle/>
                    <a:p>
                      <a:pPr marL="0" marR="0">
                        <a:lnSpc>
                          <a:spcPct val="107000"/>
                        </a:lnSpc>
                        <a:spcBef>
                          <a:spcPts val="0"/>
                        </a:spcBef>
                        <a:spcAft>
                          <a:spcPts val="300"/>
                        </a:spcAft>
                      </a:pPr>
                      <a:r>
                        <a:rPr lang="en-GB" sz="1600" kern="1200" dirty="0">
                          <a:solidFill>
                            <a:schemeClr val="tx1"/>
                          </a:solidFill>
                          <a:latin typeface="Montserrat" panose="00000500000000000000"/>
                          <a:ea typeface="+mn-ea"/>
                          <a:cs typeface="+mn-cs"/>
                        </a:rPr>
                        <a:t>Description of the calculation of the indicator</a:t>
                      </a:r>
                      <a:endParaRPr lang="en-US" sz="1600" kern="1200" dirty="0">
                        <a:solidFill>
                          <a:schemeClr val="tx1"/>
                        </a:solidFill>
                        <a:latin typeface="Montserrat" panose="00000500000000000000"/>
                        <a:ea typeface="+mn-ea"/>
                        <a:cs typeface="+mn-cs"/>
                      </a:endParaRPr>
                    </a:p>
                  </a:txBody>
                  <a:tcPr marL="68580" marR="68580" marT="0" marB="0">
                    <a:solidFill>
                      <a:srgbClr val="41B5EC">
                        <a:alpha val="20000"/>
                      </a:srgbClr>
                    </a:solidFill>
                  </a:tcPr>
                </a:tc>
                <a:tc>
                  <a:txBody>
                    <a:bodyPr/>
                    <a:lstStyle/>
                    <a:p>
                      <a:endParaRPr lang="en-US" sz="1600" kern="1200" dirty="0">
                        <a:solidFill>
                          <a:schemeClr val="tx1"/>
                        </a:solidFill>
                        <a:latin typeface="Montserrat" panose="00000500000000000000"/>
                        <a:ea typeface="+mn-ea"/>
                        <a:cs typeface="+mn-cs"/>
                      </a:endParaRPr>
                    </a:p>
                  </a:txBody>
                  <a:tcPr>
                    <a:solidFill>
                      <a:srgbClr val="41B5EC">
                        <a:alpha val="20000"/>
                      </a:srgbClr>
                    </a:solidFill>
                  </a:tcPr>
                </a:tc>
                <a:extLst>
                  <a:ext uri="{0D108BD9-81ED-4DB2-BD59-A6C34878D82A}">
                    <a16:rowId xmlns:a16="http://schemas.microsoft.com/office/drawing/2014/main" val="964680180"/>
                  </a:ext>
                </a:extLst>
              </a:tr>
            </a:tbl>
          </a:graphicData>
        </a:graphic>
      </p:graphicFrame>
    </p:spTree>
    <p:extLst>
      <p:ext uri="{BB962C8B-B14F-4D97-AF65-F5344CB8AC3E}">
        <p14:creationId xmlns:p14="http://schemas.microsoft.com/office/powerpoint/2010/main" val="16977963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5" name="Object 24">
            <a:extLst>
              <a:ext uri="{FF2B5EF4-FFF2-40B4-BE49-F238E27FC236}">
                <a16:creationId xmlns:a16="http://schemas.microsoft.com/office/drawing/2014/main" id="{00139FF8-CB40-B96C-727E-9D0B0E9E2983}"/>
              </a:ext>
            </a:extLst>
          </p:cNvPr>
          <p:cNvGraphicFramePr>
            <a:graphicFrameLocks noChangeAspect="1"/>
          </p:cNvGraphicFramePr>
          <p:nvPr>
            <p:extLst>
              <p:ext uri="{D42A27DB-BD31-4B8C-83A1-F6EECF244321}">
                <p14:modId xmlns:p14="http://schemas.microsoft.com/office/powerpoint/2010/main" val="3597117271"/>
              </p:ext>
            </p:extLst>
          </p:nvPr>
        </p:nvGraphicFramePr>
        <p:xfrm>
          <a:off x="1085850" y="85500"/>
          <a:ext cx="7105650" cy="6687000"/>
        </p:xfrm>
        <a:graphic>
          <a:graphicData uri="http://schemas.openxmlformats.org/presentationml/2006/ole">
            <mc:AlternateContent xmlns:mc="http://schemas.openxmlformats.org/markup-compatibility/2006">
              <mc:Choice xmlns:v="urn:schemas-microsoft-com:vml" Requires="v">
                <p:oleObj name="Document" r:id="rId2" imgW="6303448" imgH="8227575" progId="Word.Document.12">
                  <p:embed/>
                </p:oleObj>
              </mc:Choice>
              <mc:Fallback>
                <p:oleObj name="Document" r:id="rId2" imgW="6303448" imgH="8227575" progId="Word.Document.12">
                  <p:embed/>
                  <p:pic>
                    <p:nvPicPr>
                      <p:cNvPr id="25" name="Object 24">
                        <a:extLst>
                          <a:ext uri="{FF2B5EF4-FFF2-40B4-BE49-F238E27FC236}">
                            <a16:creationId xmlns:a16="http://schemas.microsoft.com/office/drawing/2014/main" id="{00139FF8-CB40-B96C-727E-9D0B0E9E2983}"/>
                          </a:ext>
                        </a:extLst>
                      </p:cNvPr>
                      <p:cNvPicPr/>
                      <p:nvPr/>
                    </p:nvPicPr>
                    <p:blipFill>
                      <a:blip r:embed="rId3"/>
                      <a:stretch>
                        <a:fillRect/>
                      </a:stretch>
                    </p:blipFill>
                    <p:spPr>
                      <a:xfrm>
                        <a:off x="1085850" y="85500"/>
                        <a:ext cx="7105650" cy="6687000"/>
                      </a:xfrm>
                      <a:prstGeom prst="rect">
                        <a:avLst/>
                      </a:prstGeom>
                    </p:spPr>
                  </p:pic>
                </p:oleObj>
              </mc:Fallback>
            </mc:AlternateContent>
          </a:graphicData>
        </a:graphic>
      </p:graphicFrame>
    </p:spTree>
    <p:extLst>
      <p:ext uri="{BB962C8B-B14F-4D97-AF65-F5344CB8AC3E}">
        <p14:creationId xmlns:p14="http://schemas.microsoft.com/office/powerpoint/2010/main" val="5565992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82078-D382-0CB9-9C93-27D887BCDA51}"/>
              </a:ext>
            </a:extLst>
          </p:cNvPr>
          <p:cNvSpPr>
            <a:spLocks noGrp="1"/>
          </p:cNvSpPr>
          <p:nvPr>
            <p:ph type="title"/>
          </p:nvPr>
        </p:nvSpPr>
        <p:spPr/>
        <p:txBody>
          <a:bodyPr/>
          <a:lstStyle/>
          <a:p>
            <a:r>
              <a:rPr lang="en-US" dirty="0"/>
              <a:t>Discussion questions</a:t>
            </a:r>
          </a:p>
        </p:txBody>
      </p:sp>
      <p:sp>
        <p:nvSpPr>
          <p:cNvPr id="3" name="Content Placeholder 2">
            <a:extLst>
              <a:ext uri="{FF2B5EF4-FFF2-40B4-BE49-F238E27FC236}">
                <a16:creationId xmlns:a16="http://schemas.microsoft.com/office/drawing/2014/main" id="{32A6FDB7-0481-C9C9-828C-07BB94141195}"/>
              </a:ext>
            </a:extLst>
          </p:cNvPr>
          <p:cNvSpPr>
            <a:spLocks noGrp="1"/>
          </p:cNvSpPr>
          <p:nvPr>
            <p:ph idx="1"/>
          </p:nvPr>
        </p:nvSpPr>
        <p:spPr/>
        <p:txBody>
          <a:bodyPr/>
          <a:lstStyle/>
          <a:p>
            <a:r>
              <a:rPr lang="en-US" dirty="0"/>
              <a:t>Could you share which indicators are currently compiled by your office?</a:t>
            </a:r>
          </a:p>
          <a:p>
            <a:pPr lvl="1"/>
            <a:r>
              <a:rPr lang="en-US" sz="2000" dirty="0"/>
              <a:t>Indicators on Business Dynamics, Demography and Entrepreneurship</a:t>
            </a:r>
          </a:p>
          <a:p>
            <a:pPr lvl="1"/>
            <a:r>
              <a:rPr lang="en-US" dirty="0"/>
              <a:t>Indicators on Globalization and </a:t>
            </a:r>
            <a:r>
              <a:rPr lang="en-US" dirty="0" err="1"/>
              <a:t>Digitalizations</a:t>
            </a:r>
            <a:endParaRPr lang="en-US" sz="2000" dirty="0"/>
          </a:p>
          <a:p>
            <a:pPr lvl="1"/>
            <a:r>
              <a:rPr lang="en-US" dirty="0"/>
              <a:t>Indicators on Wellbeing and Sustainability</a:t>
            </a:r>
          </a:p>
          <a:p>
            <a:r>
              <a:rPr lang="en-US" dirty="0"/>
              <a:t>Statistical business registers will serve as the main sources for what type of indicators?</a:t>
            </a:r>
          </a:p>
          <a:p>
            <a:pPr lvl="1"/>
            <a:endParaRPr lang="en-US" dirty="0"/>
          </a:p>
        </p:txBody>
      </p:sp>
    </p:spTree>
    <p:extLst>
      <p:ext uri="{BB962C8B-B14F-4D97-AF65-F5344CB8AC3E}">
        <p14:creationId xmlns:p14="http://schemas.microsoft.com/office/powerpoint/2010/main" val="39479317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AA26F-BF2B-BDF6-5121-D150718CF30E}"/>
              </a:ext>
            </a:extLst>
          </p:cNvPr>
          <p:cNvSpPr>
            <a:spLocks noGrp="1"/>
          </p:cNvSpPr>
          <p:nvPr>
            <p:ph type="title"/>
          </p:nvPr>
        </p:nvSpPr>
        <p:spPr>
          <a:xfrm>
            <a:off x="161925" y="365127"/>
            <a:ext cx="8801099" cy="678670"/>
          </a:xfrm>
        </p:spPr>
        <p:txBody>
          <a:bodyPr>
            <a:noAutofit/>
          </a:bodyPr>
          <a:lstStyle/>
          <a:p>
            <a:r>
              <a:rPr lang="en-US" sz="2400" dirty="0"/>
              <a:t>Indicators on Business Dynamics, Demography and Entrepreneurship</a:t>
            </a:r>
            <a:br>
              <a:rPr lang="en-US" sz="2600" dirty="0"/>
            </a:br>
            <a:endParaRPr lang="en-US" sz="2600" dirty="0"/>
          </a:p>
        </p:txBody>
      </p:sp>
      <p:sp>
        <p:nvSpPr>
          <p:cNvPr id="4" name="Text Placeholder 1">
            <a:extLst>
              <a:ext uri="{FF2B5EF4-FFF2-40B4-BE49-F238E27FC236}">
                <a16:creationId xmlns:a16="http://schemas.microsoft.com/office/drawing/2014/main" id="{FF0B0B6B-5C79-36CD-A1D4-CD945BCDD938}"/>
              </a:ext>
            </a:extLst>
          </p:cNvPr>
          <p:cNvSpPr>
            <a:spLocks noGrp="1"/>
          </p:cNvSpPr>
          <p:nvPr>
            <p:ph idx="1"/>
          </p:nvPr>
        </p:nvSpPr>
        <p:spPr>
          <a:xfrm>
            <a:off x="628650" y="1241425"/>
            <a:ext cx="7886700" cy="4935538"/>
          </a:xfrm>
        </p:spPr>
        <p:txBody>
          <a:bodyPr numCol="2">
            <a:normAutofit fontScale="77500" lnSpcReduction="20000"/>
          </a:bodyPr>
          <a:lstStyle/>
          <a:p>
            <a:pPr marL="0" indent="0">
              <a:lnSpc>
                <a:spcPct val="100000"/>
              </a:lnSpc>
              <a:spcAft>
                <a:spcPts val="600"/>
              </a:spcAft>
              <a:buNone/>
            </a:pPr>
            <a:r>
              <a:rPr lang="en-US" dirty="0">
                <a:highlight>
                  <a:srgbClr val="FFFF00"/>
                </a:highlight>
              </a:rPr>
              <a:t>1. Number of active enterprises</a:t>
            </a:r>
          </a:p>
          <a:p>
            <a:pPr marL="0" indent="0">
              <a:lnSpc>
                <a:spcPct val="100000"/>
              </a:lnSpc>
              <a:spcAft>
                <a:spcPts val="600"/>
              </a:spcAft>
              <a:buNone/>
            </a:pPr>
            <a:r>
              <a:rPr lang="en-US" dirty="0">
                <a:highlight>
                  <a:srgbClr val="FFFF00"/>
                </a:highlight>
              </a:rPr>
              <a:t>2. Number of enterprise births</a:t>
            </a:r>
          </a:p>
          <a:p>
            <a:pPr marL="0" indent="0">
              <a:lnSpc>
                <a:spcPct val="100000"/>
              </a:lnSpc>
              <a:spcAft>
                <a:spcPts val="600"/>
              </a:spcAft>
              <a:buNone/>
            </a:pPr>
            <a:r>
              <a:rPr lang="en-US" dirty="0">
                <a:highlight>
                  <a:srgbClr val="FFFF00"/>
                </a:highlight>
              </a:rPr>
              <a:t>3. Employment created by enterprise births</a:t>
            </a:r>
          </a:p>
          <a:p>
            <a:pPr marL="0" indent="0">
              <a:lnSpc>
                <a:spcPct val="100000"/>
              </a:lnSpc>
              <a:spcAft>
                <a:spcPts val="600"/>
              </a:spcAft>
              <a:buNone/>
            </a:pPr>
            <a:r>
              <a:rPr lang="en-US" dirty="0">
                <a:highlight>
                  <a:srgbClr val="FFFF00"/>
                </a:highlight>
              </a:rPr>
              <a:t>4. Number of enterprise deaths</a:t>
            </a:r>
          </a:p>
          <a:p>
            <a:pPr marL="0" indent="0">
              <a:lnSpc>
                <a:spcPct val="100000"/>
              </a:lnSpc>
              <a:spcAft>
                <a:spcPts val="600"/>
              </a:spcAft>
              <a:buNone/>
            </a:pPr>
            <a:r>
              <a:rPr lang="en-US" dirty="0">
                <a:highlight>
                  <a:srgbClr val="FFFF00"/>
                </a:highlight>
              </a:rPr>
              <a:t>5. Loss of employment due to enterprise deaths</a:t>
            </a:r>
          </a:p>
          <a:p>
            <a:pPr marL="0" indent="0">
              <a:lnSpc>
                <a:spcPct val="100000"/>
              </a:lnSpc>
              <a:spcAft>
                <a:spcPts val="600"/>
              </a:spcAft>
              <a:buNone/>
            </a:pPr>
            <a:r>
              <a:rPr lang="en-US" dirty="0">
                <a:highlight>
                  <a:srgbClr val="FFFF00"/>
                </a:highlight>
              </a:rPr>
              <a:t>6. Number of X-year-old employer enterprises</a:t>
            </a:r>
          </a:p>
          <a:p>
            <a:pPr marL="0" indent="0">
              <a:lnSpc>
                <a:spcPct val="100000"/>
              </a:lnSpc>
              <a:spcAft>
                <a:spcPts val="600"/>
              </a:spcAft>
              <a:buNone/>
            </a:pPr>
            <a:r>
              <a:rPr lang="en-US" dirty="0">
                <a:highlight>
                  <a:srgbClr val="FFFF00"/>
                </a:highlight>
              </a:rPr>
              <a:t>7. Number of persons employed in X-year-old employer enterprises</a:t>
            </a:r>
          </a:p>
          <a:p>
            <a:pPr marL="0" indent="0">
              <a:lnSpc>
                <a:spcPct val="100000"/>
              </a:lnSpc>
              <a:spcAft>
                <a:spcPts val="600"/>
              </a:spcAft>
              <a:buNone/>
            </a:pPr>
            <a:r>
              <a:rPr lang="en-US" dirty="0">
                <a:highlight>
                  <a:srgbClr val="FFFF00"/>
                </a:highlight>
              </a:rPr>
              <a:t>8. Employment in the population of active enterprises</a:t>
            </a:r>
          </a:p>
          <a:p>
            <a:pPr marL="0" indent="0">
              <a:lnSpc>
                <a:spcPct val="100000"/>
              </a:lnSpc>
              <a:spcAft>
                <a:spcPts val="600"/>
              </a:spcAft>
              <a:buNone/>
            </a:pPr>
            <a:r>
              <a:rPr lang="en-US" dirty="0"/>
              <a:t>9. Employment share of enterprise births</a:t>
            </a:r>
          </a:p>
          <a:p>
            <a:pPr marL="0" indent="0">
              <a:lnSpc>
                <a:spcPct val="100000"/>
              </a:lnSpc>
              <a:spcAft>
                <a:spcPts val="600"/>
              </a:spcAft>
              <a:buNone/>
            </a:pPr>
            <a:r>
              <a:rPr lang="en-US" dirty="0">
                <a:highlight>
                  <a:srgbClr val="FFFF00"/>
                </a:highlight>
              </a:rPr>
              <a:t>10. Enterprise survival rate</a:t>
            </a:r>
          </a:p>
          <a:p>
            <a:pPr marL="0" indent="0">
              <a:lnSpc>
                <a:spcPct val="100000"/>
              </a:lnSpc>
              <a:spcAft>
                <a:spcPts val="600"/>
              </a:spcAft>
              <a:buNone/>
            </a:pPr>
            <a:r>
              <a:rPr lang="en-US" dirty="0">
                <a:highlight>
                  <a:srgbClr val="FFFF00"/>
                </a:highlight>
              </a:rPr>
              <a:t>11. Number of high-growth enterprises</a:t>
            </a:r>
          </a:p>
          <a:p>
            <a:pPr marL="0" indent="0">
              <a:lnSpc>
                <a:spcPct val="100000"/>
              </a:lnSpc>
              <a:spcAft>
                <a:spcPts val="600"/>
              </a:spcAft>
              <a:buNone/>
            </a:pPr>
            <a:r>
              <a:rPr lang="en-US" dirty="0">
                <a:highlight>
                  <a:srgbClr val="FFFF00"/>
                </a:highlight>
              </a:rPr>
              <a:t>12. Employment in high-growth enterprises</a:t>
            </a:r>
          </a:p>
          <a:p>
            <a:pPr marL="0" indent="0">
              <a:lnSpc>
                <a:spcPct val="100000"/>
              </a:lnSpc>
              <a:spcAft>
                <a:spcPts val="600"/>
              </a:spcAft>
              <a:buNone/>
            </a:pPr>
            <a:r>
              <a:rPr lang="en-US" dirty="0">
                <a:highlight>
                  <a:srgbClr val="FFFF00"/>
                </a:highlight>
              </a:rPr>
              <a:t>13. Number of young (up to 5-year old) high-growth enterprises (gazelles)</a:t>
            </a:r>
          </a:p>
          <a:p>
            <a:pPr marL="0" indent="0">
              <a:lnSpc>
                <a:spcPct val="100000"/>
              </a:lnSpc>
              <a:spcAft>
                <a:spcPts val="600"/>
              </a:spcAft>
              <a:buNone/>
            </a:pPr>
            <a:r>
              <a:rPr lang="en-US" dirty="0">
                <a:highlight>
                  <a:srgbClr val="FFFF00"/>
                </a:highlight>
              </a:rPr>
              <a:t>14. Employment in young (up to 5-year old) high-growth enterprises (gazelles)</a:t>
            </a:r>
          </a:p>
          <a:p>
            <a:pPr marL="0" indent="0">
              <a:lnSpc>
                <a:spcPct val="100000"/>
              </a:lnSpc>
              <a:spcAft>
                <a:spcPts val="600"/>
              </a:spcAft>
              <a:buNone/>
            </a:pPr>
            <a:r>
              <a:rPr lang="en-US" dirty="0">
                <a:highlight>
                  <a:srgbClr val="FFFF00"/>
                </a:highlight>
              </a:rPr>
              <a:t>15. </a:t>
            </a:r>
            <a:r>
              <a:rPr lang="en-US" dirty="0" err="1">
                <a:highlight>
                  <a:srgbClr val="FFFF00"/>
                </a:highlight>
              </a:rPr>
              <a:t>Labour</a:t>
            </a:r>
            <a:r>
              <a:rPr lang="en-US" dirty="0">
                <a:highlight>
                  <a:srgbClr val="FFFF00"/>
                </a:highlight>
              </a:rPr>
              <a:t> compensation paid by active enterprises</a:t>
            </a:r>
          </a:p>
          <a:p>
            <a:pPr marL="0" indent="0">
              <a:lnSpc>
                <a:spcPct val="100000"/>
              </a:lnSpc>
              <a:spcAft>
                <a:spcPts val="600"/>
              </a:spcAft>
              <a:buNone/>
            </a:pPr>
            <a:r>
              <a:rPr lang="en-US" dirty="0"/>
              <a:t>16. Gross Value Added produced by active enterprises </a:t>
            </a:r>
          </a:p>
        </p:txBody>
      </p:sp>
    </p:spTree>
    <p:extLst>
      <p:ext uri="{BB962C8B-B14F-4D97-AF65-F5344CB8AC3E}">
        <p14:creationId xmlns:p14="http://schemas.microsoft.com/office/powerpoint/2010/main" val="32261552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p:txBody>
          <a:bodyPr>
            <a:normAutofit/>
          </a:bodyPr>
          <a:lstStyle/>
          <a:p>
            <a:pPr marL="0" indent="0" algn="ctr">
              <a:spcBef>
                <a:spcPts val="0"/>
              </a:spcBef>
              <a:buNone/>
            </a:pPr>
            <a:endParaRPr lang="nl-NL" sz="3600"/>
          </a:p>
          <a:p>
            <a:pPr marL="0" indent="0" algn="ctr">
              <a:spcBef>
                <a:spcPts val="0"/>
              </a:spcBef>
              <a:buNone/>
            </a:pPr>
            <a:endParaRPr lang="nl-NL" sz="3600"/>
          </a:p>
          <a:p>
            <a:pPr marL="0" indent="0" algn="ctr">
              <a:spcBef>
                <a:spcPts val="0"/>
              </a:spcBef>
              <a:buNone/>
            </a:pPr>
            <a:endParaRPr lang="nl-NL" sz="3600"/>
          </a:p>
          <a:p>
            <a:pPr marL="0" indent="0" algn="ctr">
              <a:spcBef>
                <a:spcPts val="0"/>
              </a:spcBef>
              <a:buNone/>
            </a:pPr>
            <a:r>
              <a:rPr lang="nl-NL" sz="3600"/>
              <a:t>Thank you!</a:t>
            </a:r>
          </a:p>
          <a:p>
            <a:pPr marL="0" indent="0">
              <a:buNone/>
            </a:pPr>
            <a:endParaRPr lang="nl-NL" b="1" dirty="0"/>
          </a:p>
        </p:txBody>
      </p:sp>
      <p:sp>
        <p:nvSpPr>
          <p:cNvPr id="4" name="Tijdelijke aanduiding voor inhoud 2">
            <a:extLst>
              <a:ext uri="{FF2B5EF4-FFF2-40B4-BE49-F238E27FC236}">
                <a16:creationId xmlns:a16="http://schemas.microsoft.com/office/drawing/2014/main" id="{BF8587EA-A84C-1A5E-29F6-DE18B54A1772}"/>
              </a:ext>
            </a:extLst>
          </p:cNvPr>
          <p:cNvSpPr txBox="1">
            <a:spLocks/>
          </p:cNvSpPr>
          <p:nvPr/>
        </p:nvSpPr>
        <p:spPr>
          <a:xfrm>
            <a:off x="781050" y="1394604"/>
            <a:ext cx="7886700" cy="4934759"/>
          </a:xfrm>
          <a:prstGeom prst="rect">
            <a:avLst/>
          </a:prstGeom>
        </p:spPr>
        <p:txBody>
          <a:bodyPr vert="horz" lIns="91440" tIns="45720" rIns="91440" bIns="45720" rtlCol="0">
            <a:normAutofit/>
          </a:bodyPr>
          <a:lstStyle>
            <a:lvl1pPr marL="228600" indent="-228600" algn="l" defTabSz="914400" rtl="0" eaLnBrk="1" latinLnBrk="0" hangingPunct="1">
              <a:lnSpc>
                <a:spcPct val="114000"/>
              </a:lnSpc>
              <a:spcBef>
                <a:spcPts val="1000"/>
              </a:spcBef>
              <a:buFont typeface="Arial" panose="020B0604020202020204" pitchFamily="34" charset="0"/>
              <a:buChar char="•"/>
              <a:defRPr sz="2400" kern="1200">
                <a:solidFill>
                  <a:schemeClr val="tx1"/>
                </a:solidFill>
                <a:latin typeface="+mn-lt"/>
                <a:ea typeface="+mn-ea"/>
                <a:cs typeface="Arial" panose="020B0604020202020204" pitchFamily="34" charset="0"/>
              </a:defRPr>
            </a:lvl1pPr>
            <a:lvl2pPr marL="685800" indent="-228600" algn="l" defTabSz="914400" rtl="0" eaLnBrk="1" latinLnBrk="0" hangingPunct="1">
              <a:lnSpc>
                <a:spcPct val="114000"/>
              </a:lnSpc>
              <a:spcBef>
                <a:spcPts val="500"/>
              </a:spcBef>
              <a:buFont typeface="Arial" panose="020B0604020202020204" pitchFamily="34" charset="0"/>
              <a:buChar char="•"/>
              <a:defRPr sz="2000" kern="1200">
                <a:solidFill>
                  <a:schemeClr val="tx1"/>
                </a:solidFill>
                <a:latin typeface="+mn-lt"/>
                <a:ea typeface="+mn-ea"/>
                <a:cs typeface="Arial" panose="020B0604020202020204" pitchFamily="34" charset="0"/>
              </a:defRPr>
            </a:lvl2pPr>
            <a:lvl3pPr marL="11430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mn-lt"/>
                <a:ea typeface="+mn-ea"/>
                <a:cs typeface="Arial" panose="020B0604020202020204" pitchFamily="34" charset="0"/>
              </a:defRPr>
            </a:lvl3pPr>
            <a:lvl4pPr marL="1600200" indent="-228600" algn="l" defTabSz="914400" rtl="0" eaLnBrk="1" latinLnBrk="0" hangingPunct="1">
              <a:lnSpc>
                <a:spcPct val="114000"/>
              </a:lnSpc>
              <a:spcBef>
                <a:spcPts val="500"/>
              </a:spcBef>
              <a:buFont typeface="Arial" panose="020B0604020202020204" pitchFamily="34" charset="0"/>
              <a:buChar char="•"/>
              <a:defRPr sz="1600" kern="1200">
                <a:solidFill>
                  <a:schemeClr val="tx1"/>
                </a:solidFill>
                <a:latin typeface="+mn-lt"/>
                <a:ea typeface="+mn-ea"/>
                <a:cs typeface="Arial" panose="020B0604020202020204" pitchFamily="34" charset="0"/>
              </a:defRPr>
            </a:lvl4pPr>
            <a:lvl5pPr marL="2057400" indent="-228600" algn="l" defTabSz="914400" rtl="0" eaLnBrk="1" latinLnBrk="0" hangingPunct="1">
              <a:lnSpc>
                <a:spcPct val="114000"/>
              </a:lnSpc>
              <a:spcBef>
                <a:spcPts val="500"/>
              </a:spcBef>
              <a:buFont typeface="Arial" panose="020B0604020202020204" pitchFamily="34" charset="0"/>
              <a:buChar char="•"/>
              <a:defRPr sz="1600" kern="1200">
                <a:solidFill>
                  <a:schemeClr val="tx1"/>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nl-NL"/>
          </a:p>
          <a:p>
            <a:pPr marL="0" indent="0" algn="ctr">
              <a:buFont typeface="Arial" panose="020B0604020202020204" pitchFamily="34" charset="0"/>
              <a:buNone/>
            </a:pPr>
            <a:r>
              <a:rPr lang="nl-NL"/>
              <a:t> </a:t>
            </a:r>
            <a:endParaRPr lang="nl-NL" dirty="0"/>
          </a:p>
        </p:txBody>
      </p:sp>
    </p:spTree>
    <p:extLst>
      <p:ext uri="{BB962C8B-B14F-4D97-AF65-F5344CB8AC3E}">
        <p14:creationId xmlns:p14="http://schemas.microsoft.com/office/powerpoint/2010/main" val="15338583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a:t>Manual on Principal Indicators for Business and Trade Statistics Vol.1</a:t>
            </a:r>
            <a:endParaRPr lang="nl-NL" dirty="0"/>
          </a:p>
        </p:txBody>
      </p:sp>
      <p:grpSp>
        <p:nvGrpSpPr>
          <p:cNvPr id="4" name="Group 3">
            <a:extLst>
              <a:ext uri="{FF2B5EF4-FFF2-40B4-BE49-F238E27FC236}">
                <a16:creationId xmlns:a16="http://schemas.microsoft.com/office/drawing/2014/main" id="{C63290A5-5AD9-4716-3AAE-DA3B78BA04BF}"/>
              </a:ext>
            </a:extLst>
          </p:cNvPr>
          <p:cNvGrpSpPr/>
          <p:nvPr/>
        </p:nvGrpSpPr>
        <p:grpSpPr>
          <a:xfrm>
            <a:off x="333465" y="1271186"/>
            <a:ext cx="7913424" cy="1147199"/>
            <a:chOff x="304800" y="2285800"/>
            <a:chExt cx="4267200" cy="295200"/>
          </a:xfrm>
          <a:scene3d>
            <a:camera prst="orthographicFront"/>
            <a:lightRig rig="chilly" dir="t"/>
          </a:scene3d>
        </p:grpSpPr>
        <p:sp>
          <p:nvSpPr>
            <p:cNvPr id="5" name="Rectangle: Rounded Corners 4">
              <a:extLst>
                <a:ext uri="{FF2B5EF4-FFF2-40B4-BE49-F238E27FC236}">
                  <a16:creationId xmlns:a16="http://schemas.microsoft.com/office/drawing/2014/main" id="{94A961DB-3E8D-B656-2F1E-06CF4A02F182}"/>
                </a:ext>
              </a:extLst>
            </p:cNvPr>
            <p:cNvSpPr/>
            <p:nvPr/>
          </p:nvSpPr>
          <p:spPr>
            <a:xfrm>
              <a:off x="304800" y="2285800"/>
              <a:ext cx="4267200" cy="295200"/>
            </a:xfrm>
            <a:prstGeom prst="roundRect">
              <a:avLst/>
            </a:prstGeom>
            <a:solidFill>
              <a:srgbClr val="069EDC">
                <a:alpha val="50000"/>
              </a:srgbClr>
            </a:solidFill>
            <a:sp3d prstMaterial="translucentPowder">
              <a:bevelT w="127000" h="25400" prst="softRound"/>
            </a:sp3d>
          </p:spPr>
          <p:style>
            <a:lnRef idx="0">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dirty="0"/>
            </a:p>
          </p:txBody>
        </p:sp>
        <p:sp>
          <p:nvSpPr>
            <p:cNvPr id="6" name="Rectangle: Rounded Corners 4">
              <a:extLst>
                <a:ext uri="{FF2B5EF4-FFF2-40B4-BE49-F238E27FC236}">
                  <a16:creationId xmlns:a16="http://schemas.microsoft.com/office/drawing/2014/main" id="{34E7FF1A-0E32-E587-9AAE-3301418C4660}"/>
                </a:ext>
              </a:extLst>
            </p:cNvPr>
            <p:cNvSpPr txBox="1"/>
            <p:nvPr/>
          </p:nvSpPr>
          <p:spPr>
            <a:xfrm>
              <a:off x="404386" y="2300210"/>
              <a:ext cx="4153204" cy="266380"/>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defTabSz="444500">
                <a:lnSpc>
                  <a:spcPct val="90000"/>
                </a:lnSpc>
                <a:spcAft>
                  <a:spcPct val="35000"/>
                </a:spcAft>
              </a:pPr>
              <a:r>
                <a:rPr lang="en-US" dirty="0"/>
                <a:t>The Manual represents a consolidation of the work of the Committee</a:t>
              </a:r>
            </a:p>
            <a:p>
              <a:pPr defTabSz="444500">
                <a:lnSpc>
                  <a:spcPct val="90000"/>
                </a:lnSpc>
                <a:spcAft>
                  <a:spcPct val="35000"/>
                </a:spcAft>
              </a:pPr>
              <a:endParaRPr lang="en-US" sz="1000" dirty="0"/>
            </a:p>
          </p:txBody>
        </p:sp>
      </p:grpSp>
      <p:grpSp>
        <p:nvGrpSpPr>
          <p:cNvPr id="7" name="Group 6">
            <a:extLst>
              <a:ext uri="{FF2B5EF4-FFF2-40B4-BE49-F238E27FC236}">
                <a16:creationId xmlns:a16="http://schemas.microsoft.com/office/drawing/2014/main" id="{2CDDEA6F-AD22-C582-1AB7-DAC82F504196}"/>
              </a:ext>
            </a:extLst>
          </p:cNvPr>
          <p:cNvGrpSpPr/>
          <p:nvPr/>
        </p:nvGrpSpPr>
        <p:grpSpPr>
          <a:xfrm>
            <a:off x="365481" y="2496442"/>
            <a:ext cx="7886700" cy="1695410"/>
            <a:chOff x="304800" y="2285800"/>
            <a:chExt cx="4267200" cy="295200"/>
          </a:xfrm>
          <a:scene3d>
            <a:camera prst="orthographicFront"/>
            <a:lightRig rig="chilly" dir="t"/>
          </a:scene3d>
        </p:grpSpPr>
        <p:sp>
          <p:nvSpPr>
            <p:cNvPr id="8" name="Rectangle: Rounded Corners 7">
              <a:extLst>
                <a:ext uri="{FF2B5EF4-FFF2-40B4-BE49-F238E27FC236}">
                  <a16:creationId xmlns:a16="http://schemas.microsoft.com/office/drawing/2014/main" id="{D78AFA13-890F-6DAB-E68B-1C5A70C2BF75}"/>
                </a:ext>
              </a:extLst>
            </p:cNvPr>
            <p:cNvSpPr/>
            <p:nvPr/>
          </p:nvSpPr>
          <p:spPr>
            <a:xfrm>
              <a:off x="304800" y="2285800"/>
              <a:ext cx="4267200" cy="295200"/>
            </a:xfrm>
            <a:prstGeom prst="roundRect">
              <a:avLst/>
            </a:prstGeom>
            <a:solidFill>
              <a:srgbClr val="069EDC">
                <a:alpha val="50000"/>
              </a:srgbClr>
            </a:solidFill>
            <a:sp3d prstMaterial="translucentPowder">
              <a:bevelT w="127000" h="25400" prst="softRound"/>
            </a:sp3d>
          </p:spPr>
          <p:style>
            <a:lnRef idx="0">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dirty="0"/>
            </a:p>
          </p:txBody>
        </p:sp>
        <p:sp>
          <p:nvSpPr>
            <p:cNvPr id="9" name="Rectangle: Rounded Corners 4">
              <a:extLst>
                <a:ext uri="{FF2B5EF4-FFF2-40B4-BE49-F238E27FC236}">
                  <a16:creationId xmlns:a16="http://schemas.microsoft.com/office/drawing/2014/main" id="{3133FB15-A850-431D-B292-47F5903FEB79}"/>
                </a:ext>
              </a:extLst>
            </p:cNvPr>
            <p:cNvSpPr txBox="1"/>
            <p:nvPr/>
          </p:nvSpPr>
          <p:spPr>
            <a:xfrm>
              <a:off x="404724" y="2303104"/>
              <a:ext cx="4167276" cy="266380"/>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r>
                <a:rPr lang="en-US" dirty="0"/>
                <a:t>It aims to provide guidance for the </a:t>
              </a:r>
              <a:r>
                <a:rPr lang="en-US" dirty="0" err="1"/>
                <a:t>programmes</a:t>
              </a:r>
              <a:r>
                <a:rPr lang="en-US" dirty="0"/>
                <a:t> of business and trade statistics to be agile and responsive to new and emerging user needs, integrating the strategic view on business statistics</a:t>
              </a:r>
            </a:p>
            <a:p>
              <a:pPr defTabSz="444500">
                <a:lnSpc>
                  <a:spcPct val="90000"/>
                </a:lnSpc>
                <a:spcAft>
                  <a:spcPct val="35000"/>
                </a:spcAft>
              </a:pPr>
              <a:endParaRPr lang="en-US" sz="1000" dirty="0"/>
            </a:p>
          </p:txBody>
        </p:sp>
      </p:grpSp>
      <p:grpSp>
        <p:nvGrpSpPr>
          <p:cNvPr id="10" name="Group 9">
            <a:extLst>
              <a:ext uri="{FF2B5EF4-FFF2-40B4-BE49-F238E27FC236}">
                <a16:creationId xmlns:a16="http://schemas.microsoft.com/office/drawing/2014/main" id="{99DAC14C-643D-5F52-C659-34CE0A04FA71}"/>
              </a:ext>
            </a:extLst>
          </p:cNvPr>
          <p:cNvGrpSpPr/>
          <p:nvPr/>
        </p:nvGrpSpPr>
        <p:grpSpPr>
          <a:xfrm>
            <a:off x="365482" y="4347965"/>
            <a:ext cx="7913424" cy="1814710"/>
            <a:chOff x="304800" y="2285800"/>
            <a:chExt cx="4267200" cy="295200"/>
          </a:xfrm>
          <a:scene3d>
            <a:camera prst="orthographicFront"/>
            <a:lightRig rig="chilly" dir="t"/>
          </a:scene3d>
        </p:grpSpPr>
        <p:sp>
          <p:nvSpPr>
            <p:cNvPr id="11" name="Rectangle: Rounded Corners 10">
              <a:extLst>
                <a:ext uri="{FF2B5EF4-FFF2-40B4-BE49-F238E27FC236}">
                  <a16:creationId xmlns:a16="http://schemas.microsoft.com/office/drawing/2014/main" id="{4987E1AC-5653-1D26-9FF2-D2B04ACB83EF}"/>
                </a:ext>
              </a:extLst>
            </p:cNvPr>
            <p:cNvSpPr/>
            <p:nvPr/>
          </p:nvSpPr>
          <p:spPr>
            <a:xfrm>
              <a:off x="304800" y="2285800"/>
              <a:ext cx="4267200" cy="295200"/>
            </a:xfrm>
            <a:prstGeom prst="roundRect">
              <a:avLst/>
            </a:prstGeom>
            <a:solidFill>
              <a:srgbClr val="069EDC">
                <a:alpha val="50000"/>
              </a:srgbClr>
            </a:solidFill>
            <a:sp3d prstMaterial="translucentPowder">
              <a:bevelT w="127000" h="25400" prst="softRound"/>
            </a:sp3d>
          </p:spPr>
          <p:style>
            <a:lnRef idx="0">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2" name="Rectangle: Rounded Corners 4">
              <a:extLst>
                <a:ext uri="{FF2B5EF4-FFF2-40B4-BE49-F238E27FC236}">
                  <a16:creationId xmlns:a16="http://schemas.microsoft.com/office/drawing/2014/main" id="{8272E6CA-55EE-F224-C6FB-5E8C5AF53962}"/>
                </a:ext>
              </a:extLst>
            </p:cNvPr>
            <p:cNvSpPr txBox="1"/>
            <p:nvPr/>
          </p:nvSpPr>
          <p:spPr>
            <a:xfrm>
              <a:off x="387121" y="2285800"/>
              <a:ext cx="4153204" cy="266380"/>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defTabSz="444500">
                <a:lnSpc>
                  <a:spcPct val="90000"/>
                </a:lnSpc>
                <a:spcAft>
                  <a:spcPct val="35000"/>
                </a:spcAft>
              </a:pPr>
              <a:r>
                <a:rPr lang="en-US" dirty="0"/>
                <a:t>The UNCEBTS prepared and submitted the draft first volume of the Manual on the principal indicators on business and trade statistics to the Statistical Commission in March 2022. At its 53rd session, the Statistical Commission took note of the draft first volume of the Manual and encouraged the preparation of volume 2 of the Manual to further elaborate on the international trade indicators.</a:t>
              </a:r>
              <a:endParaRPr lang="en-US" sz="1000" dirty="0"/>
            </a:p>
          </p:txBody>
        </p:sp>
      </p:grpSp>
    </p:spTree>
    <p:extLst>
      <p:ext uri="{BB962C8B-B14F-4D97-AF65-F5344CB8AC3E}">
        <p14:creationId xmlns:p14="http://schemas.microsoft.com/office/powerpoint/2010/main" val="1927599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1AAA03-D9BE-C9DD-3AB0-8235559FD60A}"/>
              </a:ext>
            </a:extLst>
          </p:cNvPr>
          <p:cNvSpPr>
            <a:spLocks noGrp="1"/>
          </p:cNvSpPr>
          <p:nvPr>
            <p:ph type="title"/>
          </p:nvPr>
        </p:nvSpPr>
        <p:spPr/>
        <p:txBody>
          <a:bodyPr/>
          <a:lstStyle/>
          <a:p>
            <a:r>
              <a:rPr lang="en-US" dirty="0"/>
              <a:t>Objectives of the manual</a:t>
            </a:r>
          </a:p>
        </p:txBody>
      </p:sp>
      <p:sp>
        <p:nvSpPr>
          <p:cNvPr id="3" name="Content Placeholder 2">
            <a:extLst>
              <a:ext uri="{FF2B5EF4-FFF2-40B4-BE49-F238E27FC236}">
                <a16:creationId xmlns:a16="http://schemas.microsoft.com/office/drawing/2014/main" id="{CEB90793-A78F-070B-0097-FBC4D9B73864}"/>
              </a:ext>
            </a:extLst>
          </p:cNvPr>
          <p:cNvSpPr>
            <a:spLocks noGrp="1"/>
          </p:cNvSpPr>
          <p:nvPr>
            <p:ph idx="1"/>
          </p:nvPr>
        </p:nvSpPr>
        <p:spPr/>
        <p:txBody>
          <a:bodyPr>
            <a:normAutofit fontScale="92500" lnSpcReduction="20000"/>
          </a:bodyPr>
          <a:lstStyle/>
          <a:p>
            <a:r>
              <a:rPr lang="en-US" sz="2400" dirty="0"/>
              <a:t>Presents a strategic view on business and trade statistics, including identifying policy needs and data gaps</a:t>
            </a:r>
          </a:p>
          <a:p>
            <a:pPr marL="0" indent="0">
              <a:buNone/>
            </a:pPr>
            <a:endParaRPr lang="en-US" sz="2400" dirty="0"/>
          </a:p>
          <a:p>
            <a:r>
              <a:rPr lang="en-US" sz="2400" dirty="0"/>
              <a:t>Puts forth a list of principal indicators on business and trade statistics, designed to meet users’ needs in terms of better quality and increased data granularity and in support of the 2030 Agenda for Sustainable Development</a:t>
            </a:r>
          </a:p>
          <a:p>
            <a:endParaRPr lang="en-US" sz="2400" dirty="0"/>
          </a:p>
          <a:p>
            <a:r>
              <a:rPr lang="en-US" sz="2400" dirty="0"/>
              <a:t>The indicators are intended to be able to be compiled in an internationally comparable, flexible and sustainable approach </a:t>
            </a:r>
          </a:p>
          <a:p>
            <a:endParaRPr lang="en-US" sz="2400" dirty="0"/>
          </a:p>
          <a:p>
            <a:r>
              <a:rPr lang="en-US" sz="2400" dirty="0"/>
              <a:t>Identifies areas for further development</a:t>
            </a:r>
          </a:p>
          <a:p>
            <a:endParaRPr lang="en-US" dirty="0"/>
          </a:p>
        </p:txBody>
      </p:sp>
    </p:spTree>
    <p:extLst>
      <p:ext uri="{BB962C8B-B14F-4D97-AF65-F5344CB8AC3E}">
        <p14:creationId xmlns:p14="http://schemas.microsoft.com/office/powerpoint/2010/main" val="3738229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1572E-EB76-D817-3CFA-9EFE9D30DD05}"/>
              </a:ext>
            </a:extLst>
          </p:cNvPr>
          <p:cNvSpPr>
            <a:spLocks noGrp="1"/>
          </p:cNvSpPr>
          <p:nvPr>
            <p:ph type="title"/>
          </p:nvPr>
        </p:nvSpPr>
        <p:spPr/>
        <p:txBody>
          <a:bodyPr/>
          <a:lstStyle/>
          <a:p>
            <a:r>
              <a:rPr lang="en-US" dirty="0"/>
              <a:t>Target audience</a:t>
            </a:r>
          </a:p>
        </p:txBody>
      </p:sp>
      <p:sp>
        <p:nvSpPr>
          <p:cNvPr id="3" name="Content Placeholder 2">
            <a:extLst>
              <a:ext uri="{FF2B5EF4-FFF2-40B4-BE49-F238E27FC236}">
                <a16:creationId xmlns:a16="http://schemas.microsoft.com/office/drawing/2014/main" id="{6F737A60-A7C1-0E52-529B-8C2023A10729}"/>
              </a:ext>
            </a:extLst>
          </p:cNvPr>
          <p:cNvSpPr>
            <a:spLocks noGrp="1"/>
          </p:cNvSpPr>
          <p:nvPr>
            <p:ph idx="1"/>
          </p:nvPr>
        </p:nvSpPr>
        <p:spPr/>
        <p:txBody>
          <a:bodyPr/>
          <a:lstStyle/>
          <a:p>
            <a:r>
              <a:rPr lang="en-US" dirty="0"/>
              <a:t>NSOs and the statisticians that are responsible for the compilation and reporting of the principal indicators</a:t>
            </a:r>
          </a:p>
          <a:p>
            <a:r>
              <a:rPr lang="en-US" dirty="0"/>
              <a:t>Compilers from different statistical domains and institutions may also be involved in the collection and compilation of the data needed to produce the indicators</a:t>
            </a:r>
          </a:p>
          <a:p>
            <a:r>
              <a:rPr lang="en-US" dirty="0"/>
              <a:t>Data users outside the NSOs will also gain more information on the interpretation and use of the principal indicators presented as well as the data sources and methods of calculation</a:t>
            </a:r>
          </a:p>
          <a:p>
            <a:pPr marL="0" indent="0">
              <a:buNone/>
            </a:pPr>
            <a:endParaRPr lang="en-US" dirty="0"/>
          </a:p>
          <a:p>
            <a:endParaRPr lang="en-US" dirty="0"/>
          </a:p>
        </p:txBody>
      </p:sp>
    </p:spTree>
    <p:extLst>
      <p:ext uri="{BB962C8B-B14F-4D97-AF65-F5344CB8AC3E}">
        <p14:creationId xmlns:p14="http://schemas.microsoft.com/office/powerpoint/2010/main" val="2316466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2FD7B-EE21-C1B4-BC06-08FE4ABA8218}"/>
              </a:ext>
            </a:extLst>
          </p:cNvPr>
          <p:cNvSpPr>
            <a:spLocks noGrp="1"/>
          </p:cNvSpPr>
          <p:nvPr>
            <p:ph type="title"/>
          </p:nvPr>
        </p:nvSpPr>
        <p:spPr/>
        <p:txBody>
          <a:bodyPr/>
          <a:lstStyle/>
          <a:p>
            <a:r>
              <a:rPr lang="en-US" dirty="0"/>
              <a:t>Outline of the manual</a:t>
            </a:r>
          </a:p>
        </p:txBody>
      </p:sp>
      <p:sp>
        <p:nvSpPr>
          <p:cNvPr id="12" name="TextBox 11">
            <a:extLst>
              <a:ext uri="{FF2B5EF4-FFF2-40B4-BE49-F238E27FC236}">
                <a16:creationId xmlns:a16="http://schemas.microsoft.com/office/drawing/2014/main" id="{9E0F8346-CB05-86DE-AB6B-1769F49952F7}"/>
              </a:ext>
            </a:extLst>
          </p:cNvPr>
          <p:cNvSpPr txBox="1"/>
          <p:nvPr/>
        </p:nvSpPr>
        <p:spPr>
          <a:xfrm>
            <a:off x="361950" y="1247418"/>
            <a:ext cx="4572000" cy="4524315"/>
          </a:xfrm>
          <a:prstGeom prst="rect">
            <a:avLst/>
          </a:prstGeom>
          <a:noFill/>
        </p:spPr>
        <p:txBody>
          <a:bodyPr wrap="square">
            <a:spAutoFit/>
          </a:bodyPr>
          <a:lstStyle/>
          <a:p>
            <a:pPr marL="0" indent="0">
              <a:buNone/>
            </a:pPr>
            <a:r>
              <a:rPr lang="en-US" b="1" u="sng" dirty="0"/>
              <a:t>I.  Introduction</a:t>
            </a:r>
            <a:r>
              <a:rPr lang="en-US" b="1" dirty="0"/>
              <a:t>	</a:t>
            </a:r>
          </a:p>
          <a:p>
            <a:pPr marL="285750" indent="-285750">
              <a:buFont typeface="Arial" panose="020B0604020202020204" pitchFamily="34" charset="0"/>
              <a:buChar char="•"/>
            </a:pPr>
            <a:r>
              <a:rPr lang="en-US" dirty="0"/>
              <a:t>Objective	</a:t>
            </a:r>
          </a:p>
          <a:p>
            <a:pPr marL="285750" indent="-285750">
              <a:buFont typeface="Arial" panose="020B0604020202020204" pitchFamily="34" charset="0"/>
              <a:buChar char="•"/>
            </a:pPr>
            <a:r>
              <a:rPr lang="en-US" dirty="0"/>
              <a:t>Structure of this Manual	</a:t>
            </a:r>
          </a:p>
          <a:p>
            <a:pPr marL="285750" indent="-285750">
              <a:buFont typeface="Arial" panose="020B0604020202020204" pitchFamily="34" charset="0"/>
              <a:buChar char="•"/>
            </a:pPr>
            <a:r>
              <a:rPr lang="en-US" dirty="0"/>
              <a:t>Process of preparing the Manual</a:t>
            </a:r>
          </a:p>
          <a:p>
            <a:pPr marL="285750" indent="-285750">
              <a:buFont typeface="Arial" panose="020B0604020202020204" pitchFamily="34" charset="0"/>
              <a:buChar char="•"/>
            </a:pPr>
            <a:r>
              <a:rPr lang="en-US" dirty="0"/>
              <a:t>Target audience 	</a:t>
            </a:r>
          </a:p>
          <a:p>
            <a:pPr marL="0" indent="0">
              <a:buNone/>
            </a:pPr>
            <a:endParaRPr lang="en-US" dirty="0"/>
          </a:p>
          <a:p>
            <a:pPr marL="0" indent="0">
              <a:buNone/>
            </a:pPr>
            <a:r>
              <a:rPr lang="en-US" b="1" u="sng" dirty="0"/>
              <a:t>II. Strategic and Data Production Frameworks for Business and Trade Statistics	</a:t>
            </a:r>
          </a:p>
          <a:p>
            <a:pPr marL="285750" indent="-285750">
              <a:buFont typeface="Arial" panose="020B0604020202020204" pitchFamily="34" charset="0"/>
              <a:buChar char="•"/>
            </a:pPr>
            <a:r>
              <a:rPr lang="en-US" dirty="0"/>
              <a:t>Strategic Framework	</a:t>
            </a:r>
          </a:p>
          <a:p>
            <a:pPr marL="285750" indent="-285750">
              <a:buFont typeface="Arial" panose="020B0604020202020204" pitchFamily="34" charset="0"/>
              <a:buChar char="•"/>
            </a:pPr>
            <a:r>
              <a:rPr lang="en-US" dirty="0"/>
              <a:t>Data production Framework</a:t>
            </a:r>
          </a:p>
          <a:p>
            <a:pPr marL="228600" lvl="1"/>
            <a:r>
              <a:rPr lang="en-US" dirty="0" err="1"/>
              <a:t>i</a:t>
            </a:r>
            <a:r>
              <a:rPr lang="en-US" dirty="0"/>
              <a:t>. The adoption of an enterprise-centered approach ii. The role of the domestic and potentially globally interconnected SBR as the backbone in the new data infrastructure</a:t>
            </a:r>
          </a:p>
          <a:p>
            <a:pPr marL="228600" lvl="1"/>
            <a:r>
              <a:rPr lang="en-US" dirty="0"/>
              <a:t>iii. Exchange of microdata</a:t>
            </a:r>
          </a:p>
          <a:p>
            <a:pPr marL="285750" lvl="1" indent="-285750">
              <a:buFont typeface="Arial" panose="020B0604020202020204" pitchFamily="34" charset="0"/>
              <a:buChar char="•"/>
            </a:pPr>
            <a:r>
              <a:rPr lang="en-US" sz="1650" dirty="0"/>
              <a:t>Priority areas of the UNCEBTS </a:t>
            </a:r>
            <a:r>
              <a:rPr lang="en-US" dirty="0"/>
              <a:t>	</a:t>
            </a:r>
          </a:p>
        </p:txBody>
      </p:sp>
      <p:sp>
        <p:nvSpPr>
          <p:cNvPr id="14" name="TextBox 13">
            <a:extLst>
              <a:ext uri="{FF2B5EF4-FFF2-40B4-BE49-F238E27FC236}">
                <a16:creationId xmlns:a16="http://schemas.microsoft.com/office/drawing/2014/main" id="{BBBBEBB7-B006-EF42-8351-AE919F8890EE}"/>
              </a:ext>
            </a:extLst>
          </p:cNvPr>
          <p:cNvSpPr txBox="1"/>
          <p:nvPr/>
        </p:nvSpPr>
        <p:spPr>
          <a:xfrm>
            <a:off x="4829175" y="1225540"/>
            <a:ext cx="3952875" cy="4524315"/>
          </a:xfrm>
          <a:prstGeom prst="rect">
            <a:avLst/>
          </a:prstGeom>
          <a:noFill/>
        </p:spPr>
        <p:txBody>
          <a:bodyPr wrap="square">
            <a:spAutoFit/>
          </a:bodyPr>
          <a:lstStyle/>
          <a:p>
            <a:pPr marL="12700" lvl="1" indent="0">
              <a:buNone/>
            </a:pPr>
            <a:r>
              <a:rPr lang="en-US" sz="1800" b="1" u="sng" dirty="0"/>
              <a:t>III. Principal business and trade indicators</a:t>
            </a:r>
            <a:r>
              <a:rPr lang="en-US" dirty="0"/>
              <a:t>	</a:t>
            </a:r>
          </a:p>
          <a:p>
            <a:pPr marL="285750" indent="-285750">
              <a:buFont typeface="Arial" panose="020B0604020202020204" pitchFamily="34" charset="0"/>
              <a:buChar char="•"/>
            </a:pPr>
            <a:r>
              <a:rPr lang="en-US" dirty="0"/>
              <a:t>Delineation and selection of the principal business and trade indicators</a:t>
            </a:r>
          </a:p>
          <a:p>
            <a:pPr marL="285750" indent="-285750">
              <a:buFont typeface="Arial" panose="020B0604020202020204" pitchFamily="34" charset="0"/>
              <a:buChar char="•"/>
            </a:pPr>
            <a:r>
              <a:rPr lang="en-US" dirty="0"/>
              <a:t>Availability and organization of data and integrated information systems</a:t>
            </a:r>
          </a:p>
          <a:p>
            <a:pPr marL="285750" indent="-285750">
              <a:buFont typeface="Arial" panose="020B0604020202020204" pitchFamily="34" charset="0"/>
              <a:buChar char="•"/>
            </a:pPr>
            <a:r>
              <a:rPr lang="en-US" dirty="0"/>
              <a:t>Institutional coordination and governance</a:t>
            </a:r>
          </a:p>
          <a:p>
            <a:pPr marL="285750" indent="-285750">
              <a:buFont typeface="Arial" panose="020B0604020202020204" pitchFamily="34" charset="0"/>
              <a:buChar char="•"/>
            </a:pPr>
            <a:r>
              <a:rPr lang="en-US" dirty="0"/>
              <a:t>Presentation of the indicators</a:t>
            </a:r>
          </a:p>
          <a:p>
            <a:pPr marL="285750" indent="-285750">
              <a:buFont typeface="Arial" panose="020B0604020202020204" pitchFamily="34" charset="0"/>
              <a:buChar char="•"/>
            </a:pPr>
            <a:r>
              <a:rPr lang="en-US" dirty="0"/>
              <a:t>Specific considerations for the indicators</a:t>
            </a:r>
          </a:p>
          <a:p>
            <a:pPr marL="685800" lvl="1" indent="-342900">
              <a:buAutoNum type="alphaUcPeriod" startAt="2"/>
            </a:pPr>
            <a:endParaRPr lang="en-US" dirty="0"/>
          </a:p>
          <a:p>
            <a:pPr marL="0" indent="0">
              <a:buNone/>
            </a:pPr>
            <a:r>
              <a:rPr lang="en-US" b="1" u="sng" dirty="0"/>
              <a:t>IV. Future agenda	</a:t>
            </a:r>
          </a:p>
          <a:p>
            <a:pPr marL="0" indent="0">
              <a:buNone/>
            </a:pPr>
            <a:endParaRPr lang="en-US" dirty="0"/>
          </a:p>
          <a:p>
            <a:pPr marL="0" indent="0">
              <a:buNone/>
            </a:pPr>
            <a:r>
              <a:rPr lang="en-US" b="1" u="sng" dirty="0"/>
              <a:t>Appendix: methodological sheets</a:t>
            </a:r>
          </a:p>
        </p:txBody>
      </p:sp>
    </p:spTree>
    <p:extLst>
      <p:ext uri="{BB962C8B-B14F-4D97-AF65-F5344CB8AC3E}">
        <p14:creationId xmlns:p14="http://schemas.microsoft.com/office/powerpoint/2010/main" val="838944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DA4FD-0BDF-BF80-F7F3-070369BA54D3}"/>
              </a:ext>
            </a:extLst>
          </p:cNvPr>
          <p:cNvSpPr>
            <a:spLocks noGrp="1"/>
          </p:cNvSpPr>
          <p:nvPr>
            <p:ph type="title"/>
          </p:nvPr>
        </p:nvSpPr>
        <p:spPr/>
        <p:txBody>
          <a:bodyPr>
            <a:normAutofit fontScale="90000"/>
          </a:bodyPr>
          <a:lstStyle/>
          <a:p>
            <a:r>
              <a:rPr lang="en-US" sz="3600" dirty="0"/>
              <a:t>Role of Statistical Business Registers (SBRs)</a:t>
            </a:r>
            <a:br>
              <a:rPr lang="en-US" sz="3600" dirty="0"/>
            </a:br>
            <a:endParaRPr lang="en-US" dirty="0"/>
          </a:p>
        </p:txBody>
      </p:sp>
      <p:sp>
        <p:nvSpPr>
          <p:cNvPr id="3" name="Content Placeholder 2">
            <a:extLst>
              <a:ext uri="{FF2B5EF4-FFF2-40B4-BE49-F238E27FC236}">
                <a16:creationId xmlns:a16="http://schemas.microsoft.com/office/drawing/2014/main" id="{7FBD4F26-1FEF-1FFF-5549-E77DD221014D}"/>
              </a:ext>
            </a:extLst>
          </p:cNvPr>
          <p:cNvSpPr>
            <a:spLocks noGrp="1"/>
          </p:cNvSpPr>
          <p:nvPr>
            <p:ph idx="1"/>
          </p:nvPr>
        </p:nvSpPr>
        <p:spPr/>
        <p:txBody>
          <a:bodyPr>
            <a:normAutofit fontScale="92500" lnSpcReduction="20000"/>
          </a:bodyPr>
          <a:lstStyle/>
          <a:p>
            <a:pPr marL="0" indent="0">
              <a:buNone/>
            </a:pPr>
            <a:r>
              <a:rPr lang="en-US" dirty="0"/>
              <a:t>The SBR as the core of the new data production framework for economic statistics</a:t>
            </a:r>
          </a:p>
          <a:p>
            <a:r>
              <a:rPr lang="en-US" dirty="0"/>
              <a:t>SBRs play a pivotal role in the process of data integration with different and multiple data sources by generating new information with the desirable characteristics</a:t>
            </a:r>
          </a:p>
          <a:p>
            <a:endParaRPr lang="en-US" dirty="0"/>
          </a:p>
          <a:p>
            <a:r>
              <a:rPr lang="en-US" dirty="0"/>
              <a:t>Appropriate micro-data linking methodologies based upon unique identifiers could be applied to produce consistent information scalable from micro to aggregated figures</a:t>
            </a:r>
          </a:p>
          <a:p>
            <a:endParaRPr lang="en-US" dirty="0"/>
          </a:p>
          <a:p>
            <a:r>
              <a:rPr lang="en-US" dirty="0"/>
              <a:t>The SBR provides the sample frame for multiple different surveys but can also serve as a direct source to produce selected business statistics</a:t>
            </a:r>
          </a:p>
          <a:p>
            <a:endParaRPr lang="en-US" dirty="0"/>
          </a:p>
        </p:txBody>
      </p:sp>
    </p:spTree>
    <p:extLst>
      <p:ext uri="{BB962C8B-B14F-4D97-AF65-F5344CB8AC3E}">
        <p14:creationId xmlns:p14="http://schemas.microsoft.com/office/powerpoint/2010/main" val="671509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40D9A-D7C6-DDF4-3E87-935428416249}"/>
              </a:ext>
            </a:extLst>
          </p:cNvPr>
          <p:cNvSpPr>
            <a:spLocks noGrp="1"/>
          </p:cNvSpPr>
          <p:nvPr>
            <p:ph type="title"/>
          </p:nvPr>
        </p:nvSpPr>
        <p:spPr/>
        <p:txBody>
          <a:bodyPr>
            <a:normAutofit/>
          </a:bodyPr>
          <a:lstStyle/>
          <a:p>
            <a:r>
              <a:rPr lang="en-US" sz="3600" dirty="0"/>
              <a:t>Analytical and Policy Framework</a:t>
            </a:r>
            <a:endParaRPr lang="en-US" dirty="0"/>
          </a:p>
        </p:txBody>
      </p:sp>
      <p:sp>
        <p:nvSpPr>
          <p:cNvPr id="3" name="Content Placeholder 2">
            <a:extLst>
              <a:ext uri="{FF2B5EF4-FFF2-40B4-BE49-F238E27FC236}">
                <a16:creationId xmlns:a16="http://schemas.microsoft.com/office/drawing/2014/main" id="{0021ACC6-DA0B-9149-1C23-EDA90D2ADFD9}"/>
              </a:ext>
            </a:extLst>
          </p:cNvPr>
          <p:cNvSpPr>
            <a:spLocks noGrp="1"/>
          </p:cNvSpPr>
          <p:nvPr>
            <p:ph idx="1"/>
          </p:nvPr>
        </p:nvSpPr>
        <p:spPr/>
        <p:txBody>
          <a:bodyPr>
            <a:normAutofit fontScale="70000" lnSpcReduction="20000"/>
          </a:bodyPr>
          <a:lstStyle/>
          <a:p>
            <a:r>
              <a:rPr lang="en-US" dirty="0"/>
              <a:t>This section aims to elaborate on the analytical and policy framework for business and trade statistics in general and within each priority areas (namely, business demography, globalization and digitalization, well-being and sustainability)</a:t>
            </a:r>
          </a:p>
          <a:p>
            <a:endParaRPr lang="en-US" dirty="0"/>
          </a:p>
          <a:p>
            <a:r>
              <a:rPr lang="en-US" dirty="0"/>
              <a:t>The 2030 Agenda for Sustainable Development provided the overarching policy framework, but specific policy priority for each priority area are elaborated as well</a:t>
            </a:r>
          </a:p>
          <a:p>
            <a:endParaRPr lang="en-US" dirty="0"/>
          </a:p>
          <a:p>
            <a:r>
              <a:rPr lang="en-US" dirty="0"/>
              <a:t>The analytical framework reflects the need to better understand the structure and performance of businesses in an increasingly complex environment</a:t>
            </a:r>
          </a:p>
          <a:p>
            <a:endParaRPr lang="en-US" dirty="0"/>
          </a:p>
          <a:p>
            <a:r>
              <a:rPr lang="en-US" dirty="0"/>
              <a:t>This section also aims to elaborate on the importance of the integration of business and trade statistics</a:t>
            </a:r>
          </a:p>
          <a:p>
            <a:endParaRPr lang="en-US" dirty="0"/>
          </a:p>
        </p:txBody>
      </p:sp>
    </p:spTree>
    <p:extLst>
      <p:ext uri="{BB962C8B-B14F-4D97-AF65-F5344CB8AC3E}">
        <p14:creationId xmlns:p14="http://schemas.microsoft.com/office/powerpoint/2010/main" val="2011733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ABBEEA-3992-4AF7-C626-A569522B81DB}"/>
              </a:ext>
            </a:extLst>
          </p:cNvPr>
          <p:cNvSpPr>
            <a:spLocks noGrp="1"/>
          </p:cNvSpPr>
          <p:nvPr>
            <p:ph type="title"/>
          </p:nvPr>
        </p:nvSpPr>
        <p:spPr>
          <a:xfrm>
            <a:off x="304800" y="365127"/>
            <a:ext cx="8477250" cy="678670"/>
          </a:xfrm>
        </p:spPr>
        <p:txBody>
          <a:bodyPr>
            <a:normAutofit fontScale="90000"/>
          </a:bodyPr>
          <a:lstStyle/>
          <a:p>
            <a:r>
              <a:rPr lang="en-US" sz="3100" dirty="0"/>
              <a:t>Section III on Principal indicators for business and trade</a:t>
            </a:r>
            <a:br>
              <a:rPr lang="en-US" sz="3600" dirty="0"/>
            </a:br>
            <a:endParaRPr lang="en-US" dirty="0"/>
          </a:p>
        </p:txBody>
      </p:sp>
      <p:sp>
        <p:nvSpPr>
          <p:cNvPr id="3" name="Content Placeholder 2">
            <a:extLst>
              <a:ext uri="{FF2B5EF4-FFF2-40B4-BE49-F238E27FC236}">
                <a16:creationId xmlns:a16="http://schemas.microsoft.com/office/drawing/2014/main" id="{189010D5-0FDD-D93C-CCD3-2CBFEEB1BFEF}"/>
              </a:ext>
            </a:extLst>
          </p:cNvPr>
          <p:cNvSpPr>
            <a:spLocks noGrp="1"/>
          </p:cNvSpPr>
          <p:nvPr>
            <p:ph idx="1"/>
          </p:nvPr>
        </p:nvSpPr>
        <p:spPr/>
        <p:txBody>
          <a:bodyPr>
            <a:normAutofit fontScale="92500" lnSpcReduction="20000"/>
          </a:bodyPr>
          <a:lstStyle/>
          <a:p>
            <a:r>
              <a:rPr lang="en-US" dirty="0"/>
              <a:t>This section contains a detailed description of the indicators</a:t>
            </a:r>
          </a:p>
          <a:p>
            <a:r>
              <a:rPr lang="en-US" dirty="0"/>
              <a:t>It provides a further elaboration of the main concepts for business and trade statistics, covering: </a:t>
            </a:r>
          </a:p>
          <a:p>
            <a:pPr lvl="1"/>
            <a:r>
              <a:rPr lang="en-US" dirty="0"/>
              <a:t>the scope of business and trade statistics</a:t>
            </a:r>
          </a:p>
          <a:p>
            <a:pPr lvl="1"/>
            <a:r>
              <a:rPr lang="en-US" dirty="0"/>
              <a:t>statistical units</a:t>
            </a:r>
          </a:p>
          <a:p>
            <a:pPr lvl="1"/>
            <a:r>
              <a:rPr lang="en-US" dirty="0"/>
              <a:t>importance of adding granularity to existing statistics by exploring relevant breakdowns to address relevant policy questions</a:t>
            </a:r>
          </a:p>
          <a:p>
            <a:pPr lvl="1"/>
            <a:r>
              <a:rPr lang="en-US" dirty="0"/>
              <a:t>Identifies main policy questions that core indicators in these areas should be able to measure</a:t>
            </a:r>
          </a:p>
          <a:p>
            <a:pPr lvl="1"/>
            <a:r>
              <a:rPr lang="en-US" dirty="0"/>
              <a:t>Identification of integrated approaches that could address existing data gaps (e.g. Micro data linking, data sharing, profiling, etc.)</a:t>
            </a:r>
          </a:p>
          <a:p>
            <a:endParaRPr lang="en-US" dirty="0"/>
          </a:p>
          <a:p>
            <a:r>
              <a:rPr lang="en-US" dirty="0"/>
              <a:t>It includes references to related indicators and work undertaken by relevant international and regional organizations</a:t>
            </a:r>
          </a:p>
          <a:p>
            <a:endParaRPr lang="en-US" dirty="0"/>
          </a:p>
        </p:txBody>
      </p:sp>
    </p:spTree>
    <p:extLst>
      <p:ext uri="{BB962C8B-B14F-4D97-AF65-F5344CB8AC3E}">
        <p14:creationId xmlns:p14="http://schemas.microsoft.com/office/powerpoint/2010/main" val="41070074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FC75B-A225-3D4F-393E-2D4914C3F1C1}"/>
              </a:ext>
            </a:extLst>
          </p:cNvPr>
          <p:cNvSpPr>
            <a:spLocks noGrp="1"/>
          </p:cNvSpPr>
          <p:nvPr>
            <p:ph type="title"/>
          </p:nvPr>
        </p:nvSpPr>
        <p:spPr/>
        <p:txBody>
          <a:bodyPr>
            <a:normAutofit fontScale="90000"/>
          </a:bodyPr>
          <a:lstStyle/>
          <a:p>
            <a:r>
              <a:rPr lang="en-US" sz="3600" dirty="0"/>
              <a:t>Institutional coordination and governance</a:t>
            </a:r>
            <a:endParaRPr lang="en-US" dirty="0"/>
          </a:p>
        </p:txBody>
      </p:sp>
      <p:sp>
        <p:nvSpPr>
          <p:cNvPr id="3" name="Content Placeholder 2">
            <a:extLst>
              <a:ext uri="{FF2B5EF4-FFF2-40B4-BE49-F238E27FC236}">
                <a16:creationId xmlns:a16="http://schemas.microsoft.com/office/drawing/2014/main" id="{6D851800-5B88-CBD2-07D4-25699B39E355}"/>
              </a:ext>
            </a:extLst>
          </p:cNvPr>
          <p:cNvSpPr>
            <a:spLocks noGrp="1"/>
          </p:cNvSpPr>
          <p:nvPr>
            <p:ph idx="1"/>
          </p:nvPr>
        </p:nvSpPr>
        <p:spPr/>
        <p:txBody>
          <a:bodyPr>
            <a:normAutofit lnSpcReduction="10000"/>
          </a:bodyPr>
          <a:lstStyle/>
          <a:p>
            <a:r>
              <a:rPr lang="en-US" dirty="0"/>
              <a:t>This section addresses issues of institutional coordination and governance for the compilation of the principal indicators:</a:t>
            </a:r>
          </a:p>
          <a:p>
            <a:pPr lvl="1"/>
            <a:r>
              <a:rPr lang="en-US" dirty="0"/>
              <a:t>Several institutions in the country may be responsible for the compilation and reporting of the principal indicators</a:t>
            </a:r>
          </a:p>
          <a:p>
            <a:pPr lvl="1"/>
            <a:r>
              <a:rPr lang="en-US" dirty="0"/>
              <a:t>There is the need to provide guidance on institutional coordination mechanisms and governance needed for the national reporting of the indicators</a:t>
            </a:r>
          </a:p>
          <a:p>
            <a:pPr marL="342900" lvl="1" indent="0">
              <a:buNone/>
            </a:pPr>
            <a:endParaRPr lang="en-US" dirty="0"/>
          </a:p>
          <a:p>
            <a:r>
              <a:rPr lang="en-US" dirty="0"/>
              <a:t>Also, coordination at the international level among international statistical organizations is planned to be addressed in this section</a:t>
            </a:r>
          </a:p>
          <a:p>
            <a:endParaRPr lang="en-US" dirty="0"/>
          </a:p>
        </p:txBody>
      </p:sp>
    </p:spTree>
    <p:extLst>
      <p:ext uri="{BB962C8B-B14F-4D97-AF65-F5344CB8AC3E}">
        <p14:creationId xmlns:p14="http://schemas.microsoft.com/office/powerpoint/2010/main" val="1451693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61</TotalTime>
  <Words>1668</Words>
  <Application>Microsoft Office PowerPoint</Application>
  <PresentationFormat>On-screen Show (4:3)</PresentationFormat>
  <Paragraphs>189</Paragraphs>
  <Slides>18</Slides>
  <Notes>3</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4" baseType="lpstr">
      <vt:lpstr>Arial</vt:lpstr>
      <vt:lpstr>Calibri</vt:lpstr>
      <vt:lpstr>Montserrat</vt:lpstr>
      <vt:lpstr>Roboto</vt:lpstr>
      <vt:lpstr>Office Theme</vt:lpstr>
      <vt:lpstr>Microsoft Word Document</vt:lpstr>
      <vt:lpstr>Regional Course on  Statistical Business Registers </vt:lpstr>
      <vt:lpstr>Manual on Principal Indicators for Business and Trade Statistics Vol.1</vt:lpstr>
      <vt:lpstr>Objectives of the manual</vt:lpstr>
      <vt:lpstr>Target audience</vt:lpstr>
      <vt:lpstr>Outline of the manual</vt:lpstr>
      <vt:lpstr>Role of Statistical Business Registers (SBRs) </vt:lpstr>
      <vt:lpstr>Analytical and Policy Framework</vt:lpstr>
      <vt:lpstr>Section III on Principal indicators for business and trade </vt:lpstr>
      <vt:lpstr>Institutional coordination and governance</vt:lpstr>
      <vt:lpstr>Indicators on Business Dynamics, Demography and Entrepreneurship </vt:lpstr>
      <vt:lpstr>Indicators on Globalization and Digitalization</vt:lpstr>
      <vt:lpstr>Indicators on Wellbeing and Sustainability</vt:lpstr>
      <vt:lpstr>Example</vt:lpstr>
      <vt:lpstr>Template used for the methodological description of the indicators </vt:lpstr>
      <vt:lpstr>PowerPoint Presentation</vt:lpstr>
      <vt:lpstr>Discussion questions</vt:lpstr>
      <vt:lpstr>Indicators on Business Dynamics, Demography and Entrepreneurship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Foundational Course on  Statistical Business Registers</dc:title>
  <dc:creator>Hermans, H.J.C.M. (Hank)</dc:creator>
  <cp:lastModifiedBy>Julian Chow</cp:lastModifiedBy>
  <cp:revision>9</cp:revision>
  <dcterms:created xsi:type="dcterms:W3CDTF">2021-10-05T05:08:07Z</dcterms:created>
  <dcterms:modified xsi:type="dcterms:W3CDTF">2024-03-13T23:13:44Z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FooterLocations">
    <vt:lpwstr>Office Theme:7</vt:lpwstr>
  </property>
  <property fmtid="{D5CDD505-2E9C-101B-9397-08002B2CF9AE}" pid="3" name="ClassificationContentMarkingFooterText">
    <vt:lpwstr>PUBLIC. This information is being disclosed to the public in accordance with ADB’s Access to Information Policy.</vt:lpwstr>
  </property>
</Properties>
</file>