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1"/>
  </p:notesMasterIdLst>
  <p:sldIdLst>
    <p:sldId id="256" r:id="rId2"/>
    <p:sldId id="278" r:id="rId3"/>
    <p:sldId id="280" r:id="rId4"/>
    <p:sldId id="1637156396" r:id="rId5"/>
    <p:sldId id="286" r:id="rId6"/>
    <p:sldId id="289" r:id="rId7"/>
    <p:sldId id="1637156386" r:id="rId8"/>
    <p:sldId id="1637156387" r:id="rId9"/>
    <p:sldId id="1637156388" r:id="rId10"/>
    <p:sldId id="1211" r:id="rId11"/>
    <p:sldId id="1637156393" r:id="rId12"/>
    <p:sldId id="1637156390" r:id="rId13"/>
    <p:sldId id="1637156389" r:id="rId14"/>
    <p:sldId id="1637156392" r:id="rId15"/>
    <p:sldId id="1637156391" r:id="rId16"/>
    <p:sldId id="1637156366" r:id="rId17"/>
    <p:sldId id="292" r:id="rId18"/>
    <p:sldId id="295" r:id="rId19"/>
    <p:sldId id="1637156372" r:id="rId20"/>
    <p:sldId id="1637156371" r:id="rId21"/>
    <p:sldId id="296" r:id="rId22"/>
    <p:sldId id="1637156373" r:id="rId23"/>
    <p:sldId id="1637156374" r:id="rId24"/>
    <p:sldId id="322" r:id="rId25"/>
    <p:sldId id="963" r:id="rId26"/>
    <p:sldId id="1637156394" r:id="rId27"/>
    <p:sldId id="258" r:id="rId28"/>
    <p:sldId id="1637156398" r:id="rId29"/>
    <p:sldId id="1637156397" r:id="rId30"/>
    <p:sldId id="1637156400" r:id="rId31"/>
    <p:sldId id="281" r:id="rId32"/>
    <p:sldId id="1210" r:id="rId33"/>
    <p:sldId id="1637156399" r:id="rId34"/>
    <p:sldId id="1637156401" r:id="rId35"/>
    <p:sldId id="1637156402" r:id="rId36"/>
    <p:sldId id="1637156369" r:id="rId37"/>
    <p:sldId id="297" r:id="rId38"/>
    <p:sldId id="298" r:id="rId39"/>
    <p:sldId id="1637156370" r:id="rId40"/>
    <p:sldId id="1637156375" r:id="rId41"/>
    <p:sldId id="299" r:id="rId42"/>
    <p:sldId id="1637156376" r:id="rId43"/>
    <p:sldId id="1637156377" r:id="rId44"/>
    <p:sldId id="283" r:id="rId45"/>
    <p:sldId id="985" r:id="rId46"/>
    <p:sldId id="403" r:id="rId47"/>
    <p:sldId id="257" r:id="rId48"/>
    <p:sldId id="1637156403" r:id="rId49"/>
    <p:sldId id="317" r:id="rId50"/>
    <p:sldId id="1637156367" r:id="rId51"/>
    <p:sldId id="1637156404" r:id="rId52"/>
    <p:sldId id="1637156405" r:id="rId53"/>
    <p:sldId id="1637156378" r:id="rId54"/>
    <p:sldId id="300" r:id="rId55"/>
    <p:sldId id="301" r:id="rId56"/>
    <p:sldId id="1637156379" r:id="rId57"/>
    <p:sldId id="1637156380" r:id="rId58"/>
    <p:sldId id="1637156381" r:id="rId59"/>
    <p:sldId id="302" r:id="rId60"/>
    <p:sldId id="1637156382" r:id="rId61"/>
    <p:sldId id="1637156383" r:id="rId62"/>
    <p:sldId id="323" r:id="rId63"/>
    <p:sldId id="1042" r:id="rId64"/>
    <p:sldId id="1637156365" r:id="rId65"/>
    <p:sldId id="405" r:id="rId66"/>
    <p:sldId id="1637156356" r:id="rId67"/>
    <p:sldId id="259" r:id="rId68"/>
    <p:sldId id="265" r:id="rId69"/>
    <p:sldId id="1637156385"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z Marion" initials="RM" lastIdx="1" clrIdx="0">
    <p:extLst>
      <p:ext uri="{19B8F6BF-5375-455C-9EA6-DF929625EA0E}">
        <p15:presenceInfo xmlns:p15="http://schemas.microsoft.com/office/powerpoint/2012/main" userId="Renz Marion" providerId="None"/>
      </p:ext>
    </p:extLst>
  </p:cmAuthor>
  <p:cmAuthor id="2" name="Ilaria Di Matteo" initials="IDM" lastIdx="1" clrIdx="1">
    <p:extLst>
      <p:ext uri="{19B8F6BF-5375-455C-9EA6-DF929625EA0E}">
        <p15:presenceInfo xmlns:p15="http://schemas.microsoft.com/office/powerpoint/2012/main" userId="S::dimatteo@un.org::15a40d04-9af6-4bc1-882e-46ed86be2c6b" providerId="AD"/>
      </p:ext>
    </p:extLst>
  </p:cmAuthor>
  <p:cmAuthor id="3" name="MA" initials="M" lastIdx="33" clrIdx="2">
    <p:extLst>
      <p:ext uri="{19B8F6BF-5375-455C-9EA6-DF929625EA0E}">
        <p15:presenceInfo xmlns:p15="http://schemas.microsoft.com/office/powerpoint/2012/main" userId="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719D"/>
    <a:srgbClr val="F6F7FF"/>
    <a:srgbClr val="D7EDFE"/>
    <a:srgbClr val="E01983"/>
    <a:srgbClr val="EF412A"/>
    <a:srgbClr val="F36D22"/>
    <a:srgbClr val="FDB713"/>
    <a:srgbClr val="3DAD48"/>
    <a:srgbClr val="03ACD8"/>
    <a:srgbClr val="0054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7ED67C-82C4-479D-A1DF-90B9E214AD78}" v="189" dt="2024-03-11T19:30:05.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73" autoAdjust="0"/>
  </p:normalViewPr>
  <p:slideViewPr>
    <p:cSldViewPr snapToGrid="0">
      <p:cViewPr>
        <p:scale>
          <a:sx n="70" d="100"/>
          <a:sy n="70" d="100"/>
        </p:scale>
        <p:origin x="1810"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n Chow" userId="1c617f15-7cb4-4ac3-8adb-f59275d155e8" providerId="ADAL" clId="{5A7ED67C-82C4-479D-A1DF-90B9E214AD78}"/>
    <pc:docChg chg="undo redo custSel addSld delSld modSld">
      <pc:chgData name="Julian Chow" userId="1c617f15-7cb4-4ac3-8adb-f59275d155e8" providerId="ADAL" clId="{5A7ED67C-82C4-479D-A1DF-90B9E214AD78}" dt="2024-03-11T22:56:31.690" v="2568" actId="478"/>
      <pc:docMkLst>
        <pc:docMk/>
      </pc:docMkLst>
      <pc:sldChg chg="modSp mod">
        <pc:chgData name="Julian Chow" userId="1c617f15-7cb4-4ac3-8adb-f59275d155e8" providerId="ADAL" clId="{5A7ED67C-82C4-479D-A1DF-90B9E214AD78}" dt="2024-03-05T22:25:32.849" v="104" actId="27636"/>
        <pc:sldMkLst>
          <pc:docMk/>
          <pc:sldMk cId="3865836655" sldId="256"/>
        </pc:sldMkLst>
        <pc:spChg chg="mod">
          <ac:chgData name="Julian Chow" userId="1c617f15-7cb4-4ac3-8adb-f59275d155e8" providerId="ADAL" clId="{5A7ED67C-82C4-479D-A1DF-90B9E214AD78}" dt="2024-03-05T22:25:32.849" v="104" actId="27636"/>
          <ac:spMkLst>
            <pc:docMk/>
            <pc:sldMk cId="3865836655" sldId="256"/>
            <ac:spMk id="3" creationId="{00000000-0000-0000-0000-000000000000}"/>
          </ac:spMkLst>
        </pc:spChg>
      </pc:sldChg>
      <pc:sldChg chg="modSp add del mod">
        <pc:chgData name="Julian Chow" userId="1c617f15-7cb4-4ac3-8adb-f59275d155e8" providerId="ADAL" clId="{5A7ED67C-82C4-479D-A1DF-90B9E214AD78}" dt="2024-03-11T19:00:32.480" v="2165" actId="790"/>
        <pc:sldMkLst>
          <pc:docMk/>
          <pc:sldMk cId="1927599760" sldId="257"/>
        </pc:sldMkLst>
        <pc:spChg chg="mod">
          <ac:chgData name="Julian Chow" userId="1c617f15-7cb4-4ac3-8adb-f59275d155e8" providerId="ADAL" clId="{5A7ED67C-82C4-479D-A1DF-90B9E214AD78}" dt="2024-03-11T19:00:32.480" v="2165" actId="790"/>
          <ac:spMkLst>
            <pc:docMk/>
            <pc:sldMk cId="1927599760" sldId="257"/>
            <ac:spMk id="2" creationId="{00000000-0000-0000-0000-000000000000}"/>
          </ac:spMkLst>
        </pc:spChg>
        <pc:spChg chg="mod">
          <ac:chgData name="Julian Chow" userId="1c617f15-7cb4-4ac3-8adb-f59275d155e8" providerId="ADAL" clId="{5A7ED67C-82C4-479D-A1DF-90B9E214AD78}" dt="2024-03-11T18:59:42.157" v="2164" actId="27636"/>
          <ac:spMkLst>
            <pc:docMk/>
            <pc:sldMk cId="1927599760" sldId="257"/>
            <ac:spMk id="3" creationId="{00000000-0000-0000-0000-000000000000}"/>
          </ac:spMkLst>
        </pc:spChg>
      </pc:sldChg>
      <pc:sldChg chg="add">
        <pc:chgData name="Julian Chow" userId="1c617f15-7cb4-4ac3-8adb-f59275d155e8" providerId="ADAL" clId="{5A7ED67C-82C4-479D-A1DF-90B9E214AD78}" dt="2024-03-11T18:35:43.549" v="1762"/>
        <pc:sldMkLst>
          <pc:docMk/>
          <pc:sldMk cId="255795632" sldId="258"/>
        </pc:sldMkLst>
      </pc:sldChg>
      <pc:sldChg chg="modSp add mod">
        <pc:chgData name="Julian Chow" userId="1c617f15-7cb4-4ac3-8adb-f59275d155e8" providerId="ADAL" clId="{5A7ED67C-82C4-479D-A1DF-90B9E214AD78}" dt="2024-03-11T19:31:18.644" v="2503" actId="790"/>
        <pc:sldMkLst>
          <pc:docMk/>
          <pc:sldMk cId="3900779647" sldId="259"/>
        </pc:sldMkLst>
        <pc:spChg chg="mod">
          <ac:chgData name="Julian Chow" userId="1c617f15-7cb4-4ac3-8adb-f59275d155e8" providerId="ADAL" clId="{5A7ED67C-82C4-479D-A1DF-90B9E214AD78}" dt="2024-03-11T19:31:18.644" v="2503" actId="790"/>
          <ac:spMkLst>
            <pc:docMk/>
            <pc:sldMk cId="3900779647" sldId="259"/>
            <ac:spMk id="2" creationId="{00000000-0000-0000-0000-000000000000}"/>
          </ac:spMkLst>
        </pc:spChg>
        <pc:spChg chg="mod">
          <ac:chgData name="Julian Chow" userId="1c617f15-7cb4-4ac3-8adb-f59275d155e8" providerId="ADAL" clId="{5A7ED67C-82C4-479D-A1DF-90B9E214AD78}" dt="2024-03-11T19:30:59.972" v="2502" actId="6549"/>
          <ac:spMkLst>
            <pc:docMk/>
            <pc:sldMk cId="3900779647" sldId="259"/>
            <ac:spMk id="3" creationId="{00000000-0000-0000-0000-000000000000}"/>
          </ac:spMkLst>
        </pc:spChg>
      </pc:sldChg>
      <pc:sldChg chg="delSp add mod delCm">
        <pc:chgData name="Julian Chow" userId="1c617f15-7cb4-4ac3-8adb-f59275d155e8" providerId="ADAL" clId="{5A7ED67C-82C4-479D-A1DF-90B9E214AD78}" dt="2024-03-11T22:56:31.690" v="2568" actId="478"/>
        <pc:sldMkLst>
          <pc:docMk/>
          <pc:sldMk cId="1589475251" sldId="265"/>
        </pc:sldMkLst>
        <pc:spChg chg="del">
          <ac:chgData name="Julian Chow" userId="1c617f15-7cb4-4ac3-8adb-f59275d155e8" providerId="ADAL" clId="{5A7ED67C-82C4-479D-A1DF-90B9E214AD78}" dt="2024-03-11T22:56:31.690" v="2568" actId="478"/>
          <ac:spMkLst>
            <pc:docMk/>
            <pc:sldMk cId="1589475251" sldId="265"/>
            <ac:spMk id="6" creationId="{B06BF8E1-DAB0-4859-99ED-7727EC5E5C45}"/>
          </ac:spMkLst>
        </pc:spChg>
        <pc:spChg chg="del">
          <ac:chgData name="Julian Chow" userId="1c617f15-7cb4-4ac3-8adb-f59275d155e8" providerId="ADAL" clId="{5A7ED67C-82C4-479D-A1DF-90B9E214AD78}" dt="2024-03-04T21:24:13.639" v="22" actId="478"/>
          <ac:spMkLst>
            <pc:docMk/>
            <pc:sldMk cId="1589475251" sldId="265"/>
            <ac:spMk id="7" creationId="{01EA47C4-CA10-4EA0-9C99-5E1F81EB1063}"/>
          </ac:spMkLst>
        </pc:spChg>
      </pc:sldChg>
      <pc:sldChg chg="modSp add mod">
        <pc:chgData name="Julian Chow" userId="1c617f15-7cb4-4ac3-8adb-f59275d155e8" providerId="ADAL" clId="{5A7ED67C-82C4-479D-A1DF-90B9E214AD78}" dt="2024-03-05T22:19:25.436" v="85" actId="20577"/>
        <pc:sldMkLst>
          <pc:docMk/>
          <pc:sldMk cId="556367607" sldId="278"/>
        </pc:sldMkLst>
        <pc:spChg chg="mod">
          <ac:chgData name="Julian Chow" userId="1c617f15-7cb4-4ac3-8adb-f59275d155e8" providerId="ADAL" clId="{5A7ED67C-82C4-479D-A1DF-90B9E214AD78}" dt="2024-03-05T22:19:25.436" v="85" actId="20577"/>
          <ac:spMkLst>
            <pc:docMk/>
            <pc:sldMk cId="556367607" sldId="278"/>
            <ac:spMk id="13" creationId="{BE1D088F-22A5-4CE7-9834-42AB54FF124A}"/>
          </ac:spMkLst>
        </pc:spChg>
      </pc:sldChg>
      <pc:sldChg chg="add">
        <pc:chgData name="Julian Chow" userId="1c617f15-7cb4-4ac3-8adb-f59275d155e8" providerId="ADAL" clId="{5A7ED67C-82C4-479D-A1DF-90B9E214AD78}" dt="2024-03-01T21:04:24.260" v="2"/>
        <pc:sldMkLst>
          <pc:docMk/>
          <pc:sldMk cId="1092647956" sldId="280"/>
        </pc:sldMkLst>
      </pc:sldChg>
      <pc:sldChg chg="add del">
        <pc:chgData name="Julian Chow" userId="1c617f15-7cb4-4ac3-8adb-f59275d155e8" providerId="ADAL" clId="{5A7ED67C-82C4-479D-A1DF-90B9E214AD78}" dt="2024-03-05T22:26:41.385" v="113" actId="2696"/>
        <pc:sldMkLst>
          <pc:docMk/>
          <pc:sldMk cId="87695226" sldId="281"/>
        </pc:sldMkLst>
      </pc:sldChg>
      <pc:sldChg chg="addSp delSp modSp add mod">
        <pc:chgData name="Julian Chow" userId="1c617f15-7cb4-4ac3-8adb-f59275d155e8" providerId="ADAL" clId="{5A7ED67C-82C4-479D-A1DF-90B9E214AD78}" dt="2024-03-06T01:36:03.641" v="340" actId="1038"/>
        <pc:sldMkLst>
          <pc:docMk/>
          <pc:sldMk cId="907353128" sldId="281"/>
        </pc:sldMkLst>
        <pc:spChg chg="add del mod">
          <ac:chgData name="Julian Chow" userId="1c617f15-7cb4-4ac3-8adb-f59275d155e8" providerId="ADAL" clId="{5A7ED67C-82C4-479D-A1DF-90B9E214AD78}" dt="2024-03-06T01:35:19.070" v="305" actId="478"/>
          <ac:spMkLst>
            <pc:docMk/>
            <pc:sldMk cId="907353128" sldId="281"/>
            <ac:spMk id="3" creationId="{9975FC86-EE3B-A972-F611-7D7248EE265A}"/>
          </ac:spMkLst>
        </pc:spChg>
        <pc:spChg chg="mod">
          <ac:chgData name="Julian Chow" userId="1c617f15-7cb4-4ac3-8adb-f59275d155e8" providerId="ADAL" clId="{5A7ED67C-82C4-479D-A1DF-90B9E214AD78}" dt="2024-03-06T01:34:31.984" v="301" actId="20577"/>
          <ac:spMkLst>
            <pc:docMk/>
            <pc:sldMk cId="907353128" sldId="281"/>
            <ac:spMk id="4" creationId="{FF0A941E-6633-F74C-AB73-7CED100AF104}"/>
          </ac:spMkLst>
        </pc:spChg>
        <pc:spChg chg="del">
          <ac:chgData name="Julian Chow" userId="1c617f15-7cb4-4ac3-8adb-f59275d155e8" providerId="ADAL" clId="{5A7ED67C-82C4-479D-A1DF-90B9E214AD78}" dt="2024-03-06T01:35:06.554" v="304" actId="478"/>
          <ac:spMkLst>
            <pc:docMk/>
            <pc:sldMk cId="907353128" sldId="281"/>
            <ac:spMk id="5" creationId="{8230B8E1-9291-5944-8C83-60161E6899AD}"/>
          </ac:spMkLst>
        </pc:spChg>
        <pc:graphicFrameChg chg="add mod">
          <ac:chgData name="Julian Chow" userId="1c617f15-7cb4-4ac3-8adb-f59275d155e8" providerId="ADAL" clId="{5A7ED67C-82C4-479D-A1DF-90B9E214AD78}" dt="2024-03-06T01:36:03.641" v="340" actId="1038"/>
          <ac:graphicFrameMkLst>
            <pc:docMk/>
            <pc:sldMk cId="907353128" sldId="281"/>
            <ac:graphicFrameMk id="6" creationId="{F4837A9A-3943-74B3-19B4-C13CD0543BF2}"/>
          </ac:graphicFrameMkLst>
        </pc:graphicFrameChg>
        <pc:picChg chg="mod">
          <ac:chgData name="Julian Chow" userId="1c617f15-7cb4-4ac3-8adb-f59275d155e8" providerId="ADAL" clId="{5A7ED67C-82C4-479D-A1DF-90B9E214AD78}" dt="2024-03-06T01:35:57.259" v="332" actId="14100"/>
          <ac:picMkLst>
            <pc:docMk/>
            <pc:sldMk cId="907353128" sldId="281"/>
            <ac:picMk id="2050" creationId="{E33BBB14-A552-1245-9B9D-56C4693A1411}"/>
          </ac:picMkLst>
        </pc:picChg>
      </pc:sldChg>
      <pc:sldChg chg="modSp add del mod">
        <pc:chgData name="Julian Chow" userId="1c617f15-7cb4-4ac3-8adb-f59275d155e8" providerId="ADAL" clId="{5A7ED67C-82C4-479D-A1DF-90B9E214AD78}" dt="2024-03-06T01:36:08.675" v="341" actId="47"/>
        <pc:sldMkLst>
          <pc:docMk/>
          <pc:sldMk cId="1983521029" sldId="282"/>
        </pc:sldMkLst>
        <pc:graphicFrameChg chg="mod">
          <ac:chgData name="Julian Chow" userId="1c617f15-7cb4-4ac3-8adb-f59275d155e8" providerId="ADAL" clId="{5A7ED67C-82C4-479D-A1DF-90B9E214AD78}" dt="2024-03-06T01:34:58.644" v="303" actId="14100"/>
          <ac:graphicFrameMkLst>
            <pc:docMk/>
            <pc:sldMk cId="1983521029" sldId="282"/>
            <ac:graphicFrameMk id="9" creationId="{ADBEFF66-DD52-F848-8940-A5DE03172C5F}"/>
          </ac:graphicFrameMkLst>
        </pc:graphicFrameChg>
      </pc:sldChg>
      <pc:sldChg chg="add del">
        <pc:chgData name="Julian Chow" userId="1c617f15-7cb4-4ac3-8adb-f59275d155e8" providerId="ADAL" clId="{5A7ED67C-82C4-479D-A1DF-90B9E214AD78}" dt="2024-03-05T22:26:41.385" v="113" actId="2696"/>
        <pc:sldMkLst>
          <pc:docMk/>
          <pc:sldMk cId="3661991816" sldId="282"/>
        </pc:sldMkLst>
      </pc:sldChg>
      <pc:sldChg chg="delSp add mod delCm">
        <pc:chgData name="Julian Chow" userId="1c617f15-7cb4-4ac3-8adb-f59275d155e8" providerId="ADAL" clId="{5A7ED67C-82C4-479D-A1DF-90B9E214AD78}" dt="2024-03-06T01:44:53.437" v="547" actId="1592"/>
        <pc:sldMkLst>
          <pc:docMk/>
          <pc:sldMk cId="983688126" sldId="283"/>
        </pc:sldMkLst>
        <pc:spChg chg="del">
          <ac:chgData name="Julian Chow" userId="1c617f15-7cb4-4ac3-8adb-f59275d155e8" providerId="ADAL" clId="{5A7ED67C-82C4-479D-A1DF-90B9E214AD78}" dt="2024-03-04T21:23:45.112" v="17" actId="478"/>
          <ac:spMkLst>
            <pc:docMk/>
            <pc:sldMk cId="983688126" sldId="283"/>
            <ac:spMk id="9" creationId="{4E94E23D-BD4D-41DD-B9CE-19147D57C855}"/>
          </ac:spMkLst>
        </pc:spChg>
      </pc:sldChg>
      <pc:sldChg chg="add del">
        <pc:chgData name="Julian Chow" userId="1c617f15-7cb4-4ac3-8adb-f59275d155e8" providerId="ADAL" clId="{5A7ED67C-82C4-479D-A1DF-90B9E214AD78}" dt="2024-03-05T22:26:50.765" v="115" actId="2696"/>
        <pc:sldMkLst>
          <pc:docMk/>
          <pc:sldMk cId="939015812" sldId="286"/>
        </pc:sldMkLst>
      </pc:sldChg>
      <pc:sldChg chg="add del">
        <pc:chgData name="Julian Chow" userId="1c617f15-7cb4-4ac3-8adb-f59275d155e8" providerId="ADAL" clId="{5A7ED67C-82C4-479D-A1DF-90B9E214AD78}" dt="2024-03-05T22:26:15.425" v="111"/>
        <pc:sldMkLst>
          <pc:docMk/>
          <pc:sldMk cId="1732471582" sldId="286"/>
        </pc:sldMkLst>
      </pc:sldChg>
      <pc:sldChg chg="addSp delSp modSp add mod">
        <pc:chgData name="Julian Chow" userId="1c617f15-7cb4-4ac3-8adb-f59275d155e8" providerId="ADAL" clId="{5A7ED67C-82C4-479D-A1DF-90B9E214AD78}" dt="2024-03-11T18:44:42.469" v="1918" actId="20577"/>
        <pc:sldMkLst>
          <pc:docMk/>
          <pc:sldMk cId="2066153709" sldId="286"/>
        </pc:sldMkLst>
        <pc:spChg chg="add del mod">
          <ac:chgData name="Julian Chow" userId="1c617f15-7cb4-4ac3-8adb-f59275d155e8" providerId="ADAL" clId="{5A7ED67C-82C4-479D-A1DF-90B9E214AD78}" dt="2024-03-05T22:28:26.029" v="176" actId="478"/>
          <ac:spMkLst>
            <pc:docMk/>
            <pc:sldMk cId="2066153709" sldId="286"/>
            <ac:spMk id="3" creationId="{2A5DDADD-3256-6811-0327-704F1F2638A8}"/>
          </ac:spMkLst>
        </pc:spChg>
        <pc:spChg chg="mod">
          <ac:chgData name="Julian Chow" userId="1c617f15-7cb4-4ac3-8adb-f59275d155e8" providerId="ADAL" clId="{5A7ED67C-82C4-479D-A1DF-90B9E214AD78}" dt="2024-03-05T22:27:27.605" v="165" actId="20577"/>
          <ac:spMkLst>
            <pc:docMk/>
            <pc:sldMk cId="2066153709" sldId="286"/>
            <ac:spMk id="4" creationId="{FF0A941E-6633-F74C-AB73-7CED100AF104}"/>
          </ac:spMkLst>
        </pc:spChg>
        <pc:spChg chg="del">
          <ac:chgData name="Julian Chow" userId="1c617f15-7cb4-4ac3-8adb-f59275d155e8" providerId="ADAL" clId="{5A7ED67C-82C4-479D-A1DF-90B9E214AD78}" dt="2024-03-05T22:27:58.988" v="169" actId="478"/>
          <ac:spMkLst>
            <pc:docMk/>
            <pc:sldMk cId="2066153709" sldId="286"/>
            <ac:spMk id="5" creationId="{8230B8E1-9291-5944-8C83-60161E6899AD}"/>
          </ac:spMkLst>
        </pc:spChg>
        <pc:graphicFrameChg chg="add mod">
          <ac:chgData name="Julian Chow" userId="1c617f15-7cb4-4ac3-8adb-f59275d155e8" providerId="ADAL" clId="{5A7ED67C-82C4-479D-A1DF-90B9E214AD78}" dt="2024-03-11T18:44:42.469" v="1918" actId="20577"/>
          <ac:graphicFrameMkLst>
            <pc:docMk/>
            <pc:sldMk cId="2066153709" sldId="286"/>
            <ac:graphicFrameMk id="6" creationId="{EE58FE7C-FC98-3943-2BD9-85601C9FDCE0}"/>
          </ac:graphicFrameMkLst>
        </pc:graphicFrameChg>
        <pc:picChg chg="add del mod">
          <ac:chgData name="Julian Chow" userId="1c617f15-7cb4-4ac3-8adb-f59275d155e8" providerId="ADAL" clId="{5A7ED67C-82C4-479D-A1DF-90B9E214AD78}" dt="2024-03-05T22:28:42.716" v="181" actId="1076"/>
          <ac:picMkLst>
            <pc:docMk/>
            <pc:sldMk cId="2066153709" sldId="286"/>
            <ac:picMk id="3074" creationId="{249FBEA5-0911-C24F-BB77-9B6447A4C73B}"/>
          </ac:picMkLst>
        </pc:picChg>
      </pc:sldChg>
      <pc:sldChg chg="add del">
        <pc:chgData name="Julian Chow" userId="1c617f15-7cb4-4ac3-8adb-f59275d155e8" providerId="ADAL" clId="{5A7ED67C-82C4-479D-A1DF-90B9E214AD78}" dt="2024-03-05T22:25:56.783" v="107"/>
        <pc:sldMkLst>
          <pc:docMk/>
          <pc:sldMk cId="2697267287" sldId="286"/>
        </pc:sldMkLst>
      </pc:sldChg>
      <pc:sldChg chg="modSp add del mod">
        <pc:chgData name="Julian Chow" userId="1c617f15-7cb4-4ac3-8adb-f59275d155e8" providerId="ADAL" clId="{5A7ED67C-82C4-479D-A1DF-90B9E214AD78}" dt="2024-03-05T22:26:09.503" v="109" actId="2696"/>
        <pc:sldMkLst>
          <pc:docMk/>
          <pc:sldMk cId="3017279171" sldId="286"/>
        </pc:sldMkLst>
        <pc:spChg chg="mod">
          <ac:chgData name="Julian Chow" userId="1c617f15-7cb4-4ac3-8adb-f59275d155e8" providerId="ADAL" clId="{5A7ED67C-82C4-479D-A1DF-90B9E214AD78}" dt="2024-03-01T21:03:40.594" v="1" actId="27636"/>
          <ac:spMkLst>
            <pc:docMk/>
            <pc:sldMk cId="3017279171" sldId="286"/>
            <ac:spMk id="4" creationId="{FF0A941E-6633-F74C-AB73-7CED100AF104}"/>
          </ac:spMkLst>
        </pc:spChg>
      </pc:sldChg>
      <pc:sldChg chg="add del">
        <pc:chgData name="Julian Chow" userId="1c617f15-7cb4-4ac3-8adb-f59275d155e8" providerId="ADAL" clId="{5A7ED67C-82C4-479D-A1DF-90B9E214AD78}" dt="2024-03-05T22:26:09.503" v="109" actId="2696"/>
        <pc:sldMkLst>
          <pc:docMk/>
          <pc:sldMk cId="547751579" sldId="287"/>
        </pc:sldMkLst>
      </pc:sldChg>
      <pc:sldChg chg="add del">
        <pc:chgData name="Julian Chow" userId="1c617f15-7cb4-4ac3-8adb-f59275d155e8" providerId="ADAL" clId="{5A7ED67C-82C4-479D-A1DF-90B9E214AD78}" dt="2024-03-05T22:26:50.765" v="115" actId="2696"/>
        <pc:sldMkLst>
          <pc:docMk/>
          <pc:sldMk cId="1136695364" sldId="287"/>
        </pc:sldMkLst>
      </pc:sldChg>
      <pc:sldChg chg="add del">
        <pc:chgData name="Julian Chow" userId="1c617f15-7cb4-4ac3-8adb-f59275d155e8" providerId="ADAL" clId="{5A7ED67C-82C4-479D-A1DF-90B9E214AD78}" dt="2024-03-05T22:26:15.425" v="111"/>
        <pc:sldMkLst>
          <pc:docMk/>
          <pc:sldMk cId="2225375550" sldId="287"/>
        </pc:sldMkLst>
      </pc:sldChg>
      <pc:sldChg chg="modSp add del">
        <pc:chgData name="Julian Chow" userId="1c617f15-7cb4-4ac3-8adb-f59275d155e8" providerId="ADAL" clId="{5A7ED67C-82C4-479D-A1DF-90B9E214AD78}" dt="2024-03-05T22:28:58.202" v="183" actId="47"/>
        <pc:sldMkLst>
          <pc:docMk/>
          <pc:sldMk cId="4077971490" sldId="287"/>
        </pc:sldMkLst>
        <pc:graphicFrameChg chg="mod">
          <ac:chgData name="Julian Chow" userId="1c617f15-7cb4-4ac3-8adb-f59275d155e8" providerId="ADAL" clId="{5A7ED67C-82C4-479D-A1DF-90B9E214AD78}" dt="2024-03-05T22:27:42.251" v="166" actId="20577"/>
          <ac:graphicFrameMkLst>
            <pc:docMk/>
            <pc:sldMk cId="4077971490" sldId="287"/>
            <ac:graphicFrameMk id="11" creationId="{2A59DCE5-472E-2749-89CE-879B4158CDD5}"/>
          </ac:graphicFrameMkLst>
        </pc:graphicFrameChg>
      </pc:sldChg>
      <pc:sldChg chg="delSp modSp add del mod">
        <pc:chgData name="Julian Chow" userId="1c617f15-7cb4-4ac3-8adb-f59275d155e8" providerId="ADAL" clId="{5A7ED67C-82C4-479D-A1DF-90B9E214AD78}" dt="2024-03-05T22:19:53.383" v="86" actId="47"/>
        <pc:sldMkLst>
          <pc:docMk/>
          <pc:sldMk cId="1812268658" sldId="288"/>
        </pc:sldMkLst>
        <pc:spChg chg="mod">
          <ac:chgData name="Julian Chow" userId="1c617f15-7cb4-4ac3-8adb-f59275d155e8" providerId="ADAL" clId="{5A7ED67C-82C4-479D-A1DF-90B9E214AD78}" dt="2024-03-04T21:22:36.438" v="4" actId="27636"/>
          <ac:spMkLst>
            <pc:docMk/>
            <pc:sldMk cId="1812268658" sldId="288"/>
            <ac:spMk id="3" creationId="{8D076A4B-17C8-4617-A9AB-BB2586F34F02}"/>
          </ac:spMkLst>
        </pc:spChg>
        <pc:spChg chg="del">
          <ac:chgData name="Julian Chow" userId="1c617f15-7cb4-4ac3-8adb-f59275d155e8" providerId="ADAL" clId="{5A7ED67C-82C4-479D-A1DF-90B9E214AD78}" dt="2024-03-04T21:22:47.962" v="10" actId="478"/>
          <ac:spMkLst>
            <pc:docMk/>
            <pc:sldMk cId="1812268658" sldId="288"/>
            <ac:spMk id="8" creationId="{02D187AA-0970-4D01-AF32-4E47517DC2F7}"/>
          </ac:spMkLst>
        </pc:spChg>
      </pc:sldChg>
      <pc:sldChg chg="delSp modSp add mod">
        <pc:chgData name="Julian Chow" userId="1c617f15-7cb4-4ac3-8adb-f59275d155e8" providerId="ADAL" clId="{5A7ED67C-82C4-479D-A1DF-90B9E214AD78}" dt="2024-03-04T21:22:53.705" v="11" actId="478"/>
        <pc:sldMkLst>
          <pc:docMk/>
          <pc:sldMk cId="1615023733" sldId="289"/>
        </pc:sldMkLst>
        <pc:spChg chg="mod">
          <ac:chgData name="Julian Chow" userId="1c617f15-7cb4-4ac3-8adb-f59275d155e8" providerId="ADAL" clId="{5A7ED67C-82C4-479D-A1DF-90B9E214AD78}" dt="2024-03-04T21:22:36.491" v="5" actId="27636"/>
          <ac:spMkLst>
            <pc:docMk/>
            <pc:sldMk cId="1615023733" sldId="289"/>
            <ac:spMk id="2" creationId="{90387897-5E88-4DC9-B630-2686B33E51D0}"/>
          </ac:spMkLst>
        </pc:spChg>
        <pc:spChg chg="del">
          <ac:chgData name="Julian Chow" userId="1c617f15-7cb4-4ac3-8adb-f59275d155e8" providerId="ADAL" clId="{5A7ED67C-82C4-479D-A1DF-90B9E214AD78}" dt="2024-03-04T21:22:53.705" v="11" actId="478"/>
          <ac:spMkLst>
            <pc:docMk/>
            <pc:sldMk cId="1615023733" sldId="289"/>
            <ac:spMk id="9" creationId="{4E94E23D-BD4D-41DD-B9CE-19147D57C855}"/>
          </ac:spMkLst>
        </pc:spChg>
      </pc:sldChg>
      <pc:sldChg chg="delSp modSp add mod">
        <pc:chgData name="Julian Chow" userId="1c617f15-7cb4-4ac3-8adb-f59275d155e8" providerId="ADAL" clId="{5A7ED67C-82C4-479D-A1DF-90B9E214AD78}" dt="2024-03-11T22:50:50.659" v="2537" actId="478"/>
        <pc:sldMkLst>
          <pc:docMk/>
          <pc:sldMk cId="1785361950" sldId="292"/>
        </pc:sldMkLst>
        <pc:spChg chg="del">
          <ac:chgData name="Julian Chow" userId="1c617f15-7cb4-4ac3-8adb-f59275d155e8" providerId="ADAL" clId="{5A7ED67C-82C4-479D-A1DF-90B9E214AD78}" dt="2024-03-11T22:50:50.659" v="2537" actId="478"/>
          <ac:spMkLst>
            <pc:docMk/>
            <pc:sldMk cId="1785361950" sldId="292"/>
            <ac:spMk id="4" creationId="{BF591AEE-DDFF-40CB-8CC5-B3F9C2836EF1}"/>
          </ac:spMkLst>
        </pc:spChg>
        <pc:spChg chg="del">
          <ac:chgData name="Julian Chow" userId="1c617f15-7cb4-4ac3-8adb-f59275d155e8" providerId="ADAL" clId="{5A7ED67C-82C4-479D-A1DF-90B9E214AD78}" dt="2024-03-04T21:22:58.695" v="12" actId="478"/>
          <ac:spMkLst>
            <pc:docMk/>
            <pc:sldMk cId="1785361950" sldId="292"/>
            <ac:spMk id="7" creationId="{5C1EF446-1EC5-4799-8BC5-C8C6C97FC7E5}"/>
          </ac:spMkLst>
        </pc:spChg>
        <pc:spChg chg="mod">
          <ac:chgData name="Julian Chow" userId="1c617f15-7cb4-4ac3-8adb-f59275d155e8" providerId="ADAL" clId="{5A7ED67C-82C4-479D-A1DF-90B9E214AD78}" dt="2024-03-04T21:22:36.496" v="6" actId="27636"/>
          <ac:spMkLst>
            <pc:docMk/>
            <pc:sldMk cId="1785361950" sldId="292"/>
            <ac:spMk id="8" creationId="{2015C894-F38F-47DB-81B4-2DF22D52CC3E}"/>
          </ac:spMkLst>
        </pc:spChg>
        <pc:spChg chg="mod">
          <ac:chgData name="Julian Chow" userId="1c617f15-7cb4-4ac3-8adb-f59275d155e8" providerId="ADAL" clId="{5A7ED67C-82C4-479D-A1DF-90B9E214AD78}" dt="2024-03-05T22:33:36.171" v="207"/>
          <ac:spMkLst>
            <pc:docMk/>
            <pc:sldMk cId="1785361950" sldId="292"/>
            <ac:spMk id="10" creationId="{8D3D7946-1DBF-447F-B8DE-41231C40B933}"/>
          </ac:spMkLst>
        </pc:spChg>
        <pc:spChg chg="mod">
          <ac:chgData name="Julian Chow" userId="1c617f15-7cb4-4ac3-8adb-f59275d155e8" providerId="ADAL" clId="{5A7ED67C-82C4-479D-A1DF-90B9E214AD78}" dt="2024-03-05T22:32:19.297" v="195" actId="20577"/>
          <ac:spMkLst>
            <pc:docMk/>
            <pc:sldMk cId="1785361950" sldId="292"/>
            <ac:spMk id="11" creationId="{17B77A7B-A99D-458A-A2C8-BB8BDE6ADD43}"/>
          </ac:spMkLst>
        </pc:spChg>
        <pc:spChg chg="mod">
          <ac:chgData name="Julian Chow" userId="1c617f15-7cb4-4ac3-8adb-f59275d155e8" providerId="ADAL" clId="{5A7ED67C-82C4-479D-A1DF-90B9E214AD78}" dt="2024-03-05T22:32:26.647" v="204" actId="20577"/>
          <ac:spMkLst>
            <pc:docMk/>
            <pc:sldMk cId="1785361950" sldId="292"/>
            <ac:spMk id="14" creationId="{B432FF09-42A9-49E4-97BD-E5D2EC0D6213}"/>
          </ac:spMkLst>
        </pc:spChg>
      </pc:sldChg>
      <pc:sldChg chg="delSp modSp add mod delCm modNotesTx">
        <pc:chgData name="Julian Chow" userId="1c617f15-7cb4-4ac3-8adb-f59275d155e8" providerId="ADAL" clId="{5A7ED67C-82C4-479D-A1DF-90B9E214AD78}" dt="2024-03-11T22:50:55.268" v="2538" actId="478"/>
        <pc:sldMkLst>
          <pc:docMk/>
          <pc:sldMk cId="290832409" sldId="295"/>
        </pc:sldMkLst>
        <pc:spChg chg="del">
          <ac:chgData name="Julian Chow" userId="1c617f15-7cb4-4ac3-8adb-f59275d155e8" providerId="ADAL" clId="{5A7ED67C-82C4-479D-A1DF-90B9E214AD78}" dt="2024-03-11T22:50:55.268" v="2538" actId="478"/>
          <ac:spMkLst>
            <pc:docMk/>
            <pc:sldMk cId="290832409" sldId="295"/>
            <ac:spMk id="4" creationId="{BF591AEE-DDFF-40CB-8CC5-B3F9C2836EF1}"/>
          </ac:spMkLst>
        </pc:spChg>
        <pc:spChg chg="del">
          <ac:chgData name="Julian Chow" userId="1c617f15-7cb4-4ac3-8adb-f59275d155e8" providerId="ADAL" clId="{5A7ED67C-82C4-479D-A1DF-90B9E214AD78}" dt="2024-03-06T01:33:50.496" v="274" actId="478"/>
          <ac:spMkLst>
            <pc:docMk/>
            <pc:sldMk cId="290832409" sldId="295"/>
            <ac:spMk id="7" creationId="{5C1EF446-1EC5-4799-8BC5-C8C6C97FC7E5}"/>
          </ac:spMkLst>
        </pc:spChg>
        <pc:spChg chg="mod">
          <ac:chgData name="Julian Chow" userId="1c617f15-7cb4-4ac3-8adb-f59275d155e8" providerId="ADAL" clId="{5A7ED67C-82C4-479D-A1DF-90B9E214AD78}" dt="2024-03-04T21:22:36.501" v="7" actId="27636"/>
          <ac:spMkLst>
            <pc:docMk/>
            <pc:sldMk cId="290832409" sldId="295"/>
            <ac:spMk id="8" creationId="{2015C894-F38F-47DB-81B4-2DF22D52CC3E}"/>
          </ac:spMkLst>
        </pc:spChg>
        <pc:spChg chg="mod">
          <ac:chgData name="Julian Chow" userId="1c617f15-7cb4-4ac3-8adb-f59275d155e8" providerId="ADAL" clId="{5A7ED67C-82C4-479D-A1DF-90B9E214AD78}" dt="2024-03-05T22:34:02.075" v="209" actId="14100"/>
          <ac:spMkLst>
            <pc:docMk/>
            <pc:sldMk cId="290832409" sldId="295"/>
            <ac:spMk id="10" creationId="{8D3D7946-1DBF-447F-B8DE-41231C40B933}"/>
          </ac:spMkLst>
        </pc:spChg>
        <pc:spChg chg="mod">
          <ac:chgData name="Julian Chow" userId="1c617f15-7cb4-4ac3-8adb-f59275d155e8" providerId="ADAL" clId="{5A7ED67C-82C4-479D-A1DF-90B9E214AD78}" dt="2024-03-05T22:34:36.883" v="210"/>
          <ac:spMkLst>
            <pc:docMk/>
            <pc:sldMk cId="290832409" sldId="295"/>
            <ac:spMk id="11" creationId="{17B77A7B-A99D-458A-A2C8-BB8BDE6ADD43}"/>
          </ac:spMkLst>
        </pc:spChg>
      </pc:sldChg>
      <pc:sldChg chg="delSp modSp add mod delCm modNotesTx">
        <pc:chgData name="Julian Chow" userId="1c617f15-7cb4-4ac3-8adb-f59275d155e8" providerId="ADAL" clId="{5A7ED67C-82C4-479D-A1DF-90B9E214AD78}" dt="2024-03-11T22:51:16.284" v="2541" actId="478"/>
        <pc:sldMkLst>
          <pc:docMk/>
          <pc:sldMk cId="2929869331" sldId="296"/>
        </pc:sldMkLst>
        <pc:spChg chg="del">
          <ac:chgData name="Julian Chow" userId="1c617f15-7cb4-4ac3-8adb-f59275d155e8" providerId="ADAL" clId="{5A7ED67C-82C4-479D-A1DF-90B9E214AD78}" dt="2024-03-11T22:51:16.284" v="2541" actId="478"/>
          <ac:spMkLst>
            <pc:docMk/>
            <pc:sldMk cId="2929869331" sldId="296"/>
            <ac:spMk id="4" creationId="{BF591AEE-DDFF-40CB-8CC5-B3F9C2836EF1}"/>
          </ac:spMkLst>
        </pc:spChg>
        <pc:spChg chg="del">
          <ac:chgData name="Julian Chow" userId="1c617f15-7cb4-4ac3-8adb-f59275d155e8" providerId="ADAL" clId="{5A7ED67C-82C4-479D-A1DF-90B9E214AD78}" dt="2024-03-04T21:23:18.552" v="14" actId="478"/>
          <ac:spMkLst>
            <pc:docMk/>
            <pc:sldMk cId="2929869331" sldId="296"/>
            <ac:spMk id="7" creationId="{5C1EF446-1EC5-4799-8BC5-C8C6C97FC7E5}"/>
          </ac:spMkLst>
        </pc:spChg>
        <pc:spChg chg="mod">
          <ac:chgData name="Julian Chow" userId="1c617f15-7cb4-4ac3-8adb-f59275d155e8" providerId="ADAL" clId="{5A7ED67C-82C4-479D-A1DF-90B9E214AD78}" dt="2024-03-04T21:22:36.509" v="8" actId="27636"/>
          <ac:spMkLst>
            <pc:docMk/>
            <pc:sldMk cId="2929869331" sldId="296"/>
            <ac:spMk id="8" creationId="{2015C894-F38F-47DB-81B4-2DF22D52CC3E}"/>
          </ac:spMkLst>
        </pc:spChg>
        <pc:spChg chg="mod">
          <ac:chgData name="Julian Chow" userId="1c617f15-7cb4-4ac3-8adb-f59275d155e8" providerId="ADAL" clId="{5A7ED67C-82C4-479D-A1DF-90B9E214AD78}" dt="2024-03-11T22:49:36.830" v="2535" actId="1036"/>
          <ac:spMkLst>
            <pc:docMk/>
            <pc:sldMk cId="2929869331" sldId="296"/>
            <ac:spMk id="11" creationId="{17B77A7B-A99D-458A-A2C8-BB8BDE6ADD43}"/>
          </ac:spMkLst>
        </pc:spChg>
      </pc:sldChg>
      <pc:sldChg chg="delSp add mod">
        <pc:chgData name="Julian Chow" userId="1c617f15-7cb4-4ac3-8adb-f59275d155e8" providerId="ADAL" clId="{5A7ED67C-82C4-479D-A1DF-90B9E214AD78}" dt="2024-03-05T22:49:57.915" v="272" actId="478"/>
        <pc:sldMkLst>
          <pc:docMk/>
          <pc:sldMk cId="3504859563" sldId="297"/>
        </pc:sldMkLst>
        <pc:spChg chg="del">
          <ac:chgData name="Julian Chow" userId="1c617f15-7cb4-4ac3-8adb-f59275d155e8" providerId="ADAL" clId="{5A7ED67C-82C4-479D-A1DF-90B9E214AD78}" dt="2024-03-05T22:49:57.915" v="272" actId="478"/>
          <ac:spMkLst>
            <pc:docMk/>
            <pc:sldMk cId="3504859563" sldId="297"/>
            <ac:spMk id="7" creationId="{5C1EF446-1EC5-4799-8BC5-C8C6C97FC7E5}"/>
          </ac:spMkLst>
        </pc:spChg>
      </pc:sldChg>
      <pc:sldChg chg="delSp modSp add mod delCm modNotesTx">
        <pc:chgData name="Julian Chow" userId="1c617f15-7cb4-4ac3-8adb-f59275d155e8" providerId="ADAL" clId="{5A7ED67C-82C4-479D-A1DF-90B9E214AD78}" dt="2024-03-11T22:51:51.267" v="2547" actId="478"/>
        <pc:sldMkLst>
          <pc:docMk/>
          <pc:sldMk cId="2968541516" sldId="298"/>
        </pc:sldMkLst>
        <pc:spChg chg="del">
          <ac:chgData name="Julian Chow" userId="1c617f15-7cb4-4ac3-8adb-f59275d155e8" providerId="ADAL" clId="{5A7ED67C-82C4-479D-A1DF-90B9E214AD78}" dt="2024-03-11T22:51:51.267" v="2547" actId="478"/>
          <ac:spMkLst>
            <pc:docMk/>
            <pc:sldMk cId="2968541516" sldId="298"/>
            <ac:spMk id="4" creationId="{BF591AEE-DDFF-40CB-8CC5-B3F9C2836EF1}"/>
          </ac:spMkLst>
        </pc:spChg>
        <pc:spChg chg="del">
          <ac:chgData name="Julian Chow" userId="1c617f15-7cb4-4ac3-8adb-f59275d155e8" providerId="ADAL" clId="{5A7ED67C-82C4-479D-A1DF-90B9E214AD78}" dt="2024-03-05T22:49:50.432" v="271" actId="478"/>
          <ac:spMkLst>
            <pc:docMk/>
            <pc:sldMk cId="2968541516" sldId="298"/>
            <ac:spMk id="7" creationId="{5C1EF446-1EC5-4799-8BC5-C8C6C97FC7E5}"/>
          </ac:spMkLst>
        </pc:spChg>
        <pc:spChg chg="mod">
          <ac:chgData name="Julian Chow" userId="1c617f15-7cb4-4ac3-8adb-f59275d155e8" providerId="ADAL" clId="{5A7ED67C-82C4-479D-A1DF-90B9E214AD78}" dt="2024-03-06T01:40:45.820" v="422" actId="21"/>
          <ac:spMkLst>
            <pc:docMk/>
            <pc:sldMk cId="2968541516" sldId="298"/>
            <ac:spMk id="11" creationId="{17B77A7B-A99D-458A-A2C8-BB8BDE6ADD43}"/>
          </ac:spMkLst>
        </pc:spChg>
      </pc:sldChg>
      <pc:sldChg chg="delSp modSp add mod delCm modCm modNotesTx">
        <pc:chgData name="Julian Chow" userId="1c617f15-7cb4-4ac3-8adb-f59275d155e8" providerId="ADAL" clId="{5A7ED67C-82C4-479D-A1DF-90B9E214AD78}" dt="2024-03-11T22:54:55.751" v="2550" actId="478"/>
        <pc:sldMkLst>
          <pc:docMk/>
          <pc:sldMk cId="3591532038" sldId="299"/>
        </pc:sldMkLst>
        <pc:spChg chg="del">
          <ac:chgData name="Julian Chow" userId="1c617f15-7cb4-4ac3-8adb-f59275d155e8" providerId="ADAL" clId="{5A7ED67C-82C4-479D-A1DF-90B9E214AD78}" dt="2024-03-11T22:54:55.751" v="2550" actId="478"/>
          <ac:spMkLst>
            <pc:docMk/>
            <pc:sldMk cId="3591532038" sldId="299"/>
            <ac:spMk id="4" creationId="{BF591AEE-DDFF-40CB-8CC5-B3F9C2836EF1}"/>
          </ac:spMkLst>
        </pc:spChg>
        <pc:spChg chg="del">
          <ac:chgData name="Julian Chow" userId="1c617f15-7cb4-4ac3-8adb-f59275d155e8" providerId="ADAL" clId="{5A7ED67C-82C4-479D-A1DF-90B9E214AD78}" dt="2024-03-04T21:23:32.711" v="16" actId="478"/>
          <ac:spMkLst>
            <pc:docMk/>
            <pc:sldMk cId="3591532038" sldId="299"/>
            <ac:spMk id="7" creationId="{5C1EF446-1EC5-4799-8BC5-C8C6C97FC7E5}"/>
          </ac:spMkLst>
        </pc:spChg>
        <pc:spChg chg="mod">
          <ac:chgData name="Julian Chow" userId="1c617f15-7cb4-4ac3-8adb-f59275d155e8" providerId="ADAL" clId="{5A7ED67C-82C4-479D-A1DF-90B9E214AD78}" dt="2024-03-06T01:43:09.846" v="543" actId="6549"/>
          <ac:spMkLst>
            <pc:docMk/>
            <pc:sldMk cId="3591532038" sldId="299"/>
            <ac:spMk id="11" creationId="{17B77A7B-A99D-458A-A2C8-BB8BDE6ADD43}"/>
          </ac:spMkLst>
        </pc:spChg>
      </pc:sldChg>
      <pc:sldChg chg="delSp add mod">
        <pc:chgData name="Julian Chow" userId="1c617f15-7cb4-4ac3-8adb-f59275d155e8" providerId="ADAL" clId="{5A7ED67C-82C4-479D-A1DF-90B9E214AD78}" dt="2024-03-04T21:23:55.810" v="19" actId="478"/>
        <pc:sldMkLst>
          <pc:docMk/>
          <pc:sldMk cId="792142121" sldId="300"/>
        </pc:sldMkLst>
        <pc:spChg chg="del">
          <ac:chgData name="Julian Chow" userId="1c617f15-7cb4-4ac3-8adb-f59275d155e8" providerId="ADAL" clId="{5A7ED67C-82C4-479D-A1DF-90B9E214AD78}" dt="2024-03-04T21:23:55.810" v="19" actId="478"/>
          <ac:spMkLst>
            <pc:docMk/>
            <pc:sldMk cId="792142121" sldId="300"/>
            <ac:spMk id="7" creationId="{5C1EF446-1EC5-4799-8BC5-C8C6C97FC7E5}"/>
          </ac:spMkLst>
        </pc:spChg>
      </pc:sldChg>
      <pc:sldChg chg="delSp modSp add mod delCm modNotesTx">
        <pc:chgData name="Julian Chow" userId="1c617f15-7cb4-4ac3-8adb-f59275d155e8" providerId="ADAL" clId="{5A7ED67C-82C4-479D-A1DF-90B9E214AD78}" dt="2024-03-11T22:55:28.272" v="2556" actId="478"/>
        <pc:sldMkLst>
          <pc:docMk/>
          <pc:sldMk cId="2756400869" sldId="301"/>
        </pc:sldMkLst>
        <pc:spChg chg="del mod">
          <ac:chgData name="Julian Chow" userId="1c617f15-7cb4-4ac3-8adb-f59275d155e8" providerId="ADAL" clId="{5A7ED67C-82C4-479D-A1DF-90B9E214AD78}" dt="2024-03-11T22:55:28.272" v="2556" actId="478"/>
          <ac:spMkLst>
            <pc:docMk/>
            <pc:sldMk cId="2756400869" sldId="301"/>
            <ac:spMk id="4" creationId="{BF591AEE-DDFF-40CB-8CC5-B3F9C2836EF1}"/>
          </ac:spMkLst>
        </pc:spChg>
        <pc:spChg chg="del">
          <ac:chgData name="Julian Chow" userId="1c617f15-7cb4-4ac3-8adb-f59275d155e8" providerId="ADAL" clId="{5A7ED67C-82C4-479D-A1DF-90B9E214AD78}" dt="2024-03-05T22:49:40.898" v="270" actId="478"/>
          <ac:spMkLst>
            <pc:docMk/>
            <pc:sldMk cId="2756400869" sldId="301"/>
            <ac:spMk id="7" creationId="{5C1EF446-1EC5-4799-8BC5-C8C6C97FC7E5}"/>
          </ac:spMkLst>
        </pc:spChg>
        <pc:spChg chg="mod">
          <ac:chgData name="Julian Chow" userId="1c617f15-7cb4-4ac3-8adb-f59275d155e8" providerId="ADAL" clId="{5A7ED67C-82C4-479D-A1DF-90B9E214AD78}" dt="2024-03-06T02:03:46.792" v="1187" actId="6549"/>
          <ac:spMkLst>
            <pc:docMk/>
            <pc:sldMk cId="2756400869" sldId="301"/>
            <ac:spMk id="10" creationId="{8D3D7946-1DBF-447F-B8DE-41231C40B933}"/>
          </ac:spMkLst>
        </pc:spChg>
        <pc:spChg chg="mod">
          <ac:chgData name="Julian Chow" userId="1c617f15-7cb4-4ac3-8adb-f59275d155e8" providerId="ADAL" clId="{5A7ED67C-82C4-479D-A1DF-90B9E214AD78}" dt="2024-03-06T02:03:54.675" v="1193" actId="6549"/>
          <ac:spMkLst>
            <pc:docMk/>
            <pc:sldMk cId="2756400869" sldId="301"/>
            <ac:spMk id="11" creationId="{17B77A7B-A99D-458A-A2C8-BB8BDE6ADD43}"/>
          </ac:spMkLst>
        </pc:spChg>
      </pc:sldChg>
      <pc:sldChg chg="delSp modSp add mod delCm modCm modNotesTx">
        <pc:chgData name="Julian Chow" userId="1c617f15-7cb4-4ac3-8adb-f59275d155e8" providerId="ADAL" clId="{5A7ED67C-82C4-479D-A1DF-90B9E214AD78}" dt="2024-03-11T22:55:51.721" v="2561" actId="478"/>
        <pc:sldMkLst>
          <pc:docMk/>
          <pc:sldMk cId="1139816132" sldId="302"/>
        </pc:sldMkLst>
        <pc:spChg chg="del">
          <ac:chgData name="Julian Chow" userId="1c617f15-7cb4-4ac3-8adb-f59275d155e8" providerId="ADAL" clId="{5A7ED67C-82C4-479D-A1DF-90B9E214AD78}" dt="2024-03-11T22:55:51.721" v="2561" actId="478"/>
          <ac:spMkLst>
            <pc:docMk/>
            <pc:sldMk cId="1139816132" sldId="302"/>
            <ac:spMk id="4" creationId="{BF591AEE-DDFF-40CB-8CC5-B3F9C2836EF1}"/>
          </ac:spMkLst>
        </pc:spChg>
        <pc:spChg chg="del">
          <ac:chgData name="Julian Chow" userId="1c617f15-7cb4-4ac3-8adb-f59275d155e8" providerId="ADAL" clId="{5A7ED67C-82C4-479D-A1DF-90B9E214AD78}" dt="2024-03-04T21:24:01.427" v="20" actId="478"/>
          <ac:spMkLst>
            <pc:docMk/>
            <pc:sldMk cId="1139816132" sldId="302"/>
            <ac:spMk id="7" creationId="{5C1EF446-1EC5-4799-8BC5-C8C6C97FC7E5}"/>
          </ac:spMkLst>
        </pc:spChg>
        <pc:spChg chg="mod">
          <ac:chgData name="Julian Chow" userId="1c617f15-7cb4-4ac3-8adb-f59275d155e8" providerId="ADAL" clId="{5A7ED67C-82C4-479D-A1DF-90B9E214AD78}" dt="2024-03-11T19:27:26.615" v="2429" actId="20577"/>
          <ac:spMkLst>
            <pc:docMk/>
            <pc:sldMk cId="1139816132" sldId="302"/>
            <ac:spMk id="11" creationId="{17B77A7B-A99D-458A-A2C8-BB8BDE6ADD43}"/>
          </ac:spMkLst>
        </pc:spChg>
      </pc:sldChg>
      <pc:sldChg chg="delSp add del mod">
        <pc:chgData name="Julian Chow" userId="1c617f15-7cb4-4ac3-8adb-f59275d155e8" providerId="ADAL" clId="{5A7ED67C-82C4-479D-A1DF-90B9E214AD78}" dt="2024-03-11T18:49:48.391" v="2036" actId="47"/>
        <pc:sldMkLst>
          <pc:docMk/>
          <pc:sldMk cId="2165681547" sldId="316"/>
        </pc:sldMkLst>
        <pc:spChg chg="del">
          <ac:chgData name="Julian Chow" userId="1c617f15-7cb4-4ac3-8adb-f59275d155e8" providerId="ADAL" clId="{5A7ED67C-82C4-479D-A1DF-90B9E214AD78}" dt="2024-03-04T21:23:24.487" v="15" actId="478"/>
          <ac:spMkLst>
            <pc:docMk/>
            <pc:sldMk cId="2165681547" sldId="316"/>
            <ac:spMk id="9" creationId="{4E94E23D-BD4D-41DD-B9CE-19147D57C855}"/>
          </ac:spMkLst>
        </pc:spChg>
      </pc:sldChg>
      <pc:sldChg chg="delSp add mod">
        <pc:chgData name="Julian Chow" userId="1c617f15-7cb4-4ac3-8adb-f59275d155e8" providerId="ADAL" clId="{5A7ED67C-82C4-479D-A1DF-90B9E214AD78}" dt="2024-03-11T22:55:17.931" v="2554" actId="478"/>
        <pc:sldMkLst>
          <pc:docMk/>
          <pc:sldMk cId="350821499" sldId="317"/>
        </pc:sldMkLst>
        <pc:spChg chg="del">
          <ac:chgData name="Julian Chow" userId="1c617f15-7cb4-4ac3-8adb-f59275d155e8" providerId="ADAL" clId="{5A7ED67C-82C4-479D-A1DF-90B9E214AD78}" dt="2024-03-11T22:55:17.931" v="2554" actId="478"/>
          <ac:spMkLst>
            <pc:docMk/>
            <pc:sldMk cId="350821499" sldId="317"/>
            <ac:spMk id="8" creationId="{B79C58A1-A451-4133-9866-30BAC2628083}"/>
          </ac:spMkLst>
        </pc:spChg>
      </pc:sldChg>
      <pc:sldChg chg="delSp add del mod">
        <pc:chgData name="Julian Chow" userId="1c617f15-7cb4-4ac3-8adb-f59275d155e8" providerId="ADAL" clId="{5A7ED67C-82C4-479D-A1DF-90B9E214AD78}" dt="2024-03-11T19:11:42.672" v="2297" actId="2696"/>
        <pc:sldMkLst>
          <pc:docMk/>
          <pc:sldMk cId="3897972303" sldId="317"/>
        </pc:sldMkLst>
        <pc:spChg chg="del">
          <ac:chgData name="Julian Chow" userId="1c617f15-7cb4-4ac3-8adb-f59275d155e8" providerId="ADAL" clId="{5A7ED67C-82C4-479D-A1DF-90B9E214AD78}" dt="2024-03-04T21:23:50.437" v="18" actId="478"/>
          <ac:spMkLst>
            <pc:docMk/>
            <pc:sldMk cId="3897972303" sldId="317"/>
            <ac:spMk id="9" creationId="{4E94E23D-BD4D-41DD-B9CE-19147D57C855}"/>
          </ac:spMkLst>
        </pc:spChg>
      </pc:sldChg>
      <pc:sldChg chg="delSp modSp add mod delCm">
        <pc:chgData name="Julian Chow" userId="1c617f15-7cb4-4ac3-8adb-f59275d155e8" providerId="ADAL" clId="{5A7ED67C-82C4-479D-A1DF-90B9E214AD78}" dt="2024-03-11T22:51:32.970" v="2544" actId="478"/>
        <pc:sldMkLst>
          <pc:docMk/>
          <pc:sldMk cId="2547579974" sldId="322"/>
        </pc:sldMkLst>
        <pc:spChg chg="mod">
          <ac:chgData name="Julian Chow" userId="1c617f15-7cb4-4ac3-8adb-f59275d155e8" providerId="ADAL" clId="{5A7ED67C-82C4-479D-A1DF-90B9E214AD78}" dt="2024-03-04T21:22:36.514" v="9" actId="27636"/>
          <ac:spMkLst>
            <pc:docMk/>
            <pc:sldMk cId="2547579974" sldId="322"/>
            <ac:spMk id="2" creationId="{90387897-5E88-4DC9-B630-2686B33E51D0}"/>
          </ac:spMkLst>
        </pc:spChg>
        <pc:spChg chg="del">
          <ac:chgData name="Julian Chow" userId="1c617f15-7cb4-4ac3-8adb-f59275d155e8" providerId="ADAL" clId="{5A7ED67C-82C4-479D-A1DF-90B9E214AD78}" dt="2024-03-11T22:51:32.970" v="2544" actId="478"/>
          <ac:spMkLst>
            <pc:docMk/>
            <pc:sldMk cId="2547579974" sldId="322"/>
            <ac:spMk id="8" creationId="{B79C58A1-A451-4133-9866-30BAC2628083}"/>
          </ac:spMkLst>
        </pc:spChg>
        <pc:spChg chg="del">
          <ac:chgData name="Julian Chow" userId="1c617f15-7cb4-4ac3-8adb-f59275d155e8" providerId="ADAL" clId="{5A7ED67C-82C4-479D-A1DF-90B9E214AD78}" dt="2024-03-04T21:23:14.168" v="13" actId="478"/>
          <ac:spMkLst>
            <pc:docMk/>
            <pc:sldMk cId="2547579974" sldId="322"/>
            <ac:spMk id="9" creationId="{4E94E23D-BD4D-41DD-B9CE-19147D57C855}"/>
          </ac:spMkLst>
        </pc:spChg>
        <pc:spChg chg="mod">
          <ac:chgData name="Julian Chow" userId="1c617f15-7cb4-4ac3-8adb-f59275d155e8" providerId="ADAL" clId="{5A7ED67C-82C4-479D-A1DF-90B9E214AD78}" dt="2024-03-05T22:36:35.023" v="267" actId="20577"/>
          <ac:spMkLst>
            <pc:docMk/>
            <pc:sldMk cId="2547579974" sldId="322"/>
            <ac:spMk id="11" creationId="{B1099F78-B2F9-46DA-9F4B-8F8D379FCF5A}"/>
          </ac:spMkLst>
        </pc:spChg>
      </pc:sldChg>
      <pc:sldChg chg="delSp add mod delCm">
        <pc:chgData name="Julian Chow" userId="1c617f15-7cb4-4ac3-8adb-f59275d155e8" providerId="ADAL" clId="{5A7ED67C-82C4-479D-A1DF-90B9E214AD78}" dt="2024-03-11T22:56:11.485" v="2565" actId="478"/>
        <pc:sldMkLst>
          <pc:docMk/>
          <pc:sldMk cId="2561343136" sldId="323"/>
        </pc:sldMkLst>
        <pc:spChg chg="del">
          <ac:chgData name="Julian Chow" userId="1c617f15-7cb4-4ac3-8adb-f59275d155e8" providerId="ADAL" clId="{5A7ED67C-82C4-479D-A1DF-90B9E214AD78}" dt="2024-03-11T22:56:11.485" v="2565" actId="478"/>
          <ac:spMkLst>
            <pc:docMk/>
            <pc:sldMk cId="2561343136" sldId="323"/>
            <ac:spMk id="8" creationId="{B79C58A1-A451-4133-9866-30BAC2628083}"/>
          </ac:spMkLst>
        </pc:spChg>
        <pc:spChg chg="del">
          <ac:chgData name="Julian Chow" userId="1c617f15-7cb4-4ac3-8adb-f59275d155e8" providerId="ADAL" clId="{5A7ED67C-82C4-479D-A1DF-90B9E214AD78}" dt="2024-03-04T21:24:09.189" v="21" actId="478"/>
          <ac:spMkLst>
            <pc:docMk/>
            <pc:sldMk cId="2561343136" sldId="323"/>
            <ac:spMk id="9" creationId="{4E94E23D-BD4D-41DD-B9CE-19147D57C855}"/>
          </ac:spMkLst>
        </pc:spChg>
      </pc:sldChg>
      <pc:sldChg chg="add del">
        <pc:chgData name="Julian Chow" userId="1c617f15-7cb4-4ac3-8adb-f59275d155e8" providerId="ADAL" clId="{5A7ED67C-82C4-479D-A1DF-90B9E214AD78}" dt="2024-03-11T19:08:09.178" v="2176" actId="47"/>
        <pc:sldMkLst>
          <pc:docMk/>
          <pc:sldMk cId="2416481926" sldId="391"/>
        </pc:sldMkLst>
      </pc:sldChg>
      <pc:sldChg chg="delSp modSp add mod">
        <pc:chgData name="Julian Chow" userId="1c617f15-7cb4-4ac3-8adb-f59275d155e8" providerId="ADAL" clId="{5A7ED67C-82C4-479D-A1DF-90B9E214AD78}" dt="2024-03-11T19:09:44.710" v="2264" actId="207"/>
        <pc:sldMkLst>
          <pc:docMk/>
          <pc:sldMk cId="2081521638" sldId="403"/>
        </pc:sldMkLst>
        <pc:spChg chg="mod">
          <ac:chgData name="Julian Chow" userId="1c617f15-7cb4-4ac3-8adb-f59275d155e8" providerId="ADAL" clId="{5A7ED67C-82C4-479D-A1DF-90B9E214AD78}" dt="2024-03-11T19:09:44.710" v="2264" actId="207"/>
          <ac:spMkLst>
            <pc:docMk/>
            <pc:sldMk cId="2081521638" sldId="403"/>
            <ac:spMk id="2" creationId="{D735F7F3-C1B5-4B60-A00A-4EB618DDFB5A}"/>
          </ac:spMkLst>
        </pc:spChg>
        <pc:spChg chg="del">
          <ac:chgData name="Julian Chow" userId="1c617f15-7cb4-4ac3-8adb-f59275d155e8" providerId="ADAL" clId="{5A7ED67C-82C4-479D-A1DF-90B9E214AD78}" dt="2024-03-11T19:08:33.797" v="2180" actId="478"/>
          <ac:spMkLst>
            <pc:docMk/>
            <pc:sldMk cId="2081521638" sldId="403"/>
            <ac:spMk id="44" creationId="{DAA2FD4A-6CA6-B74D-E9DC-ADFFB05702E0}"/>
          </ac:spMkLst>
        </pc:spChg>
        <pc:spChg chg="del">
          <ac:chgData name="Julian Chow" userId="1c617f15-7cb4-4ac3-8adb-f59275d155e8" providerId="ADAL" clId="{5A7ED67C-82C4-479D-A1DF-90B9E214AD78}" dt="2024-03-11T19:09:37.602" v="2263" actId="478"/>
          <ac:spMkLst>
            <pc:docMk/>
            <pc:sldMk cId="2081521638" sldId="403"/>
            <ac:spMk id="45" creationId="{9FE66EFD-504A-7FDB-D315-79469D103345}"/>
          </ac:spMkLst>
        </pc:spChg>
        <pc:spChg chg="del">
          <ac:chgData name="Julian Chow" userId="1c617f15-7cb4-4ac3-8adb-f59275d155e8" providerId="ADAL" clId="{5A7ED67C-82C4-479D-A1DF-90B9E214AD78}" dt="2024-03-11T19:08:35.826" v="2181" actId="478"/>
          <ac:spMkLst>
            <pc:docMk/>
            <pc:sldMk cId="2081521638" sldId="403"/>
            <ac:spMk id="46" creationId="{22B1E6EA-66BF-C755-CAB4-49E8C91CB831}"/>
          </ac:spMkLst>
        </pc:spChg>
        <pc:spChg chg="del">
          <ac:chgData name="Julian Chow" userId="1c617f15-7cb4-4ac3-8adb-f59275d155e8" providerId="ADAL" clId="{5A7ED67C-82C4-479D-A1DF-90B9E214AD78}" dt="2024-03-11T19:09:35.361" v="2262" actId="478"/>
          <ac:spMkLst>
            <pc:docMk/>
            <pc:sldMk cId="2081521638" sldId="403"/>
            <ac:spMk id="47" creationId="{5B799F0C-1A45-0CF8-8BEE-B17E9AA7A7C6}"/>
          </ac:spMkLst>
        </pc:spChg>
        <pc:spChg chg="del mod">
          <ac:chgData name="Julian Chow" userId="1c617f15-7cb4-4ac3-8adb-f59275d155e8" providerId="ADAL" clId="{5A7ED67C-82C4-479D-A1DF-90B9E214AD78}" dt="2024-03-11T19:08:41.412" v="2183" actId="478"/>
          <ac:spMkLst>
            <pc:docMk/>
            <pc:sldMk cId="2081521638" sldId="403"/>
            <ac:spMk id="48" creationId="{0ECB0F0D-6496-F323-32BA-6514A6AD24EC}"/>
          </ac:spMkLst>
        </pc:spChg>
      </pc:sldChg>
      <pc:sldChg chg="modSp add del mod">
        <pc:chgData name="Julian Chow" userId="1c617f15-7cb4-4ac3-8adb-f59275d155e8" providerId="ADAL" clId="{5A7ED67C-82C4-479D-A1DF-90B9E214AD78}" dt="2024-03-11T19:08:12.055" v="2177" actId="2696"/>
        <pc:sldMkLst>
          <pc:docMk/>
          <pc:sldMk cId="2665066984" sldId="403"/>
        </pc:sldMkLst>
        <pc:spChg chg="mod">
          <ac:chgData name="Julian Chow" userId="1c617f15-7cb4-4ac3-8adb-f59275d155e8" providerId="ADAL" clId="{5A7ED67C-82C4-479D-A1DF-90B9E214AD78}" dt="2024-03-04T21:38:09.162" v="27" actId="27636"/>
          <ac:spMkLst>
            <pc:docMk/>
            <pc:sldMk cId="2665066984" sldId="403"/>
            <ac:spMk id="2" creationId="{D735F7F3-C1B5-4B60-A00A-4EB618DDFB5A}"/>
          </ac:spMkLst>
        </pc:spChg>
      </pc:sldChg>
      <pc:sldChg chg="add">
        <pc:chgData name="Julian Chow" userId="1c617f15-7cb4-4ac3-8adb-f59275d155e8" providerId="ADAL" clId="{5A7ED67C-82C4-479D-A1DF-90B9E214AD78}" dt="2024-03-04T21:38:08.965" v="26"/>
        <pc:sldMkLst>
          <pc:docMk/>
          <pc:sldMk cId="1848042566" sldId="405"/>
        </pc:sldMkLst>
      </pc:sldChg>
      <pc:sldChg chg="modSp add del">
        <pc:chgData name="Julian Chow" userId="1c617f15-7cb4-4ac3-8adb-f59275d155e8" providerId="ADAL" clId="{5A7ED67C-82C4-479D-A1DF-90B9E214AD78}" dt="2024-03-11T18:39:06.237" v="1809" actId="2696"/>
        <pc:sldMkLst>
          <pc:docMk/>
          <pc:sldMk cId="1096571559" sldId="963"/>
        </pc:sldMkLst>
        <pc:graphicFrameChg chg="mod">
          <ac:chgData name="Julian Chow" userId="1c617f15-7cb4-4ac3-8adb-f59275d155e8" providerId="ADAL" clId="{5A7ED67C-82C4-479D-A1DF-90B9E214AD78}" dt="2024-03-04T21:35:39.683" v="25" actId="255"/>
          <ac:graphicFrameMkLst>
            <pc:docMk/>
            <pc:sldMk cId="1096571559" sldId="963"/>
            <ac:graphicFrameMk id="6" creationId="{BFA8D78D-289E-B305-3825-A2F271B95F16}"/>
          </ac:graphicFrameMkLst>
        </pc:graphicFrameChg>
      </pc:sldChg>
      <pc:sldChg chg="add">
        <pc:chgData name="Julian Chow" userId="1c617f15-7cb4-4ac3-8adb-f59275d155e8" providerId="ADAL" clId="{5A7ED67C-82C4-479D-A1DF-90B9E214AD78}" dt="2024-03-11T18:39:13.916" v="1810"/>
        <pc:sldMkLst>
          <pc:docMk/>
          <pc:sldMk cId="3991442695" sldId="963"/>
        </pc:sldMkLst>
      </pc:sldChg>
      <pc:sldChg chg="modSp add mod">
        <pc:chgData name="Julian Chow" userId="1c617f15-7cb4-4ac3-8adb-f59275d155e8" providerId="ADAL" clId="{5A7ED67C-82C4-479D-A1DF-90B9E214AD78}" dt="2024-03-11T19:09:51.117" v="2265" actId="207"/>
        <pc:sldMkLst>
          <pc:docMk/>
          <pc:sldMk cId="2617085753" sldId="985"/>
        </pc:sldMkLst>
        <pc:spChg chg="mod">
          <ac:chgData name="Julian Chow" userId="1c617f15-7cb4-4ac3-8adb-f59275d155e8" providerId="ADAL" clId="{5A7ED67C-82C4-479D-A1DF-90B9E214AD78}" dt="2024-03-11T19:09:51.117" v="2265" actId="207"/>
          <ac:spMkLst>
            <pc:docMk/>
            <pc:sldMk cId="2617085753" sldId="985"/>
            <ac:spMk id="3" creationId="{70B303E8-D9DC-C8C8-507D-00DCB54DB2EB}"/>
          </ac:spMkLst>
        </pc:spChg>
      </pc:sldChg>
      <pc:sldChg chg="modSp add del mod">
        <pc:chgData name="Julian Chow" userId="1c617f15-7cb4-4ac3-8adb-f59275d155e8" providerId="ADAL" clId="{5A7ED67C-82C4-479D-A1DF-90B9E214AD78}" dt="2024-03-11T19:07:45.502" v="2166" actId="2696"/>
        <pc:sldMkLst>
          <pc:docMk/>
          <pc:sldMk cId="4078213712" sldId="985"/>
        </pc:sldMkLst>
        <pc:spChg chg="mod">
          <ac:chgData name="Julian Chow" userId="1c617f15-7cb4-4ac3-8adb-f59275d155e8" providerId="ADAL" clId="{5A7ED67C-82C4-479D-A1DF-90B9E214AD78}" dt="2024-03-06T02:10:03.322" v="1399" actId="20577"/>
          <ac:spMkLst>
            <pc:docMk/>
            <pc:sldMk cId="4078213712" sldId="985"/>
            <ac:spMk id="13" creationId="{D96EEC36-CD69-D0A3-730B-D78F87E3D6B6}"/>
          </ac:spMkLst>
        </pc:spChg>
      </pc:sldChg>
      <pc:sldChg chg="modSp add mod">
        <pc:chgData name="Julian Chow" userId="1c617f15-7cb4-4ac3-8adb-f59275d155e8" providerId="ADAL" clId="{5A7ED67C-82C4-479D-A1DF-90B9E214AD78}" dt="2024-03-11T19:28:13.995" v="2458" actId="207"/>
        <pc:sldMkLst>
          <pc:docMk/>
          <pc:sldMk cId="2657880587" sldId="1042"/>
        </pc:sldMkLst>
        <pc:spChg chg="mod">
          <ac:chgData name="Julian Chow" userId="1c617f15-7cb4-4ac3-8adb-f59275d155e8" providerId="ADAL" clId="{5A7ED67C-82C4-479D-A1DF-90B9E214AD78}" dt="2024-03-11T19:28:13.995" v="2458" actId="207"/>
          <ac:spMkLst>
            <pc:docMk/>
            <pc:sldMk cId="2657880587" sldId="1042"/>
            <ac:spMk id="15" creationId="{36E7C727-5C0F-454C-A7B0-5CEF8857FF2C}"/>
          </ac:spMkLst>
        </pc:spChg>
      </pc:sldChg>
      <pc:sldChg chg="add del">
        <pc:chgData name="Julian Chow" userId="1c617f15-7cb4-4ac3-8adb-f59275d155e8" providerId="ADAL" clId="{5A7ED67C-82C4-479D-A1DF-90B9E214AD78}" dt="2024-03-11T18:52:55.199" v="2059" actId="47"/>
        <pc:sldMkLst>
          <pc:docMk/>
          <pc:sldMk cId="1553705091" sldId="1208"/>
        </pc:sldMkLst>
      </pc:sldChg>
      <pc:sldChg chg="delSp add mod modNotesTx">
        <pc:chgData name="Julian Chow" userId="1c617f15-7cb4-4ac3-8adb-f59275d155e8" providerId="ADAL" clId="{5A7ED67C-82C4-479D-A1DF-90B9E214AD78}" dt="2024-03-11T18:47:46.495" v="2026" actId="6549"/>
        <pc:sldMkLst>
          <pc:docMk/>
          <pc:sldMk cId="2035303318" sldId="1210"/>
        </pc:sldMkLst>
        <pc:spChg chg="del">
          <ac:chgData name="Julian Chow" userId="1c617f15-7cb4-4ac3-8adb-f59275d155e8" providerId="ADAL" clId="{5A7ED67C-82C4-479D-A1DF-90B9E214AD78}" dt="2024-03-11T12:59:30.893" v="1634" actId="478"/>
          <ac:spMkLst>
            <pc:docMk/>
            <pc:sldMk cId="2035303318" sldId="1210"/>
            <ac:spMk id="16" creationId="{7C39E03E-0617-FF61-FAF4-3D7B1B22B0D0}"/>
          </ac:spMkLst>
        </pc:spChg>
      </pc:sldChg>
      <pc:sldChg chg="modSp add mod">
        <pc:chgData name="Julian Chow" userId="1c617f15-7cb4-4ac3-8adb-f59275d155e8" providerId="ADAL" clId="{5A7ED67C-82C4-479D-A1DF-90B9E214AD78}" dt="2024-03-11T22:47:57.171" v="2504" actId="20577"/>
        <pc:sldMkLst>
          <pc:docMk/>
          <pc:sldMk cId="941022363" sldId="1211"/>
        </pc:sldMkLst>
        <pc:spChg chg="mod">
          <ac:chgData name="Julian Chow" userId="1c617f15-7cb4-4ac3-8adb-f59275d155e8" providerId="ADAL" clId="{5A7ED67C-82C4-479D-A1DF-90B9E214AD78}" dt="2024-03-11T13:04:17.809" v="1692" actId="255"/>
          <ac:spMkLst>
            <pc:docMk/>
            <pc:sldMk cId="941022363" sldId="1211"/>
            <ac:spMk id="3" creationId="{52F1B960-B621-0F7C-BCB8-2471BCE0232D}"/>
          </ac:spMkLst>
        </pc:spChg>
        <pc:spChg chg="mod">
          <ac:chgData name="Julian Chow" userId="1c617f15-7cb4-4ac3-8adb-f59275d155e8" providerId="ADAL" clId="{5A7ED67C-82C4-479D-A1DF-90B9E214AD78}" dt="2024-03-11T22:47:57.171" v="2504" actId="20577"/>
          <ac:spMkLst>
            <pc:docMk/>
            <pc:sldMk cId="941022363" sldId="1211"/>
            <ac:spMk id="10" creationId="{848BF165-D057-4EAE-CB3C-144BBADDBBB9}"/>
          </ac:spMkLst>
        </pc:spChg>
      </pc:sldChg>
      <pc:sldChg chg="add modNotes">
        <pc:chgData name="Julian Chow" userId="1c617f15-7cb4-4ac3-8adb-f59275d155e8" providerId="ADAL" clId="{5A7ED67C-82C4-479D-A1DF-90B9E214AD78}" dt="2024-03-11T19:08:12.056" v="2178"/>
        <pc:sldMkLst>
          <pc:docMk/>
          <pc:sldMk cId="21191055" sldId="1637156356"/>
        </pc:sldMkLst>
      </pc:sldChg>
      <pc:sldChg chg="modSp add mod">
        <pc:chgData name="Julian Chow" userId="1c617f15-7cb4-4ac3-8adb-f59275d155e8" providerId="ADAL" clId="{5A7ED67C-82C4-479D-A1DF-90B9E214AD78}" dt="2024-03-11T19:28:35.766" v="2495" actId="14100"/>
        <pc:sldMkLst>
          <pc:docMk/>
          <pc:sldMk cId="2161655449" sldId="1637156365"/>
        </pc:sldMkLst>
        <pc:spChg chg="mod">
          <ac:chgData name="Julian Chow" userId="1c617f15-7cb4-4ac3-8adb-f59275d155e8" providerId="ADAL" clId="{5A7ED67C-82C4-479D-A1DF-90B9E214AD78}" dt="2024-03-11T19:28:35.766" v="2495" actId="14100"/>
          <ac:spMkLst>
            <pc:docMk/>
            <pc:sldMk cId="2161655449" sldId="1637156365"/>
            <ac:spMk id="31" creationId="{1A27378B-1F67-4E56-B6E3-D087BCE08921}"/>
          </ac:spMkLst>
        </pc:spChg>
      </pc:sldChg>
      <pc:sldChg chg="addSp delSp modSp new mod">
        <pc:chgData name="Julian Chow" userId="1c617f15-7cb4-4ac3-8adb-f59275d155e8" providerId="ADAL" clId="{5A7ED67C-82C4-479D-A1DF-90B9E214AD78}" dt="2024-03-11T12:43:30.138" v="1493" actId="12"/>
        <pc:sldMkLst>
          <pc:docMk/>
          <pc:sldMk cId="2045787901" sldId="1637156366"/>
        </pc:sldMkLst>
        <pc:spChg chg="mod">
          <ac:chgData name="Julian Chow" userId="1c617f15-7cb4-4ac3-8adb-f59275d155e8" providerId="ADAL" clId="{5A7ED67C-82C4-479D-A1DF-90B9E214AD78}" dt="2024-03-06T01:37:04.004" v="396" actId="20577"/>
          <ac:spMkLst>
            <pc:docMk/>
            <pc:sldMk cId="2045787901" sldId="1637156366"/>
            <ac:spMk id="2" creationId="{842F084A-041D-F6B5-D02F-B927EE3A66DE}"/>
          </ac:spMkLst>
        </pc:spChg>
        <pc:spChg chg="del">
          <ac:chgData name="Julian Chow" userId="1c617f15-7cb4-4ac3-8adb-f59275d155e8" providerId="ADAL" clId="{5A7ED67C-82C4-479D-A1DF-90B9E214AD78}" dt="2024-03-05T22:31:04.701" v="186" actId="478"/>
          <ac:spMkLst>
            <pc:docMk/>
            <pc:sldMk cId="2045787901" sldId="1637156366"/>
            <ac:spMk id="3" creationId="{5DE9161C-8ADB-EF93-9D69-9EC001BC854F}"/>
          </ac:spMkLst>
        </pc:spChg>
        <pc:spChg chg="add mod">
          <ac:chgData name="Julian Chow" userId="1c617f15-7cb4-4ac3-8adb-f59275d155e8" providerId="ADAL" clId="{5A7ED67C-82C4-479D-A1DF-90B9E214AD78}" dt="2024-03-11T12:43:11.684" v="1490" actId="14100"/>
          <ac:spMkLst>
            <pc:docMk/>
            <pc:sldMk cId="2045787901" sldId="1637156366"/>
            <ac:spMk id="5" creationId="{824742FB-1A6E-A1D8-9CE8-DF4003143AEE}"/>
          </ac:spMkLst>
        </pc:spChg>
        <pc:spChg chg="add mod">
          <ac:chgData name="Julian Chow" userId="1c617f15-7cb4-4ac3-8adb-f59275d155e8" providerId="ADAL" clId="{5A7ED67C-82C4-479D-A1DF-90B9E214AD78}" dt="2024-03-11T12:43:11.684" v="1490" actId="14100"/>
          <ac:spMkLst>
            <pc:docMk/>
            <pc:sldMk cId="2045787901" sldId="1637156366"/>
            <ac:spMk id="6" creationId="{34D21470-5B0B-378E-C64F-25FF68982820}"/>
          </ac:spMkLst>
        </pc:spChg>
        <pc:spChg chg="add mod">
          <ac:chgData name="Julian Chow" userId="1c617f15-7cb4-4ac3-8adb-f59275d155e8" providerId="ADAL" clId="{5A7ED67C-82C4-479D-A1DF-90B9E214AD78}" dt="2024-03-11T12:43:11.684" v="1490" actId="14100"/>
          <ac:spMkLst>
            <pc:docMk/>
            <pc:sldMk cId="2045787901" sldId="1637156366"/>
            <ac:spMk id="7" creationId="{F0617EE4-5973-C2B6-7D94-942B46C63BB5}"/>
          </ac:spMkLst>
        </pc:spChg>
        <pc:spChg chg="add mod">
          <ac:chgData name="Julian Chow" userId="1c617f15-7cb4-4ac3-8adb-f59275d155e8" providerId="ADAL" clId="{5A7ED67C-82C4-479D-A1DF-90B9E214AD78}" dt="2024-03-11T12:43:11.684" v="1490" actId="14100"/>
          <ac:spMkLst>
            <pc:docMk/>
            <pc:sldMk cId="2045787901" sldId="1637156366"/>
            <ac:spMk id="8" creationId="{1EB03CAE-121F-188F-44E1-1508D4193129}"/>
          </ac:spMkLst>
        </pc:spChg>
        <pc:spChg chg="add mod">
          <ac:chgData name="Julian Chow" userId="1c617f15-7cb4-4ac3-8adb-f59275d155e8" providerId="ADAL" clId="{5A7ED67C-82C4-479D-A1DF-90B9E214AD78}" dt="2024-03-11T12:43:11.684" v="1490" actId="14100"/>
          <ac:spMkLst>
            <pc:docMk/>
            <pc:sldMk cId="2045787901" sldId="1637156366"/>
            <ac:spMk id="9" creationId="{10B61D7F-9814-2AE3-7312-CD8058235CF0}"/>
          </ac:spMkLst>
        </pc:spChg>
        <pc:spChg chg="add mod">
          <ac:chgData name="Julian Chow" userId="1c617f15-7cb4-4ac3-8adb-f59275d155e8" providerId="ADAL" clId="{5A7ED67C-82C4-479D-A1DF-90B9E214AD78}" dt="2024-03-11T12:43:11.684" v="1490" actId="14100"/>
          <ac:spMkLst>
            <pc:docMk/>
            <pc:sldMk cId="2045787901" sldId="1637156366"/>
            <ac:spMk id="10" creationId="{6CA1758C-506D-EF17-5089-F6A9A4517089}"/>
          </ac:spMkLst>
        </pc:spChg>
        <pc:spChg chg="add mod">
          <ac:chgData name="Julian Chow" userId="1c617f15-7cb4-4ac3-8adb-f59275d155e8" providerId="ADAL" clId="{5A7ED67C-82C4-479D-A1DF-90B9E214AD78}" dt="2024-03-11T12:43:11.684" v="1490" actId="14100"/>
          <ac:spMkLst>
            <pc:docMk/>
            <pc:sldMk cId="2045787901" sldId="1637156366"/>
            <ac:spMk id="11" creationId="{F6F6CCE7-321A-D6F5-5AD9-70E9B0D80018}"/>
          </ac:spMkLst>
        </pc:spChg>
        <pc:spChg chg="add mod">
          <ac:chgData name="Julian Chow" userId="1c617f15-7cb4-4ac3-8adb-f59275d155e8" providerId="ADAL" clId="{5A7ED67C-82C4-479D-A1DF-90B9E214AD78}" dt="2024-03-11T12:43:11.684" v="1490" actId="14100"/>
          <ac:spMkLst>
            <pc:docMk/>
            <pc:sldMk cId="2045787901" sldId="1637156366"/>
            <ac:spMk id="12" creationId="{1EFF8D67-5EB1-0DA6-2EE0-C95D52CB2F70}"/>
          </ac:spMkLst>
        </pc:spChg>
        <pc:spChg chg="add mod">
          <ac:chgData name="Julian Chow" userId="1c617f15-7cb4-4ac3-8adb-f59275d155e8" providerId="ADAL" clId="{5A7ED67C-82C4-479D-A1DF-90B9E214AD78}" dt="2024-03-11T12:43:11.684" v="1490" actId="14100"/>
          <ac:spMkLst>
            <pc:docMk/>
            <pc:sldMk cId="2045787901" sldId="1637156366"/>
            <ac:spMk id="13" creationId="{02D308CB-F1BF-1A76-BDD8-82131907FB03}"/>
          </ac:spMkLst>
        </pc:spChg>
        <pc:spChg chg="add mod">
          <ac:chgData name="Julian Chow" userId="1c617f15-7cb4-4ac3-8adb-f59275d155e8" providerId="ADAL" clId="{5A7ED67C-82C4-479D-A1DF-90B9E214AD78}" dt="2024-03-11T12:43:11.684" v="1490" actId="14100"/>
          <ac:spMkLst>
            <pc:docMk/>
            <pc:sldMk cId="2045787901" sldId="1637156366"/>
            <ac:spMk id="14" creationId="{CFB79B72-8042-FBB2-B6AB-0937BE262412}"/>
          </ac:spMkLst>
        </pc:spChg>
        <pc:spChg chg="add mod">
          <ac:chgData name="Julian Chow" userId="1c617f15-7cb4-4ac3-8adb-f59275d155e8" providerId="ADAL" clId="{5A7ED67C-82C4-479D-A1DF-90B9E214AD78}" dt="2024-03-11T12:43:11.684" v="1490" actId="14100"/>
          <ac:spMkLst>
            <pc:docMk/>
            <pc:sldMk cId="2045787901" sldId="1637156366"/>
            <ac:spMk id="15" creationId="{3D0E45F3-F343-F551-0392-49BA2B4D8E7C}"/>
          </ac:spMkLst>
        </pc:spChg>
        <pc:spChg chg="add mod">
          <ac:chgData name="Julian Chow" userId="1c617f15-7cb4-4ac3-8adb-f59275d155e8" providerId="ADAL" clId="{5A7ED67C-82C4-479D-A1DF-90B9E214AD78}" dt="2024-03-11T12:43:11.684" v="1490" actId="14100"/>
          <ac:spMkLst>
            <pc:docMk/>
            <pc:sldMk cId="2045787901" sldId="1637156366"/>
            <ac:spMk id="16" creationId="{A8561D39-03CB-3828-50C1-41D310126FB8}"/>
          </ac:spMkLst>
        </pc:spChg>
        <pc:spChg chg="add mod">
          <ac:chgData name="Julian Chow" userId="1c617f15-7cb4-4ac3-8adb-f59275d155e8" providerId="ADAL" clId="{5A7ED67C-82C4-479D-A1DF-90B9E214AD78}" dt="2024-03-11T12:43:11.684" v="1490" actId="14100"/>
          <ac:spMkLst>
            <pc:docMk/>
            <pc:sldMk cId="2045787901" sldId="1637156366"/>
            <ac:spMk id="17" creationId="{DCD131C5-AAFB-745E-85D5-6373E03436AE}"/>
          </ac:spMkLst>
        </pc:spChg>
        <pc:spChg chg="add mod">
          <ac:chgData name="Julian Chow" userId="1c617f15-7cb4-4ac3-8adb-f59275d155e8" providerId="ADAL" clId="{5A7ED67C-82C4-479D-A1DF-90B9E214AD78}" dt="2024-03-11T12:43:11.684" v="1490" actId="14100"/>
          <ac:spMkLst>
            <pc:docMk/>
            <pc:sldMk cId="2045787901" sldId="1637156366"/>
            <ac:spMk id="18" creationId="{ED5DB8C2-9160-C45C-E26F-D402935175E4}"/>
          </ac:spMkLst>
        </pc:spChg>
        <pc:spChg chg="add mod">
          <ac:chgData name="Julian Chow" userId="1c617f15-7cb4-4ac3-8adb-f59275d155e8" providerId="ADAL" clId="{5A7ED67C-82C4-479D-A1DF-90B9E214AD78}" dt="2024-03-11T12:43:11.684" v="1490" actId="14100"/>
          <ac:spMkLst>
            <pc:docMk/>
            <pc:sldMk cId="2045787901" sldId="1637156366"/>
            <ac:spMk id="19" creationId="{D6438EC4-1C69-A299-2186-2AA73D3BB1D2}"/>
          </ac:spMkLst>
        </pc:spChg>
        <pc:spChg chg="add mod">
          <ac:chgData name="Julian Chow" userId="1c617f15-7cb4-4ac3-8adb-f59275d155e8" providerId="ADAL" clId="{5A7ED67C-82C4-479D-A1DF-90B9E214AD78}" dt="2024-03-11T12:43:11.684" v="1490" actId="14100"/>
          <ac:spMkLst>
            <pc:docMk/>
            <pc:sldMk cId="2045787901" sldId="1637156366"/>
            <ac:spMk id="20" creationId="{76465848-36CD-ED8B-A826-10A5733A5ED5}"/>
          </ac:spMkLst>
        </pc:spChg>
        <pc:spChg chg="add mod">
          <ac:chgData name="Julian Chow" userId="1c617f15-7cb4-4ac3-8adb-f59275d155e8" providerId="ADAL" clId="{5A7ED67C-82C4-479D-A1DF-90B9E214AD78}" dt="2024-03-11T12:43:11.684" v="1490" actId="14100"/>
          <ac:spMkLst>
            <pc:docMk/>
            <pc:sldMk cId="2045787901" sldId="1637156366"/>
            <ac:spMk id="21" creationId="{E6F8B8E0-56AF-76DF-F86D-BC04D0945D17}"/>
          </ac:spMkLst>
        </pc:spChg>
        <pc:spChg chg="add mod">
          <ac:chgData name="Julian Chow" userId="1c617f15-7cb4-4ac3-8adb-f59275d155e8" providerId="ADAL" clId="{5A7ED67C-82C4-479D-A1DF-90B9E214AD78}" dt="2024-03-11T12:43:11.684" v="1490" actId="14100"/>
          <ac:spMkLst>
            <pc:docMk/>
            <pc:sldMk cId="2045787901" sldId="1637156366"/>
            <ac:spMk id="22" creationId="{8308D78C-D17E-C92C-4853-316FA21C92C9}"/>
          </ac:spMkLst>
        </pc:spChg>
        <pc:spChg chg="add mod">
          <ac:chgData name="Julian Chow" userId="1c617f15-7cb4-4ac3-8adb-f59275d155e8" providerId="ADAL" clId="{5A7ED67C-82C4-479D-A1DF-90B9E214AD78}" dt="2024-03-11T12:43:11.684" v="1490" actId="14100"/>
          <ac:spMkLst>
            <pc:docMk/>
            <pc:sldMk cId="2045787901" sldId="1637156366"/>
            <ac:spMk id="23" creationId="{541709BF-1D79-AFE1-572F-3B73B47195AF}"/>
          </ac:spMkLst>
        </pc:spChg>
        <pc:spChg chg="add mod">
          <ac:chgData name="Julian Chow" userId="1c617f15-7cb4-4ac3-8adb-f59275d155e8" providerId="ADAL" clId="{5A7ED67C-82C4-479D-A1DF-90B9E214AD78}" dt="2024-03-11T12:43:11.684" v="1490" actId="14100"/>
          <ac:spMkLst>
            <pc:docMk/>
            <pc:sldMk cId="2045787901" sldId="1637156366"/>
            <ac:spMk id="24" creationId="{9C096D5F-9C21-FBAF-A0C5-21B618D2763B}"/>
          </ac:spMkLst>
        </pc:spChg>
        <pc:spChg chg="add mod">
          <ac:chgData name="Julian Chow" userId="1c617f15-7cb4-4ac3-8adb-f59275d155e8" providerId="ADAL" clId="{5A7ED67C-82C4-479D-A1DF-90B9E214AD78}" dt="2024-03-11T12:43:30.138" v="1493" actId="12"/>
          <ac:spMkLst>
            <pc:docMk/>
            <pc:sldMk cId="2045787901" sldId="1637156366"/>
            <ac:spMk id="25" creationId="{1DB79199-513D-52C8-CD2E-EBB117C63292}"/>
          </ac:spMkLst>
        </pc:spChg>
        <pc:spChg chg="add mod">
          <ac:chgData name="Julian Chow" userId="1c617f15-7cb4-4ac3-8adb-f59275d155e8" providerId="ADAL" clId="{5A7ED67C-82C4-479D-A1DF-90B9E214AD78}" dt="2024-03-11T12:43:24.488" v="1492" actId="12"/>
          <ac:spMkLst>
            <pc:docMk/>
            <pc:sldMk cId="2045787901" sldId="1637156366"/>
            <ac:spMk id="26" creationId="{CDA4659B-FCAC-02D0-36D0-62ED9D6EDDE9}"/>
          </ac:spMkLst>
        </pc:spChg>
        <pc:spChg chg="add mod">
          <ac:chgData name="Julian Chow" userId="1c617f15-7cb4-4ac3-8adb-f59275d155e8" providerId="ADAL" clId="{5A7ED67C-82C4-479D-A1DF-90B9E214AD78}" dt="2024-03-11T12:43:11.684" v="1490" actId="14100"/>
          <ac:spMkLst>
            <pc:docMk/>
            <pc:sldMk cId="2045787901" sldId="1637156366"/>
            <ac:spMk id="27" creationId="{FF1A3E92-57D5-F62C-4073-04358C1753D3}"/>
          </ac:spMkLst>
        </pc:spChg>
        <pc:spChg chg="add mod">
          <ac:chgData name="Julian Chow" userId="1c617f15-7cb4-4ac3-8adb-f59275d155e8" providerId="ADAL" clId="{5A7ED67C-82C4-479D-A1DF-90B9E214AD78}" dt="2024-03-11T12:43:11.684" v="1490" actId="14100"/>
          <ac:spMkLst>
            <pc:docMk/>
            <pc:sldMk cId="2045787901" sldId="1637156366"/>
            <ac:spMk id="28" creationId="{5BB2D559-DCD9-00A4-95B6-D5602B884767}"/>
          </ac:spMkLst>
        </pc:spChg>
        <pc:grpChg chg="add mod">
          <ac:chgData name="Julian Chow" userId="1c617f15-7cb4-4ac3-8adb-f59275d155e8" providerId="ADAL" clId="{5A7ED67C-82C4-479D-A1DF-90B9E214AD78}" dt="2024-03-11T12:43:11.684" v="1490" actId="14100"/>
          <ac:grpSpMkLst>
            <pc:docMk/>
            <pc:sldMk cId="2045787901" sldId="1637156366"/>
            <ac:grpSpMk id="4" creationId="{6C19B624-8CB2-3756-85A3-66E028B0A399}"/>
          </ac:grpSpMkLst>
        </pc:grpChg>
      </pc:sldChg>
      <pc:sldChg chg="addSp delSp modSp add mod">
        <pc:chgData name="Julian Chow" userId="1c617f15-7cb4-4ac3-8adb-f59275d155e8" providerId="ADAL" clId="{5A7ED67C-82C4-479D-A1DF-90B9E214AD78}" dt="2024-03-06T01:56:39.187" v="985" actId="14100"/>
        <pc:sldMkLst>
          <pc:docMk/>
          <pc:sldMk cId="3710886738" sldId="1637156367"/>
        </pc:sldMkLst>
        <pc:spChg chg="add del mod">
          <ac:chgData name="Julian Chow" userId="1c617f15-7cb4-4ac3-8adb-f59275d155e8" providerId="ADAL" clId="{5A7ED67C-82C4-479D-A1DF-90B9E214AD78}" dt="2024-03-06T01:56:12.013" v="965" actId="478"/>
          <ac:spMkLst>
            <pc:docMk/>
            <pc:sldMk cId="3710886738" sldId="1637156367"/>
            <ac:spMk id="3" creationId="{284444B4-C67A-B070-4D63-7A0D99CB0998}"/>
          </ac:spMkLst>
        </pc:spChg>
        <pc:spChg chg="mod">
          <ac:chgData name="Julian Chow" userId="1c617f15-7cb4-4ac3-8adb-f59275d155e8" providerId="ADAL" clId="{5A7ED67C-82C4-479D-A1DF-90B9E214AD78}" dt="2024-03-06T01:55:24.579" v="961" actId="20577"/>
          <ac:spMkLst>
            <pc:docMk/>
            <pc:sldMk cId="3710886738" sldId="1637156367"/>
            <ac:spMk id="4" creationId="{FF0A941E-6633-F74C-AB73-7CED100AF104}"/>
          </ac:spMkLst>
        </pc:spChg>
        <pc:spChg chg="del">
          <ac:chgData name="Julian Chow" userId="1c617f15-7cb4-4ac3-8adb-f59275d155e8" providerId="ADAL" clId="{5A7ED67C-82C4-479D-A1DF-90B9E214AD78}" dt="2024-03-06T01:56:09.605" v="964" actId="478"/>
          <ac:spMkLst>
            <pc:docMk/>
            <pc:sldMk cId="3710886738" sldId="1637156367"/>
            <ac:spMk id="5" creationId="{8230B8E1-9291-5944-8C83-60161E6899AD}"/>
          </ac:spMkLst>
        </pc:spChg>
        <pc:graphicFrameChg chg="add mod">
          <ac:chgData name="Julian Chow" userId="1c617f15-7cb4-4ac3-8adb-f59275d155e8" providerId="ADAL" clId="{5A7ED67C-82C4-479D-A1DF-90B9E214AD78}" dt="2024-03-06T01:56:39.187" v="985" actId="14100"/>
          <ac:graphicFrameMkLst>
            <pc:docMk/>
            <pc:sldMk cId="3710886738" sldId="1637156367"/>
            <ac:graphicFrameMk id="6" creationId="{01FE0CF6-4FF4-BA6C-9197-09BD0D5C3400}"/>
          </ac:graphicFrameMkLst>
        </pc:graphicFrameChg>
        <pc:picChg chg="mod">
          <ac:chgData name="Julian Chow" userId="1c617f15-7cb4-4ac3-8adb-f59275d155e8" providerId="ADAL" clId="{5A7ED67C-82C4-479D-A1DF-90B9E214AD78}" dt="2024-03-06T01:56:35.807" v="984" actId="1038"/>
          <ac:picMkLst>
            <pc:docMk/>
            <pc:sldMk cId="3710886738" sldId="1637156367"/>
            <ac:picMk id="2050" creationId="{E33BBB14-A552-1245-9B9D-56C4693A1411}"/>
          </ac:picMkLst>
        </pc:picChg>
      </pc:sldChg>
      <pc:sldChg chg="modSp add del">
        <pc:chgData name="Julian Chow" userId="1c617f15-7cb4-4ac3-8adb-f59275d155e8" providerId="ADAL" clId="{5A7ED67C-82C4-479D-A1DF-90B9E214AD78}" dt="2024-03-06T01:56:42.796" v="986" actId="47"/>
        <pc:sldMkLst>
          <pc:docMk/>
          <pc:sldMk cId="1150101326" sldId="1637156368"/>
        </pc:sldMkLst>
        <pc:graphicFrameChg chg="mod">
          <ac:chgData name="Julian Chow" userId="1c617f15-7cb4-4ac3-8adb-f59275d155e8" providerId="ADAL" clId="{5A7ED67C-82C4-479D-A1DF-90B9E214AD78}" dt="2024-03-06T01:55:59.752" v="963" actId="20577"/>
          <ac:graphicFrameMkLst>
            <pc:docMk/>
            <pc:sldMk cId="1150101326" sldId="1637156368"/>
            <ac:graphicFrameMk id="9" creationId="{ADBEFF66-DD52-F848-8940-A5DE03172C5F}"/>
          </ac:graphicFrameMkLst>
        </pc:graphicFrameChg>
      </pc:sldChg>
      <pc:sldChg chg="addSp delSp modSp add mod">
        <pc:chgData name="Julian Chow" userId="1c617f15-7cb4-4ac3-8adb-f59275d155e8" providerId="ADAL" clId="{5A7ED67C-82C4-479D-A1DF-90B9E214AD78}" dt="2024-03-06T01:38:43.880" v="414" actId="255"/>
        <pc:sldMkLst>
          <pc:docMk/>
          <pc:sldMk cId="851693700" sldId="1637156369"/>
        </pc:sldMkLst>
        <pc:spChg chg="mod">
          <ac:chgData name="Julian Chow" userId="1c617f15-7cb4-4ac3-8adb-f59275d155e8" providerId="ADAL" clId="{5A7ED67C-82C4-479D-A1DF-90B9E214AD78}" dt="2024-03-06T01:37:16.872" v="399" actId="20577"/>
          <ac:spMkLst>
            <pc:docMk/>
            <pc:sldMk cId="851693700" sldId="1637156369"/>
            <ac:spMk id="2" creationId="{842F084A-041D-F6B5-D02F-B927EE3A66DE}"/>
          </ac:spMkLst>
        </pc:spChg>
        <pc:spChg chg="add mod">
          <ac:chgData name="Julian Chow" userId="1c617f15-7cb4-4ac3-8adb-f59275d155e8" providerId="ADAL" clId="{5A7ED67C-82C4-479D-A1DF-90B9E214AD78}" dt="2024-03-06T01:38:30.246" v="411" actId="14100"/>
          <ac:spMkLst>
            <pc:docMk/>
            <pc:sldMk cId="851693700" sldId="1637156369"/>
            <ac:spMk id="29" creationId="{0E2FAE59-93E3-03BC-D04C-41146F8DB729}"/>
          </ac:spMkLst>
        </pc:spChg>
        <pc:spChg chg="add mod">
          <ac:chgData name="Julian Chow" userId="1c617f15-7cb4-4ac3-8adb-f59275d155e8" providerId="ADAL" clId="{5A7ED67C-82C4-479D-A1DF-90B9E214AD78}" dt="2024-03-06T01:38:30.246" v="411" actId="14100"/>
          <ac:spMkLst>
            <pc:docMk/>
            <pc:sldMk cId="851693700" sldId="1637156369"/>
            <ac:spMk id="30" creationId="{7B069689-0760-96CD-FEB4-075F231A7D10}"/>
          </ac:spMkLst>
        </pc:spChg>
        <pc:spChg chg="add mod">
          <ac:chgData name="Julian Chow" userId="1c617f15-7cb4-4ac3-8adb-f59275d155e8" providerId="ADAL" clId="{5A7ED67C-82C4-479D-A1DF-90B9E214AD78}" dt="2024-03-06T01:38:30.246" v="411" actId="14100"/>
          <ac:spMkLst>
            <pc:docMk/>
            <pc:sldMk cId="851693700" sldId="1637156369"/>
            <ac:spMk id="31" creationId="{8CA9A9A5-3383-DCBD-4A86-C13B733BFD36}"/>
          </ac:spMkLst>
        </pc:spChg>
        <pc:spChg chg="add mod">
          <ac:chgData name="Julian Chow" userId="1c617f15-7cb4-4ac3-8adb-f59275d155e8" providerId="ADAL" clId="{5A7ED67C-82C4-479D-A1DF-90B9E214AD78}" dt="2024-03-06T01:38:30.246" v="411" actId="14100"/>
          <ac:spMkLst>
            <pc:docMk/>
            <pc:sldMk cId="851693700" sldId="1637156369"/>
            <ac:spMk id="32" creationId="{15F79C62-BEFE-A612-13F8-ED50AD6EDF96}"/>
          </ac:spMkLst>
        </pc:spChg>
        <pc:spChg chg="add mod">
          <ac:chgData name="Julian Chow" userId="1c617f15-7cb4-4ac3-8adb-f59275d155e8" providerId="ADAL" clId="{5A7ED67C-82C4-479D-A1DF-90B9E214AD78}" dt="2024-03-06T01:38:30.246" v="411" actId="14100"/>
          <ac:spMkLst>
            <pc:docMk/>
            <pc:sldMk cId="851693700" sldId="1637156369"/>
            <ac:spMk id="33" creationId="{9075FE2B-F5E7-016E-5D97-0A697A2391CB}"/>
          </ac:spMkLst>
        </pc:spChg>
        <pc:spChg chg="add mod">
          <ac:chgData name="Julian Chow" userId="1c617f15-7cb4-4ac3-8adb-f59275d155e8" providerId="ADAL" clId="{5A7ED67C-82C4-479D-A1DF-90B9E214AD78}" dt="2024-03-06T01:38:30.246" v="411" actId="14100"/>
          <ac:spMkLst>
            <pc:docMk/>
            <pc:sldMk cId="851693700" sldId="1637156369"/>
            <ac:spMk id="34" creationId="{410CF5BC-275D-809F-23D8-F74721EBFBC3}"/>
          </ac:spMkLst>
        </pc:spChg>
        <pc:spChg chg="add mod">
          <ac:chgData name="Julian Chow" userId="1c617f15-7cb4-4ac3-8adb-f59275d155e8" providerId="ADAL" clId="{5A7ED67C-82C4-479D-A1DF-90B9E214AD78}" dt="2024-03-06T01:38:30.246" v="411" actId="14100"/>
          <ac:spMkLst>
            <pc:docMk/>
            <pc:sldMk cId="851693700" sldId="1637156369"/>
            <ac:spMk id="35" creationId="{4575DD78-C3A7-22D9-C0D0-AB8DC73734E7}"/>
          </ac:spMkLst>
        </pc:spChg>
        <pc:spChg chg="add mod">
          <ac:chgData name="Julian Chow" userId="1c617f15-7cb4-4ac3-8adb-f59275d155e8" providerId="ADAL" clId="{5A7ED67C-82C4-479D-A1DF-90B9E214AD78}" dt="2024-03-06T01:38:30.246" v="411" actId="14100"/>
          <ac:spMkLst>
            <pc:docMk/>
            <pc:sldMk cId="851693700" sldId="1637156369"/>
            <ac:spMk id="36" creationId="{C48FB76C-7FFD-14D1-09DF-A5A1ECC8A57B}"/>
          </ac:spMkLst>
        </pc:spChg>
        <pc:spChg chg="add mod">
          <ac:chgData name="Julian Chow" userId="1c617f15-7cb4-4ac3-8adb-f59275d155e8" providerId="ADAL" clId="{5A7ED67C-82C4-479D-A1DF-90B9E214AD78}" dt="2024-03-06T01:38:30.246" v="411" actId="14100"/>
          <ac:spMkLst>
            <pc:docMk/>
            <pc:sldMk cId="851693700" sldId="1637156369"/>
            <ac:spMk id="37" creationId="{0DA83821-8C4C-6F06-1BA5-883225E7F426}"/>
          </ac:spMkLst>
        </pc:spChg>
        <pc:spChg chg="add mod">
          <ac:chgData name="Julian Chow" userId="1c617f15-7cb4-4ac3-8adb-f59275d155e8" providerId="ADAL" clId="{5A7ED67C-82C4-479D-A1DF-90B9E214AD78}" dt="2024-03-06T01:38:30.246" v="411" actId="14100"/>
          <ac:spMkLst>
            <pc:docMk/>
            <pc:sldMk cId="851693700" sldId="1637156369"/>
            <ac:spMk id="38" creationId="{13CB5D6C-F558-DBF8-E4DB-2F93176ED0B9}"/>
          </ac:spMkLst>
        </pc:spChg>
        <pc:spChg chg="add mod">
          <ac:chgData name="Julian Chow" userId="1c617f15-7cb4-4ac3-8adb-f59275d155e8" providerId="ADAL" clId="{5A7ED67C-82C4-479D-A1DF-90B9E214AD78}" dt="2024-03-06T01:38:30.246" v="411" actId="14100"/>
          <ac:spMkLst>
            <pc:docMk/>
            <pc:sldMk cId="851693700" sldId="1637156369"/>
            <ac:spMk id="39" creationId="{76BAF4EB-5D1B-4951-4FF7-93AF0E17A551}"/>
          </ac:spMkLst>
        </pc:spChg>
        <pc:spChg chg="add mod">
          <ac:chgData name="Julian Chow" userId="1c617f15-7cb4-4ac3-8adb-f59275d155e8" providerId="ADAL" clId="{5A7ED67C-82C4-479D-A1DF-90B9E214AD78}" dt="2024-03-06T01:38:30.246" v="411" actId="14100"/>
          <ac:spMkLst>
            <pc:docMk/>
            <pc:sldMk cId="851693700" sldId="1637156369"/>
            <ac:spMk id="40" creationId="{D0EB8A8B-7379-1A88-83D4-F81B96898A7F}"/>
          </ac:spMkLst>
        </pc:spChg>
        <pc:spChg chg="add mod">
          <ac:chgData name="Julian Chow" userId="1c617f15-7cb4-4ac3-8adb-f59275d155e8" providerId="ADAL" clId="{5A7ED67C-82C4-479D-A1DF-90B9E214AD78}" dt="2024-03-06T01:38:30.246" v="411" actId="14100"/>
          <ac:spMkLst>
            <pc:docMk/>
            <pc:sldMk cId="851693700" sldId="1637156369"/>
            <ac:spMk id="41" creationId="{9645218B-6B4A-791C-3FBA-A6521D876161}"/>
          </ac:spMkLst>
        </pc:spChg>
        <pc:spChg chg="add mod">
          <ac:chgData name="Julian Chow" userId="1c617f15-7cb4-4ac3-8adb-f59275d155e8" providerId="ADAL" clId="{5A7ED67C-82C4-479D-A1DF-90B9E214AD78}" dt="2024-03-06T01:38:34.843" v="412" actId="255"/>
          <ac:spMkLst>
            <pc:docMk/>
            <pc:sldMk cId="851693700" sldId="1637156369"/>
            <ac:spMk id="42" creationId="{BAEEC1E6-613B-0B0D-647E-C86846A69FCC}"/>
          </ac:spMkLst>
        </pc:spChg>
        <pc:spChg chg="add mod">
          <ac:chgData name="Julian Chow" userId="1c617f15-7cb4-4ac3-8adb-f59275d155e8" providerId="ADAL" clId="{5A7ED67C-82C4-479D-A1DF-90B9E214AD78}" dt="2024-03-06T01:38:39.572" v="413" actId="255"/>
          <ac:spMkLst>
            <pc:docMk/>
            <pc:sldMk cId="851693700" sldId="1637156369"/>
            <ac:spMk id="43" creationId="{89D5E2CB-D5A8-8252-63B9-497CBE8F3D86}"/>
          </ac:spMkLst>
        </pc:spChg>
        <pc:spChg chg="add mod">
          <ac:chgData name="Julian Chow" userId="1c617f15-7cb4-4ac3-8adb-f59275d155e8" providerId="ADAL" clId="{5A7ED67C-82C4-479D-A1DF-90B9E214AD78}" dt="2024-03-06T01:38:43.880" v="414" actId="255"/>
          <ac:spMkLst>
            <pc:docMk/>
            <pc:sldMk cId="851693700" sldId="1637156369"/>
            <ac:spMk id="44" creationId="{52884A9D-8827-B588-A94E-89C955130842}"/>
          </ac:spMkLst>
        </pc:spChg>
        <pc:spChg chg="add mod">
          <ac:chgData name="Julian Chow" userId="1c617f15-7cb4-4ac3-8adb-f59275d155e8" providerId="ADAL" clId="{5A7ED67C-82C4-479D-A1DF-90B9E214AD78}" dt="2024-03-06T01:38:30.246" v="411" actId="14100"/>
          <ac:spMkLst>
            <pc:docMk/>
            <pc:sldMk cId="851693700" sldId="1637156369"/>
            <ac:spMk id="45" creationId="{F30ABEC2-E9B2-CAD0-2927-C3B6A9C31CE2}"/>
          </ac:spMkLst>
        </pc:spChg>
        <pc:spChg chg="add mod">
          <ac:chgData name="Julian Chow" userId="1c617f15-7cb4-4ac3-8adb-f59275d155e8" providerId="ADAL" clId="{5A7ED67C-82C4-479D-A1DF-90B9E214AD78}" dt="2024-03-06T01:38:30.246" v="411" actId="14100"/>
          <ac:spMkLst>
            <pc:docMk/>
            <pc:sldMk cId="851693700" sldId="1637156369"/>
            <ac:spMk id="46" creationId="{88558A68-B8CA-2CC8-D8B2-01F702E6072E}"/>
          </ac:spMkLst>
        </pc:spChg>
        <pc:spChg chg="add mod">
          <ac:chgData name="Julian Chow" userId="1c617f15-7cb4-4ac3-8adb-f59275d155e8" providerId="ADAL" clId="{5A7ED67C-82C4-479D-A1DF-90B9E214AD78}" dt="2024-03-06T01:38:30.246" v="411" actId="14100"/>
          <ac:spMkLst>
            <pc:docMk/>
            <pc:sldMk cId="851693700" sldId="1637156369"/>
            <ac:spMk id="47" creationId="{97A30075-3761-6D28-DF7B-1421773B4E72}"/>
          </ac:spMkLst>
        </pc:spChg>
        <pc:spChg chg="add mod">
          <ac:chgData name="Julian Chow" userId="1c617f15-7cb4-4ac3-8adb-f59275d155e8" providerId="ADAL" clId="{5A7ED67C-82C4-479D-A1DF-90B9E214AD78}" dt="2024-03-06T01:38:30.246" v="411" actId="14100"/>
          <ac:spMkLst>
            <pc:docMk/>
            <pc:sldMk cId="851693700" sldId="1637156369"/>
            <ac:spMk id="48" creationId="{091B6C67-3DE9-3026-F485-77C2D0B0732C}"/>
          </ac:spMkLst>
        </pc:spChg>
        <pc:grpChg chg="add mod">
          <ac:chgData name="Julian Chow" userId="1c617f15-7cb4-4ac3-8adb-f59275d155e8" providerId="ADAL" clId="{5A7ED67C-82C4-479D-A1DF-90B9E214AD78}" dt="2024-03-06T01:38:30.246" v="411" actId="14100"/>
          <ac:grpSpMkLst>
            <pc:docMk/>
            <pc:sldMk cId="851693700" sldId="1637156369"/>
            <ac:grpSpMk id="3" creationId="{C08E82A9-BCBB-7ABD-CC9E-3B948C2FBFC6}"/>
          </ac:grpSpMkLst>
        </pc:grpChg>
        <pc:grpChg chg="del">
          <ac:chgData name="Julian Chow" userId="1c617f15-7cb4-4ac3-8adb-f59275d155e8" providerId="ADAL" clId="{5A7ED67C-82C4-479D-A1DF-90B9E214AD78}" dt="2024-03-06T01:37:25.353" v="400" actId="478"/>
          <ac:grpSpMkLst>
            <pc:docMk/>
            <pc:sldMk cId="851693700" sldId="1637156369"/>
            <ac:grpSpMk id="4" creationId="{6C19B624-8CB2-3756-85A3-66E028B0A399}"/>
          </ac:grpSpMkLst>
        </pc:grpChg>
      </pc:sldChg>
      <pc:sldChg chg="delSp modSp add mod delCm modCm">
        <pc:chgData name="Julian Chow" userId="1c617f15-7cb4-4ac3-8adb-f59275d155e8" providerId="ADAL" clId="{5A7ED67C-82C4-479D-A1DF-90B9E214AD78}" dt="2024-03-11T22:51:55.778" v="2548" actId="478"/>
        <pc:sldMkLst>
          <pc:docMk/>
          <pc:sldMk cId="28701584" sldId="1637156370"/>
        </pc:sldMkLst>
        <pc:spChg chg="mod">
          <ac:chgData name="Julian Chow" userId="1c617f15-7cb4-4ac3-8adb-f59275d155e8" providerId="ADAL" clId="{5A7ED67C-82C4-479D-A1DF-90B9E214AD78}" dt="2024-03-06T01:52:50.853" v="820"/>
          <ac:spMkLst>
            <pc:docMk/>
            <pc:sldMk cId="28701584" sldId="1637156370"/>
            <ac:spMk id="2" creationId="{90387897-5E88-4DC9-B630-2686B33E51D0}"/>
          </ac:spMkLst>
        </pc:spChg>
        <pc:spChg chg="mod">
          <ac:chgData name="Julian Chow" userId="1c617f15-7cb4-4ac3-8adb-f59275d155e8" providerId="ADAL" clId="{5A7ED67C-82C4-479D-A1DF-90B9E214AD78}" dt="2024-03-06T01:53:28.655" v="834" actId="20577"/>
          <ac:spMkLst>
            <pc:docMk/>
            <pc:sldMk cId="28701584" sldId="1637156370"/>
            <ac:spMk id="3" creationId="{82E3A118-42F9-4A1B-8348-626B77053736}"/>
          </ac:spMkLst>
        </pc:spChg>
        <pc:spChg chg="del">
          <ac:chgData name="Julian Chow" userId="1c617f15-7cb4-4ac3-8adb-f59275d155e8" providerId="ADAL" clId="{5A7ED67C-82C4-479D-A1DF-90B9E214AD78}" dt="2024-03-11T22:51:55.778" v="2548" actId="478"/>
          <ac:spMkLst>
            <pc:docMk/>
            <pc:sldMk cId="28701584" sldId="1637156370"/>
            <ac:spMk id="6" creationId="{B06BF8E1-DAB0-4859-99ED-7727EC5E5C45}"/>
          </ac:spMkLst>
        </pc:spChg>
      </pc:sldChg>
      <pc:sldChg chg="delSp modSp add mod delCm">
        <pc:chgData name="Julian Chow" userId="1c617f15-7cb4-4ac3-8adb-f59275d155e8" providerId="ADAL" clId="{5A7ED67C-82C4-479D-A1DF-90B9E214AD78}" dt="2024-03-11T22:51:11.127" v="2540" actId="478"/>
        <pc:sldMkLst>
          <pc:docMk/>
          <pc:sldMk cId="1610817720" sldId="1637156371"/>
        </pc:sldMkLst>
        <pc:spChg chg="mod">
          <ac:chgData name="Julian Chow" userId="1c617f15-7cb4-4ac3-8adb-f59275d155e8" providerId="ADAL" clId="{5A7ED67C-82C4-479D-A1DF-90B9E214AD78}" dt="2024-03-06T01:50:20.352" v="757" actId="14100"/>
          <ac:spMkLst>
            <pc:docMk/>
            <pc:sldMk cId="1610817720" sldId="1637156371"/>
            <ac:spMk id="2" creationId="{90387897-5E88-4DC9-B630-2686B33E51D0}"/>
          </ac:spMkLst>
        </pc:spChg>
        <pc:spChg chg="mod">
          <ac:chgData name="Julian Chow" userId="1c617f15-7cb4-4ac3-8adb-f59275d155e8" providerId="ADAL" clId="{5A7ED67C-82C4-479D-A1DF-90B9E214AD78}" dt="2024-03-11T22:49:08.943" v="2506" actId="20577"/>
          <ac:spMkLst>
            <pc:docMk/>
            <pc:sldMk cId="1610817720" sldId="1637156371"/>
            <ac:spMk id="3" creationId="{82E3A118-42F9-4A1B-8348-626B77053736}"/>
          </ac:spMkLst>
        </pc:spChg>
        <pc:spChg chg="del">
          <ac:chgData name="Julian Chow" userId="1c617f15-7cb4-4ac3-8adb-f59275d155e8" providerId="ADAL" clId="{5A7ED67C-82C4-479D-A1DF-90B9E214AD78}" dt="2024-03-11T22:51:11.127" v="2540" actId="478"/>
          <ac:spMkLst>
            <pc:docMk/>
            <pc:sldMk cId="1610817720" sldId="1637156371"/>
            <ac:spMk id="6" creationId="{B06BF8E1-DAB0-4859-99ED-7727EC5E5C45}"/>
          </ac:spMkLst>
        </pc:spChg>
      </pc:sldChg>
      <pc:sldChg chg="delSp modSp add mod">
        <pc:chgData name="Julian Chow" userId="1c617f15-7cb4-4ac3-8adb-f59275d155e8" providerId="ADAL" clId="{5A7ED67C-82C4-479D-A1DF-90B9E214AD78}" dt="2024-03-11T22:51:01.947" v="2539" actId="478"/>
        <pc:sldMkLst>
          <pc:docMk/>
          <pc:sldMk cId="176838660" sldId="1637156372"/>
        </pc:sldMkLst>
        <pc:spChg chg="mod">
          <ac:chgData name="Julian Chow" userId="1c617f15-7cb4-4ac3-8adb-f59275d155e8" providerId="ADAL" clId="{5A7ED67C-82C4-479D-A1DF-90B9E214AD78}" dt="2024-03-11T22:49:01.782" v="2505" actId="20577"/>
          <ac:spMkLst>
            <pc:docMk/>
            <pc:sldMk cId="176838660" sldId="1637156372"/>
            <ac:spMk id="3" creationId="{82E3A118-42F9-4A1B-8348-626B77053736}"/>
          </ac:spMkLst>
        </pc:spChg>
        <pc:spChg chg="del">
          <ac:chgData name="Julian Chow" userId="1c617f15-7cb4-4ac3-8adb-f59275d155e8" providerId="ADAL" clId="{5A7ED67C-82C4-479D-A1DF-90B9E214AD78}" dt="2024-03-11T22:51:01.947" v="2539" actId="478"/>
          <ac:spMkLst>
            <pc:docMk/>
            <pc:sldMk cId="176838660" sldId="1637156372"/>
            <ac:spMk id="6" creationId="{B06BF8E1-DAB0-4859-99ED-7727EC5E5C45}"/>
          </ac:spMkLst>
        </pc:spChg>
      </pc:sldChg>
      <pc:sldChg chg="delSp modSp add mod">
        <pc:chgData name="Julian Chow" userId="1c617f15-7cb4-4ac3-8adb-f59275d155e8" providerId="ADAL" clId="{5A7ED67C-82C4-479D-A1DF-90B9E214AD78}" dt="2024-03-11T22:51:21.562" v="2542" actId="478"/>
        <pc:sldMkLst>
          <pc:docMk/>
          <pc:sldMk cId="1200487728" sldId="1637156373"/>
        </pc:sldMkLst>
        <pc:spChg chg="mod">
          <ac:chgData name="Julian Chow" userId="1c617f15-7cb4-4ac3-8adb-f59275d155e8" providerId="ADAL" clId="{5A7ED67C-82C4-479D-A1DF-90B9E214AD78}" dt="2024-03-11T22:49:48.275" v="2536" actId="20577"/>
          <ac:spMkLst>
            <pc:docMk/>
            <pc:sldMk cId="1200487728" sldId="1637156373"/>
            <ac:spMk id="3" creationId="{82E3A118-42F9-4A1B-8348-626B77053736}"/>
          </ac:spMkLst>
        </pc:spChg>
        <pc:spChg chg="del">
          <ac:chgData name="Julian Chow" userId="1c617f15-7cb4-4ac3-8adb-f59275d155e8" providerId="ADAL" clId="{5A7ED67C-82C4-479D-A1DF-90B9E214AD78}" dt="2024-03-11T22:51:21.562" v="2542" actId="478"/>
          <ac:spMkLst>
            <pc:docMk/>
            <pc:sldMk cId="1200487728" sldId="1637156373"/>
            <ac:spMk id="6" creationId="{B06BF8E1-DAB0-4859-99ED-7727EC5E5C45}"/>
          </ac:spMkLst>
        </pc:spChg>
      </pc:sldChg>
      <pc:sldChg chg="delSp modSp add mod">
        <pc:chgData name="Julian Chow" userId="1c617f15-7cb4-4ac3-8adb-f59275d155e8" providerId="ADAL" clId="{5A7ED67C-82C4-479D-A1DF-90B9E214AD78}" dt="2024-03-11T22:51:25.828" v="2543" actId="478"/>
        <pc:sldMkLst>
          <pc:docMk/>
          <pc:sldMk cId="3448512019" sldId="1637156374"/>
        </pc:sldMkLst>
        <pc:spChg chg="mod">
          <ac:chgData name="Julian Chow" userId="1c617f15-7cb4-4ac3-8adb-f59275d155e8" providerId="ADAL" clId="{5A7ED67C-82C4-479D-A1DF-90B9E214AD78}" dt="2024-03-06T01:52:21.175" v="816" actId="20577"/>
          <ac:spMkLst>
            <pc:docMk/>
            <pc:sldMk cId="3448512019" sldId="1637156374"/>
            <ac:spMk id="3" creationId="{82E3A118-42F9-4A1B-8348-626B77053736}"/>
          </ac:spMkLst>
        </pc:spChg>
        <pc:spChg chg="del">
          <ac:chgData name="Julian Chow" userId="1c617f15-7cb4-4ac3-8adb-f59275d155e8" providerId="ADAL" clId="{5A7ED67C-82C4-479D-A1DF-90B9E214AD78}" dt="2024-03-11T22:51:25.828" v="2543" actId="478"/>
          <ac:spMkLst>
            <pc:docMk/>
            <pc:sldMk cId="3448512019" sldId="1637156374"/>
            <ac:spMk id="6" creationId="{B06BF8E1-DAB0-4859-99ED-7727EC5E5C45}"/>
          </ac:spMkLst>
        </pc:spChg>
      </pc:sldChg>
      <pc:sldChg chg="delSp modSp add mod">
        <pc:chgData name="Julian Chow" userId="1c617f15-7cb4-4ac3-8adb-f59275d155e8" providerId="ADAL" clId="{5A7ED67C-82C4-479D-A1DF-90B9E214AD78}" dt="2024-03-11T22:52:02.222" v="2549" actId="478"/>
        <pc:sldMkLst>
          <pc:docMk/>
          <pc:sldMk cId="3117649721" sldId="1637156375"/>
        </pc:sldMkLst>
        <pc:spChg chg="mod">
          <ac:chgData name="Julian Chow" userId="1c617f15-7cb4-4ac3-8adb-f59275d155e8" providerId="ADAL" clId="{5A7ED67C-82C4-479D-A1DF-90B9E214AD78}" dt="2024-03-06T01:53:36.488" v="844" actId="20577"/>
          <ac:spMkLst>
            <pc:docMk/>
            <pc:sldMk cId="3117649721" sldId="1637156375"/>
            <ac:spMk id="3" creationId="{82E3A118-42F9-4A1B-8348-626B77053736}"/>
          </ac:spMkLst>
        </pc:spChg>
        <pc:spChg chg="del">
          <ac:chgData name="Julian Chow" userId="1c617f15-7cb4-4ac3-8adb-f59275d155e8" providerId="ADAL" clId="{5A7ED67C-82C4-479D-A1DF-90B9E214AD78}" dt="2024-03-11T22:52:02.222" v="2549" actId="478"/>
          <ac:spMkLst>
            <pc:docMk/>
            <pc:sldMk cId="3117649721" sldId="1637156375"/>
            <ac:spMk id="6" creationId="{B06BF8E1-DAB0-4859-99ED-7727EC5E5C45}"/>
          </ac:spMkLst>
        </pc:spChg>
      </pc:sldChg>
      <pc:sldChg chg="delSp modSp add mod">
        <pc:chgData name="Julian Chow" userId="1c617f15-7cb4-4ac3-8adb-f59275d155e8" providerId="ADAL" clId="{5A7ED67C-82C4-479D-A1DF-90B9E214AD78}" dt="2024-03-11T22:55:00.558" v="2551" actId="478"/>
        <pc:sldMkLst>
          <pc:docMk/>
          <pc:sldMk cId="3781442817" sldId="1637156376"/>
        </pc:sldMkLst>
        <pc:spChg chg="mod">
          <ac:chgData name="Julian Chow" userId="1c617f15-7cb4-4ac3-8adb-f59275d155e8" providerId="ADAL" clId="{5A7ED67C-82C4-479D-A1DF-90B9E214AD78}" dt="2024-03-06T01:53:51.222" v="853" actId="20577"/>
          <ac:spMkLst>
            <pc:docMk/>
            <pc:sldMk cId="3781442817" sldId="1637156376"/>
            <ac:spMk id="3" creationId="{82E3A118-42F9-4A1B-8348-626B77053736}"/>
          </ac:spMkLst>
        </pc:spChg>
        <pc:spChg chg="del">
          <ac:chgData name="Julian Chow" userId="1c617f15-7cb4-4ac3-8adb-f59275d155e8" providerId="ADAL" clId="{5A7ED67C-82C4-479D-A1DF-90B9E214AD78}" dt="2024-03-11T22:55:00.558" v="2551" actId="478"/>
          <ac:spMkLst>
            <pc:docMk/>
            <pc:sldMk cId="3781442817" sldId="1637156376"/>
            <ac:spMk id="6" creationId="{B06BF8E1-DAB0-4859-99ED-7727EC5E5C45}"/>
          </ac:spMkLst>
        </pc:spChg>
      </pc:sldChg>
      <pc:sldChg chg="delSp modSp add mod">
        <pc:chgData name="Julian Chow" userId="1c617f15-7cb4-4ac3-8adb-f59275d155e8" providerId="ADAL" clId="{5A7ED67C-82C4-479D-A1DF-90B9E214AD78}" dt="2024-03-11T22:55:08.607" v="2553" actId="478"/>
        <pc:sldMkLst>
          <pc:docMk/>
          <pc:sldMk cId="2639925461" sldId="1637156377"/>
        </pc:sldMkLst>
        <pc:spChg chg="mod">
          <ac:chgData name="Julian Chow" userId="1c617f15-7cb4-4ac3-8adb-f59275d155e8" providerId="ADAL" clId="{5A7ED67C-82C4-479D-A1DF-90B9E214AD78}" dt="2024-03-06T01:54:33.843" v="921" actId="20577"/>
          <ac:spMkLst>
            <pc:docMk/>
            <pc:sldMk cId="2639925461" sldId="1637156377"/>
            <ac:spMk id="3" creationId="{82E3A118-42F9-4A1B-8348-626B77053736}"/>
          </ac:spMkLst>
        </pc:spChg>
        <pc:spChg chg="del mod">
          <ac:chgData name="Julian Chow" userId="1c617f15-7cb4-4ac3-8adb-f59275d155e8" providerId="ADAL" clId="{5A7ED67C-82C4-479D-A1DF-90B9E214AD78}" dt="2024-03-11T22:55:08.607" v="2553" actId="478"/>
          <ac:spMkLst>
            <pc:docMk/>
            <pc:sldMk cId="2639925461" sldId="1637156377"/>
            <ac:spMk id="6" creationId="{B06BF8E1-DAB0-4859-99ED-7727EC5E5C45}"/>
          </ac:spMkLst>
        </pc:spChg>
      </pc:sldChg>
      <pc:sldChg chg="addSp delSp modSp add mod">
        <pc:chgData name="Julian Chow" userId="1c617f15-7cb4-4ac3-8adb-f59275d155e8" providerId="ADAL" clId="{5A7ED67C-82C4-479D-A1DF-90B9E214AD78}" dt="2024-03-06T01:59:44.819" v="1021" actId="255"/>
        <pc:sldMkLst>
          <pc:docMk/>
          <pc:sldMk cId="3465904154" sldId="1637156378"/>
        </pc:sldMkLst>
        <pc:spChg chg="mod">
          <ac:chgData name="Julian Chow" userId="1c617f15-7cb4-4ac3-8adb-f59275d155e8" providerId="ADAL" clId="{5A7ED67C-82C4-479D-A1DF-90B9E214AD78}" dt="2024-03-06T01:57:52.759" v="1000" actId="20577"/>
          <ac:spMkLst>
            <pc:docMk/>
            <pc:sldMk cId="3465904154" sldId="1637156378"/>
            <ac:spMk id="2" creationId="{842F084A-041D-F6B5-D02F-B927EE3A66DE}"/>
          </ac:spMkLst>
        </pc:spChg>
        <pc:spChg chg="add mod">
          <ac:chgData name="Julian Chow" userId="1c617f15-7cb4-4ac3-8adb-f59275d155e8" providerId="ADAL" clId="{5A7ED67C-82C4-479D-A1DF-90B9E214AD78}" dt="2024-03-06T01:59:32.216" v="1019" actId="14100"/>
          <ac:spMkLst>
            <pc:docMk/>
            <pc:sldMk cId="3465904154" sldId="1637156378"/>
            <ac:spMk id="5" creationId="{C33D99E2-D2D3-87D5-0B52-FEF700A13576}"/>
          </ac:spMkLst>
        </pc:spChg>
        <pc:spChg chg="add mod">
          <ac:chgData name="Julian Chow" userId="1c617f15-7cb4-4ac3-8adb-f59275d155e8" providerId="ADAL" clId="{5A7ED67C-82C4-479D-A1DF-90B9E214AD78}" dt="2024-03-06T01:59:32.216" v="1019" actId="14100"/>
          <ac:spMkLst>
            <pc:docMk/>
            <pc:sldMk cId="3465904154" sldId="1637156378"/>
            <ac:spMk id="6" creationId="{DF06EB33-E1D2-5734-CA63-C8B6E1B75486}"/>
          </ac:spMkLst>
        </pc:spChg>
        <pc:spChg chg="add mod">
          <ac:chgData name="Julian Chow" userId="1c617f15-7cb4-4ac3-8adb-f59275d155e8" providerId="ADAL" clId="{5A7ED67C-82C4-479D-A1DF-90B9E214AD78}" dt="2024-03-06T01:59:32.216" v="1019" actId="14100"/>
          <ac:spMkLst>
            <pc:docMk/>
            <pc:sldMk cId="3465904154" sldId="1637156378"/>
            <ac:spMk id="7" creationId="{C4A750C6-741A-F6B7-4FF5-BC43C05EDF71}"/>
          </ac:spMkLst>
        </pc:spChg>
        <pc:spChg chg="add mod">
          <ac:chgData name="Julian Chow" userId="1c617f15-7cb4-4ac3-8adb-f59275d155e8" providerId="ADAL" clId="{5A7ED67C-82C4-479D-A1DF-90B9E214AD78}" dt="2024-03-06T01:59:32.216" v="1019" actId="14100"/>
          <ac:spMkLst>
            <pc:docMk/>
            <pc:sldMk cId="3465904154" sldId="1637156378"/>
            <ac:spMk id="8" creationId="{5F0409FF-DFAD-4370-075E-38DDEA3D47A0}"/>
          </ac:spMkLst>
        </pc:spChg>
        <pc:spChg chg="add mod">
          <ac:chgData name="Julian Chow" userId="1c617f15-7cb4-4ac3-8adb-f59275d155e8" providerId="ADAL" clId="{5A7ED67C-82C4-479D-A1DF-90B9E214AD78}" dt="2024-03-06T01:59:32.216" v="1019" actId="14100"/>
          <ac:spMkLst>
            <pc:docMk/>
            <pc:sldMk cId="3465904154" sldId="1637156378"/>
            <ac:spMk id="9" creationId="{57578AD1-C897-E1E3-B9F5-984779C4E755}"/>
          </ac:spMkLst>
        </pc:spChg>
        <pc:spChg chg="add mod">
          <ac:chgData name="Julian Chow" userId="1c617f15-7cb4-4ac3-8adb-f59275d155e8" providerId="ADAL" clId="{5A7ED67C-82C4-479D-A1DF-90B9E214AD78}" dt="2024-03-06T01:59:32.216" v="1019" actId="14100"/>
          <ac:spMkLst>
            <pc:docMk/>
            <pc:sldMk cId="3465904154" sldId="1637156378"/>
            <ac:spMk id="10" creationId="{D16E8561-85F1-CC25-AAE0-2F13D9071D3D}"/>
          </ac:spMkLst>
        </pc:spChg>
        <pc:spChg chg="add mod">
          <ac:chgData name="Julian Chow" userId="1c617f15-7cb4-4ac3-8adb-f59275d155e8" providerId="ADAL" clId="{5A7ED67C-82C4-479D-A1DF-90B9E214AD78}" dt="2024-03-06T01:59:32.216" v="1019" actId="14100"/>
          <ac:spMkLst>
            <pc:docMk/>
            <pc:sldMk cId="3465904154" sldId="1637156378"/>
            <ac:spMk id="11" creationId="{D88BB401-0F45-78C3-6C1B-7F23094C2BBE}"/>
          </ac:spMkLst>
        </pc:spChg>
        <pc:spChg chg="add mod">
          <ac:chgData name="Julian Chow" userId="1c617f15-7cb4-4ac3-8adb-f59275d155e8" providerId="ADAL" clId="{5A7ED67C-82C4-479D-A1DF-90B9E214AD78}" dt="2024-03-06T01:59:32.216" v="1019" actId="14100"/>
          <ac:spMkLst>
            <pc:docMk/>
            <pc:sldMk cId="3465904154" sldId="1637156378"/>
            <ac:spMk id="12" creationId="{E68DAEC0-5762-1850-A159-9E1DF91BB5F9}"/>
          </ac:spMkLst>
        </pc:spChg>
        <pc:spChg chg="add mod">
          <ac:chgData name="Julian Chow" userId="1c617f15-7cb4-4ac3-8adb-f59275d155e8" providerId="ADAL" clId="{5A7ED67C-82C4-479D-A1DF-90B9E214AD78}" dt="2024-03-06T01:59:32.216" v="1019" actId="14100"/>
          <ac:spMkLst>
            <pc:docMk/>
            <pc:sldMk cId="3465904154" sldId="1637156378"/>
            <ac:spMk id="13" creationId="{1BE96496-73B5-544C-4B6B-FF5EB92FE237}"/>
          </ac:spMkLst>
        </pc:spChg>
        <pc:spChg chg="add mod">
          <ac:chgData name="Julian Chow" userId="1c617f15-7cb4-4ac3-8adb-f59275d155e8" providerId="ADAL" clId="{5A7ED67C-82C4-479D-A1DF-90B9E214AD78}" dt="2024-03-06T01:59:32.216" v="1019" actId="14100"/>
          <ac:spMkLst>
            <pc:docMk/>
            <pc:sldMk cId="3465904154" sldId="1637156378"/>
            <ac:spMk id="14" creationId="{E1045ED6-7576-ED31-188C-0D2CC51D57D7}"/>
          </ac:spMkLst>
        </pc:spChg>
        <pc:spChg chg="add mod">
          <ac:chgData name="Julian Chow" userId="1c617f15-7cb4-4ac3-8adb-f59275d155e8" providerId="ADAL" clId="{5A7ED67C-82C4-479D-A1DF-90B9E214AD78}" dt="2024-03-06T01:59:32.216" v="1019" actId="14100"/>
          <ac:spMkLst>
            <pc:docMk/>
            <pc:sldMk cId="3465904154" sldId="1637156378"/>
            <ac:spMk id="15" creationId="{AA299650-7EBA-23E3-F0D4-5A9A75C055C0}"/>
          </ac:spMkLst>
        </pc:spChg>
        <pc:spChg chg="add mod">
          <ac:chgData name="Julian Chow" userId="1c617f15-7cb4-4ac3-8adb-f59275d155e8" providerId="ADAL" clId="{5A7ED67C-82C4-479D-A1DF-90B9E214AD78}" dt="2024-03-06T01:59:32.216" v="1019" actId="14100"/>
          <ac:spMkLst>
            <pc:docMk/>
            <pc:sldMk cId="3465904154" sldId="1637156378"/>
            <ac:spMk id="16" creationId="{31E3135E-1AA3-434C-4F44-858B24FD4752}"/>
          </ac:spMkLst>
        </pc:spChg>
        <pc:spChg chg="add mod">
          <ac:chgData name="Julian Chow" userId="1c617f15-7cb4-4ac3-8adb-f59275d155e8" providerId="ADAL" clId="{5A7ED67C-82C4-479D-A1DF-90B9E214AD78}" dt="2024-03-06T01:59:32.216" v="1019" actId="14100"/>
          <ac:spMkLst>
            <pc:docMk/>
            <pc:sldMk cId="3465904154" sldId="1637156378"/>
            <ac:spMk id="17" creationId="{CCA8A275-D50A-7D82-A611-BBF11FDFC1C5}"/>
          </ac:spMkLst>
        </pc:spChg>
        <pc:spChg chg="add mod">
          <ac:chgData name="Julian Chow" userId="1c617f15-7cb4-4ac3-8adb-f59275d155e8" providerId="ADAL" clId="{5A7ED67C-82C4-479D-A1DF-90B9E214AD78}" dt="2024-03-06T01:59:38.251" v="1020" actId="255"/>
          <ac:spMkLst>
            <pc:docMk/>
            <pc:sldMk cId="3465904154" sldId="1637156378"/>
            <ac:spMk id="18" creationId="{A3A2189A-EA7B-C4DE-6D67-4CDB5685B261}"/>
          </ac:spMkLst>
        </pc:spChg>
        <pc:spChg chg="add mod">
          <ac:chgData name="Julian Chow" userId="1c617f15-7cb4-4ac3-8adb-f59275d155e8" providerId="ADAL" clId="{5A7ED67C-82C4-479D-A1DF-90B9E214AD78}" dt="2024-03-06T01:59:32.216" v="1019" actId="14100"/>
          <ac:spMkLst>
            <pc:docMk/>
            <pc:sldMk cId="3465904154" sldId="1637156378"/>
            <ac:spMk id="19" creationId="{FAD81010-14EC-C472-159A-BB1122BB3502}"/>
          </ac:spMkLst>
        </pc:spChg>
        <pc:spChg chg="add mod">
          <ac:chgData name="Julian Chow" userId="1c617f15-7cb4-4ac3-8adb-f59275d155e8" providerId="ADAL" clId="{5A7ED67C-82C4-479D-A1DF-90B9E214AD78}" dt="2024-03-06T01:59:44.819" v="1021" actId="255"/>
          <ac:spMkLst>
            <pc:docMk/>
            <pc:sldMk cId="3465904154" sldId="1637156378"/>
            <ac:spMk id="20" creationId="{19120FE5-9585-D19C-3627-D4F2F6B86927}"/>
          </ac:spMkLst>
        </pc:spChg>
        <pc:spChg chg="add mod">
          <ac:chgData name="Julian Chow" userId="1c617f15-7cb4-4ac3-8adb-f59275d155e8" providerId="ADAL" clId="{5A7ED67C-82C4-479D-A1DF-90B9E214AD78}" dt="2024-03-06T01:59:32.216" v="1019" actId="14100"/>
          <ac:spMkLst>
            <pc:docMk/>
            <pc:sldMk cId="3465904154" sldId="1637156378"/>
            <ac:spMk id="21" creationId="{08644144-CBB9-4D60-C2AD-5EAEA7CE0A4C}"/>
          </ac:spMkLst>
        </pc:spChg>
        <pc:spChg chg="add mod">
          <ac:chgData name="Julian Chow" userId="1c617f15-7cb4-4ac3-8adb-f59275d155e8" providerId="ADAL" clId="{5A7ED67C-82C4-479D-A1DF-90B9E214AD78}" dt="2024-03-06T01:59:32.216" v="1019" actId="14100"/>
          <ac:spMkLst>
            <pc:docMk/>
            <pc:sldMk cId="3465904154" sldId="1637156378"/>
            <ac:spMk id="22" creationId="{528622E4-7358-A37F-48A4-27C31384D352}"/>
          </ac:spMkLst>
        </pc:spChg>
        <pc:spChg chg="add mod">
          <ac:chgData name="Julian Chow" userId="1c617f15-7cb4-4ac3-8adb-f59275d155e8" providerId="ADAL" clId="{5A7ED67C-82C4-479D-A1DF-90B9E214AD78}" dt="2024-03-06T01:59:32.216" v="1019" actId="14100"/>
          <ac:spMkLst>
            <pc:docMk/>
            <pc:sldMk cId="3465904154" sldId="1637156378"/>
            <ac:spMk id="23" creationId="{4EEF432A-C405-6F80-EB97-F00D52883583}"/>
          </ac:spMkLst>
        </pc:spChg>
        <pc:spChg chg="add mod">
          <ac:chgData name="Julian Chow" userId="1c617f15-7cb4-4ac3-8adb-f59275d155e8" providerId="ADAL" clId="{5A7ED67C-82C4-479D-A1DF-90B9E214AD78}" dt="2024-03-06T01:59:32.216" v="1019" actId="14100"/>
          <ac:spMkLst>
            <pc:docMk/>
            <pc:sldMk cId="3465904154" sldId="1637156378"/>
            <ac:spMk id="24" creationId="{BC3116C8-A8A7-DF7C-C217-7B6A244FA3CE}"/>
          </ac:spMkLst>
        </pc:spChg>
        <pc:spChg chg="mod">
          <ac:chgData name="Julian Chow" userId="1c617f15-7cb4-4ac3-8adb-f59275d155e8" providerId="ADAL" clId="{5A7ED67C-82C4-479D-A1DF-90B9E214AD78}" dt="2024-03-06T01:57:25.365" v="998"/>
          <ac:spMkLst>
            <pc:docMk/>
            <pc:sldMk cId="3465904154" sldId="1637156378"/>
            <ac:spMk id="48" creationId="{091B6C67-3DE9-3026-F485-77C2D0B0732C}"/>
          </ac:spMkLst>
        </pc:spChg>
        <pc:grpChg chg="del">
          <ac:chgData name="Julian Chow" userId="1c617f15-7cb4-4ac3-8adb-f59275d155e8" providerId="ADAL" clId="{5A7ED67C-82C4-479D-A1DF-90B9E214AD78}" dt="2024-03-06T01:57:33.208" v="999" actId="478"/>
          <ac:grpSpMkLst>
            <pc:docMk/>
            <pc:sldMk cId="3465904154" sldId="1637156378"/>
            <ac:grpSpMk id="3" creationId="{C08E82A9-BCBB-7ABD-CC9E-3B948C2FBFC6}"/>
          </ac:grpSpMkLst>
        </pc:grpChg>
        <pc:grpChg chg="add mod">
          <ac:chgData name="Julian Chow" userId="1c617f15-7cb4-4ac3-8adb-f59275d155e8" providerId="ADAL" clId="{5A7ED67C-82C4-479D-A1DF-90B9E214AD78}" dt="2024-03-06T01:59:32.216" v="1019" actId="14100"/>
          <ac:grpSpMkLst>
            <pc:docMk/>
            <pc:sldMk cId="3465904154" sldId="1637156378"/>
            <ac:grpSpMk id="4" creationId="{3CE92696-0902-7621-8524-4FE59BEB6A3E}"/>
          </ac:grpSpMkLst>
        </pc:grpChg>
      </pc:sldChg>
      <pc:sldChg chg="delSp modSp add mod">
        <pc:chgData name="Julian Chow" userId="1c617f15-7cb4-4ac3-8adb-f59275d155e8" providerId="ADAL" clId="{5A7ED67C-82C4-479D-A1DF-90B9E214AD78}" dt="2024-03-11T22:55:33.141" v="2557" actId="478"/>
        <pc:sldMkLst>
          <pc:docMk/>
          <pc:sldMk cId="3137311425" sldId="1637156379"/>
        </pc:sldMkLst>
        <pc:spChg chg="mod">
          <ac:chgData name="Julian Chow" userId="1c617f15-7cb4-4ac3-8adb-f59275d155e8" providerId="ADAL" clId="{5A7ED67C-82C4-479D-A1DF-90B9E214AD78}" dt="2024-03-06T02:05:55.476" v="1260" actId="14100"/>
          <ac:spMkLst>
            <pc:docMk/>
            <pc:sldMk cId="3137311425" sldId="1637156379"/>
            <ac:spMk id="2" creationId="{90387897-5E88-4DC9-B630-2686B33E51D0}"/>
          </ac:spMkLst>
        </pc:spChg>
        <pc:spChg chg="mod">
          <ac:chgData name="Julian Chow" userId="1c617f15-7cb4-4ac3-8adb-f59275d155e8" providerId="ADAL" clId="{5A7ED67C-82C4-479D-A1DF-90B9E214AD78}" dt="2024-03-06T02:03:20.430" v="1152" actId="20577"/>
          <ac:spMkLst>
            <pc:docMk/>
            <pc:sldMk cId="3137311425" sldId="1637156379"/>
            <ac:spMk id="3" creationId="{82E3A118-42F9-4A1B-8348-626B77053736}"/>
          </ac:spMkLst>
        </pc:spChg>
        <pc:spChg chg="del">
          <ac:chgData name="Julian Chow" userId="1c617f15-7cb4-4ac3-8adb-f59275d155e8" providerId="ADAL" clId="{5A7ED67C-82C4-479D-A1DF-90B9E214AD78}" dt="2024-03-11T22:55:33.141" v="2557" actId="478"/>
          <ac:spMkLst>
            <pc:docMk/>
            <pc:sldMk cId="3137311425" sldId="1637156379"/>
            <ac:spMk id="6" creationId="{B06BF8E1-DAB0-4859-99ED-7727EC5E5C45}"/>
          </ac:spMkLst>
        </pc:spChg>
      </pc:sldChg>
      <pc:sldChg chg="delSp modSp add mod">
        <pc:chgData name="Julian Chow" userId="1c617f15-7cb4-4ac3-8adb-f59275d155e8" providerId="ADAL" clId="{5A7ED67C-82C4-479D-A1DF-90B9E214AD78}" dt="2024-03-11T22:55:41.797" v="2559" actId="478"/>
        <pc:sldMkLst>
          <pc:docMk/>
          <pc:sldMk cId="132967176" sldId="1637156380"/>
        </pc:sldMkLst>
        <pc:spChg chg="mod">
          <ac:chgData name="Julian Chow" userId="1c617f15-7cb4-4ac3-8adb-f59275d155e8" providerId="ADAL" clId="{5A7ED67C-82C4-479D-A1DF-90B9E214AD78}" dt="2024-03-06T02:06:14.468" v="1264" actId="14100"/>
          <ac:spMkLst>
            <pc:docMk/>
            <pc:sldMk cId="132967176" sldId="1637156380"/>
            <ac:spMk id="2" creationId="{90387897-5E88-4DC9-B630-2686B33E51D0}"/>
          </ac:spMkLst>
        </pc:spChg>
        <pc:spChg chg="mod">
          <ac:chgData name="Julian Chow" userId="1c617f15-7cb4-4ac3-8adb-f59275d155e8" providerId="ADAL" clId="{5A7ED67C-82C4-479D-A1DF-90B9E214AD78}" dt="2024-03-11T19:27:08.355" v="2425" actId="6549"/>
          <ac:spMkLst>
            <pc:docMk/>
            <pc:sldMk cId="132967176" sldId="1637156380"/>
            <ac:spMk id="3" creationId="{82E3A118-42F9-4A1B-8348-626B77053736}"/>
          </ac:spMkLst>
        </pc:spChg>
        <pc:spChg chg="del mod">
          <ac:chgData name="Julian Chow" userId="1c617f15-7cb4-4ac3-8adb-f59275d155e8" providerId="ADAL" clId="{5A7ED67C-82C4-479D-A1DF-90B9E214AD78}" dt="2024-03-11T22:55:41.797" v="2559" actId="478"/>
          <ac:spMkLst>
            <pc:docMk/>
            <pc:sldMk cId="132967176" sldId="1637156380"/>
            <ac:spMk id="6" creationId="{B06BF8E1-DAB0-4859-99ED-7727EC5E5C45}"/>
          </ac:spMkLst>
        </pc:spChg>
      </pc:sldChg>
      <pc:sldChg chg="delSp modSp add mod">
        <pc:chgData name="Julian Chow" userId="1c617f15-7cb4-4ac3-8adb-f59275d155e8" providerId="ADAL" clId="{5A7ED67C-82C4-479D-A1DF-90B9E214AD78}" dt="2024-03-11T22:55:47.075" v="2560" actId="478"/>
        <pc:sldMkLst>
          <pc:docMk/>
          <pc:sldMk cId="3992600123" sldId="1637156381"/>
        </pc:sldMkLst>
        <pc:spChg chg="mod">
          <ac:chgData name="Julian Chow" userId="1c617f15-7cb4-4ac3-8adb-f59275d155e8" providerId="ADAL" clId="{5A7ED67C-82C4-479D-A1DF-90B9E214AD78}" dt="2024-03-06T02:06:28.630" v="1267" actId="14100"/>
          <ac:spMkLst>
            <pc:docMk/>
            <pc:sldMk cId="3992600123" sldId="1637156381"/>
            <ac:spMk id="2" creationId="{90387897-5E88-4DC9-B630-2686B33E51D0}"/>
          </ac:spMkLst>
        </pc:spChg>
        <pc:spChg chg="mod">
          <ac:chgData name="Julian Chow" userId="1c617f15-7cb4-4ac3-8adb-f59275d155e8" providerId="ADAL" clId="{5A7ED67C-82C4-479D-A1DF-90B9E214AD78}" dt="2024-03-11T19:26:57.577" v="2416" actId="20577"/>
          <ac:spMkLst>
            <pc:docMk/>
            <pc:sldMk cId="3992600123" sldId="1637156381"/>
            <ac:spMk id="3" creationId="{82E3A118-42F9-4A1B-8348-626B77053736}"/>
          </ac:spMkLst>
        </pc:spChg>
        <pc:spChg chg="del">
          <ac:chgData name="Julian Chow" userId="1c617f15-7cb4-4ac3-8adb-f59275d155e8" providerId="ADAL" clId="{5A7ED67C-82C4-479D-A1DF-90B9E214AD78}" dt="2024-03-11T22:55:47.075" v="2560" actId="478"/>
          <ac:spMkLst>
            <pc:docMk/>
            <pc:sldMk cId="3992600123" sldId="1637156381"/>
            <ac:spMk id="6" creationId="{B06BF8E1-DAB0-4859-99ED-7727EC5E5C45}"/>
          </ac:spMkLst>
        </pc:spChg>
      </pc:sldChg>
      <pc:sldChg chg="delSp modSp add mod">
        <pc:chgData name="Julian Chow" userId="1c617f15-7cb4-4ac3-8adb-f59275d155e8" providerId="ADAL" clId="{5A7ED67C-82C4-479D-A1DF-90B9E214AD78}" dt="2024-03-11T22:55:59.966" v="2563" actId="478"/>
        <pc:sldMkLst>
          <pc:docMk/>
          <pc:sldMk cId="1577048036" sldId="1637156382"/>
        </pc:sldMkLst>
        <pc:spChg chg="mod">
          <ac:chgData name="Julian Chow" userId="1c617f15-7cb4-4ac3-8adb-f59275d155e8" providerId="ADAL" clId="{5A7ED67C-82C4-479D-A1DF-90B9E214AD78}" dt="2024-03-06T02:08:43.334" v="1365" actId="20577"/>
          <ac:spMkLst>
            <pc:docMk/>
            <pc:sldMk cId="1577048036" sldId="1637156382"/>
            <ac:spMk id="3" creationId="{82E3A118-42F9-4A1B-8348-626B77053736}"/>
          </ac:spMkLst>
        </pc:spChg>
        <pc:spChg chg="del mod">
          <ac:chgData name="Julian Chow" userId="1c617f15-7cb4-4ac3-8adb-f59275d155e8" providerId="ADAL" clId="{5A7ED67C-82C4-479D-A1DF-90B9E214AD78}" dt="2024-03-11T22:55:59.966" v="2563" actId="478"/>
          <ac:spMkLst>
            <pc:docMk/>
            <pc:sldMk cId="1577048036" sldId="1637156382"/>
            <ac:spMk id="6" creationId="{B06BF8E1-DAB0-4859-99ED-7727EC5E5C45}"/>
          </ac:spMkLst>
        </pc:spChg>
      </pc:sldChg>
      <pc:sldChg chg="add del">
        <pc:chgData name="Julian Chow" userId="1c617f15-7cb4-4ac3-8adb-f59275d155e8" providerId="ADAL" clId="{5A7ED67C-82C4-479D-A1DF-90B9E214AD78}" dt="2024-03-06T02:08:26.602" v="1349"/>
        <pc:sldMkLst>
          <pc:docMk/>
          <pc:sldMk cId="3088483805" sldId="1637156382"/>
        </pc:sldMkLst>
      </pc:sldChg>
      <pc:sldChg chg="delSp modSp add mod">
        <pc:chgData name="Julian Chow" userId="1c617f15-7cb4-4ac3-8adb-f59275d155e8" providerId="ADAL" clId="{5A7ED67C-82C4-479D-A1DF-90B9E214AD78}" dt="2024-03-11T22:56:06.327" v="2564" actId="478"/>
        <pc:sldMkLst>
          <pc:docMk/>
          <pc:sldMk cId="3165273207" sldId="1637156383"/>
        </pc:sldMkLst>
        <pc:spChg chg="mod">
          <ac:chgData name="Julian Chow" userId="1c617f15-7cb4-4ac3-8adb-f59275d155e8" providerId="ADAL" clId="{5A7ED67C-82C4-479D-A1DF-90B9E214AD78}" dt="2024-03-06T02:09:38.099" v="1397" actId="1076"/>
          <ac:spMkLst>
            <pc:docMk/>
            <pc:sldMk cId="3165273207" sldId="1637156383"/>
            <ac:spMk id="3" creationId="{82E3A118-42F9-4A1B-8348-626B77053736}"/>
          </ac:spMkLst>
        </pc:spChg>
        <pc:spChg chg="del">
          <ac:chgData name="Julian Chow" userId="1c617f15-7cb4-4ac3-8adb-f59275d155e8" providerId="ADAL" clId="{5A7ED67C-82C4-479D-A1DF-90B9E214AD78}" dt="2024-03-11T22:56:06.327" v="2564" actId="478"/>
          <ac:spMkLst>
            <pc:docMk/>
            <pc:sldMk cId="3165273207" sldId="1637156383"/>
            <ac:spMk id="6" creationId="{B06BF8E1-DAB0-4859-99ED-7727EC5E5C45}"/>
          </ac:spMkLst>
        </pc:spChg>
      </pc:sldChg>
      <pc:sldChg chg="modSp new del mod">
        <pc:chgData name="Julian Chow" userId="1c617f15-7cb4-4ac3-8adb-f59275d155e8" providerId="ADAL" clId="{5A7ED67C-82C4-479D-A1DF-90B9E214AD78}" dt="2024-03-11T19:27:47.659" v="2430" actId="47"/>
        <pc:sldMkLst>
          <pc:docMk/>
          <pc:sldMk cId="4174506946" sldId="1637156384"/>
        </pc:sldMkLst>
        <pc:spChg chg="mod">
          <ac:chgData name="Julian Chow" userId="1c617f15-7cb4-4ac3-8adb-f59275d155e8" providerId="ADAL" clId="{5A7ED67C-82C4-479D-A1DF-90B9E214AD78}" dt="2024-03-06T02:10:51.818" v="1416" actId="20577"/>
          <ac:spMkLst>
            <pc:docMk/>
            <pc:sldMk cId="4174506946" sldId="1637156384"/>
            <ac:spMk id="2" creationId="{F3F5B6D9-8497-FACC-1E4F-47F1E9A190C0}"/>
          </ac:spMkLst>
        </pc:spChg>
        <pc:spChg chg="mod">
          <ac:chgData name="Julian Chow" userId="1c617f15-7cb4-4ac3-8adb-f59275d155e8" providerId="ADAL" clId="{5A7ED67C-82C4-479D-A1DF-90B9E214AD78}" dt="2024-03-06T02:12:40.067" v="1473" actId="14100"/>
          <ac:spMkLst>
            <pc:docMk/>
            <pc:sldMk cId="4174506946" sldId="1637156384"/>
            <ac:spMk id="3" creationId="{9D768F8A-1AD9-EBF3-5E4C-E4A03FC00F3D}"/>
          </ac:spMkLst>
        </pc:spChg>
      </pc:sldChg>
      <pc:sldChg chg="delSp modSp add mod delCm">
        <pc:chgData name="Julian Chow" userId="1c617f15-7cb4-4ac3-8adb-f59275d155e8" providerId="ADAL" clId="{5A7ED67C-82C4-479D-A1DF-90B9E214AD78}" dt="2024-03-11T22:56:26.273" v="2567" actId="478"/>
        <pc:sldMkLst>
          <pc:docMk/>
          <pc:sldMk cId="1408912672" sldId="1637156385"/>
        </pc:sldMkLst>
        <pc:spChg chg="mod">
          <ac:chgData name="Julian Chow" userId="1c617f15-7cb4-4ac3-8adb-f59275d155e8" providerId="ADAL" clId="{5A7ED67C-82C4-479D-A1DF-90B9E214AD78}" dt="2024-03-11T22:56:19.210" v="2566" actId="6549"/>
          <ac:spMkLst>
            <pc:docMk/>
            <pc:sldMk cId="1408912672" sldId="1637156385"/>
            <ac:spMk id="3" creationId="{82E3A118-42F9-4A1B-8348-626B77053736}"/>
          </ac:spMkLst>
        </pc:spChg>
        <pc:spChg chg="del">
          <ac:chgData name="Julian Chow" userId="1c617f15-7cb4-4ac3-8adb-f59275d155e8" providerId="ADAL" clId="{5A7ED67C-82C4-479D-A1DF-90B9E214AD78}" dt="2024-03-11T22:56:26.273" v="2567" actId="478"/>
          <ac:spMkLst>
            <pc:docMk/>
            <pc:sldMk cId="1408912672" sldId="1637156385"/>
            <ac:spMk id="6" creationId="{B06BF8E1-DAB0-4859-99ED-7727EC5E5C45}"/>
          </ac:spMkLst>
        </pc:spChg>
      </pc:sldChg>
      <pc:sldChg chg="modSp new mod">
        <pc:chgData name="Julian Chow" userId="1c617f15-7cb4-4ac3-8adb-f59275d155e8" providerId="ADAL" clId="{5A7ED67C-82C4-479D-A1DF-90B9E214AD78}" dt="2024-03-11T18:23:47.149" v="1715" actId="20577"/>
        <pc:sldMkLst>
          <pc:docMk/>
          <pc:sldMk cId="2978536334" sldId="1637156386"/>
        </pc:sldMkLst>
        <pc:spChg chg="mod">
          <ac:chgData name="Julian Chow" userId="1c617f15-7cb4-4ac3-8adb-f59275d155e8" providerId="ADAL" clId="{5A7ED67C-82C4-479D-A1DF-90B9E214AD78}" dt="2024-03-11T12:48:17.702" v="1500"/>
          <ac:spMkLst>
            <pc:docMk/>
            <pc:sldMk cId="2978536334" sldId="1637156386"/>
            <ac:spMk id="2" creationId="{FB0609C8-782A-BA62-5A7B-61DFEFC0AEB4}"/>
          </ac:spMkLst>
        </pc:spChg>
        <pc:spChg chg="mod">
          <ac:chgData name="Julian Chow" userId="1c617f15-7cb4-4ac3-8adb-f59275d155e8" providerId="ADAL" clId="{5A7ED67C-82C4-479D-A1DF-90B9E214AD78}" dt="2024-03-11T18:23:47.149" v="1715" actId="20577"/>
          <ac:spMkLst>
            <pc:docMk/>
            <pc:sldMk cId="2978536334" sldId="1637156386"/>
            <ac:spMk id="3" creationId="{2C69952F-2EF7-59B2-CC05-BA9496B5AFA7}"/>
          </ac:spMkLst>
        </pc:spChg>
      </pc:sldChg>
      <pc:sldChg chg="modSp add mod">
        <pc:chgData name="Julian Chow" userId="1c617f15-7cb4-4ac3-8adb-f59275d155e8" providerId="ADAL" clId="{5A7ED67C-82C4-479D-A1DF-90B9E214AD78}" dt="2024-03-11T12:52:55.274" v="1572" actId="5793"/>
        <pc:sldMkLst>
          <pc:docMk/>
          <pc:sldMk cId="2276981176" sldId="1637156387"/>
        </pc:sldMkLst>
        <pc:spChg chg="mod">
          <ac:chgData name="Julian Chow" userId="1c617f15-7cb4-4ac3-8adb-f59275d155e8" providerId="ADAL" clId="{5A7ED67C-82C4-479D-A1DF-90B9E214AD78}" dt="2024-03-11T12:52:55.274" v="1572" actId="5793"/>
          <ac:spMkLst>
            <pc:docMk/>
            <pc:sldMk cId="2276981176" sldId="1637156387"/>
            <ac:spMk id="3" creationId="{2C69952F-2EF7-59B2-CC05-BA9496B5AFA7}"/>
          </ac:spMkLst>
        </pc:spChg>
      </pc:sldChg>
      <pc:sldChg chg="modSp add mod">
        <pc:chgData name="Julian Chow" userId="1c617f15-7cb4-4ac3-8adb-f59275d155e8" providerId="ADAL" clId="{5A7ED67C-82C4-479D-A1DF-90B9E214AD78}" dt="2024-03-11T12:54:37.968" v="1613" actId="27636"/>
        <pc:sldMkLst>
          <pc:docMk/>
          <pc:sldMk cId="2271179282" sldId="1637156388"/>
        </pc:sldMkLst>
        <pc:spChg chg="mod">
          <ac:chgData name="Julian Chow" userId="1c617f15-7cb4-4ac3-8adb-f59275d155e8" providerId="ADAL" clId="{5A7ED67C-82C4-479D-A1DF-90B9E214AD78}" dt="2024-03-11T12:54:37.968" v="1613" actId="27636"/>
          <ac:spMkLst>
            <pc:docMk/>
            <pc:sldMk cId="2271179282" sldId="1637156388"/>
            <ac:spMk id="3" creationId="{2C69952F-2EF7-59B2-CC05-BA9496B5AFA7}"/>
          </ac:spMkLst>
        </pc:spChg>
      </pc:sldChg>
      <pc:sldChg chg="modSp add mod">
        <pc:chgData name="Julian Chow" userId="1c617f15-7cb4-4ac3-8adb-f59275d155e8" providerId="ADAL" clId="{5A7ED67C-82C4-479D-A1DF-90B9E214AD78}" dt="2024-03-11T18:25:14.611" v="1720" actId="5793"/>
        <pc:sldMkLst>
          <pc:docMk/>
          <pc:sldMk cId="924006496" sldId="1637156389"/>
        </pc:sldMkLst>
        <pc:spChg chg="mod">
          <ac:chgData name="Julian Chow" userId="1c617f15-7cb4-4ac3-8adb-f59275d155e8" providerId="ADAL" clId="{5A7ED67C-82C4-479D-A1DF-90B9E214AD78}" dt="2024-03-11T18:25:14.611" v="1720" actId="5793"/>
          <ac:spMkLst>
            <pc:docMk/>
            <pc:sldMk cId="924006496" sldId="1637156389"/>
            <ac:spMk id="3" creationId="{2C69952F-2EF7-59B2-CC05-BA9496B5AFA7}"/>
          </ac:spMkLst>
        </pc:spChg>
      </pc:sldChg>
      <pc:sldChg chg="modSp add mod">
        <pc:chgData name="Julian Chow" userId="1c617f15-7cb4-4ac3-8adb-f59275d155e8" providerId="ADAL" clId="{5A7ED67C-82C4-479D-A1DF-90B9E214AD78}" dt="2024-03-11T13:04:28.134" v="1694" actId="255"/>
        <pc:sldMkLst>
          <pc:docMk/>
          <pc:sldMk cId="1237873036" sldId="1637156390"/>
        </pc:sldMkLst>
        <pc:spChg chg="mod">
          <ac:chgData name="Julian Chow" userId="1c617f15-7cb4-4ac3-8adb-f59275d155e8" providerId="ADAL" clId="{5A7ED67C-82C4-479D-A1DF-90B9E214AD78}" dt="2024-03-11T13:04:28.134" v="1694" actId="255"/>
          <ac:spMkLst>
            <pc:docMk/>
            <pc:sldMk cId="1237873036" sldId="1637156390"/>
            <ac:spMk id="3" creationId="{5213B02A-22B0-278A-D4E0-E8FF55B1687C}"/>
          </ac:spMkLst>
        </pc:spChg>
      </pc:sldChg>
      <pc:sldChg chg="modSp add mod">
        <pc:chgData name="Julian Chow" userId="1c617f15-7cb4-4ac3-8adb-f59275d155e8" providerId="ADAL" clId="{5A7ED67C-82C4-479D-A1DF-90B9E214AD78}" dt="2024-03-11T18:44:13.592" v="1910" actId="20577"/>
        <pc:sldMkLst>
          <pc:docMk/>
          <pc:sldMk cId="3671506435" sldId="1637156391"/>
        </pc:sldMkLst>
        <pc:spChg chg="mod">
          <ac:chgData name="Julian Chow" userId="1c617f15-7cb4-4ac3-8adb-f59275d155e8" providerId="ADAL" clId="{5A7ED67C-82C4-479D-A1DF-90B9E214AD78}" dt="2024-03-11T18:44:13.592" v="1910" actId="20577"/>
          <ac:spMkLst>
            <pc:docMk/>
            <pc:sldMk cId="3671506435" sldId="1637156391"/>
            <ac:spMk id="3" creationId="{2C69952F-2EF7-59B2-CC05-BA9496B5AFA7}"/>
          </ac:spMkLst>
        </pc:spChg>
      </pc:sldChg>
      <pc:sldChg chg="modSp add mod">
        <pc:chgData name="Julian Chow" userId="1c617f15-7cb4-4ac3-8adb-f59275d155e8" providerId="ADAL" clId="{5A7ED67C-82C4-479D-A1DF-90B9E214AD78}" dt="2024-03-11T18:25:55.668" v="1731" actId="255"/>
        <pc:sldMkLst>
          <pc:docMk/>
          <pc:sldMk cId="3094603630" sldId="1637156392"/>
        </pc:sldMkLst>
        <pc:spChg chg="mod">
          <ac:chgData name="Julian Chow" userId="1c617f15-7cb4-4ac3-8adb-f59275d155e8" providerId="ADAL" clId="{5A7ED67C-82C4-479D-A1DF-90B9E214AD78}" dt="2024-03-11T18:25:55.668" v="1731" actId="255"/>
          <ac:spMkLst>
            <pc:docMk/>
            <pc:sldMk cId="3094603630" sldId="1637156392"/>
            <ac:spMk id="3" creationId="{2C69952F-2EF7-59B2-CC05-BA9496B5AFA7}"/>
          </ac:spMkLst>
        </pc:spChg>
      </pc:sldChg>
      <pc:sldChg chg="modSp add mod">
        <pc:chgData name="Julian Chow" userId="1c617f15-7cb4-4ac3-8adb-f59275d155e8" providerId="ADAL" clId="{5A7ED67C-82C4-479D-A1DF-90B9E214AD78}" dt="2024-03-11T18:28:56.220" v="1743" actId="20577"/>
        <pc:sldMkLst>
          <pc:docMk/>
          <pc:sldMk cId="4079815215" sldId="1637156393"/>
        </pc:sldMkLst>
        <pc:spChg chg="mod">
          <ac:chgData name="Julian Chow" userId="1c617f15-7cb4-4ac3-8adb-f59275d155e8" providerId="ADAL" clId="{5A7ED67C-82C4-479D-A1DF-90B9E214AD78}" dt="2024-03-11T18:28:56.220" v="1743" actId="20577"/>
          <ac:spMkLst>
            <pc:docMk/>
            <pc:sldMk cId="4079815215" sldId="1637156393"/>
            <ac:spMk id="3" creationId="{2C69952F-2EF7-59B2-CC05-BA9496B5AFA7}"/>
          </ac:spMkLst>
        </pc:spChg>
      </pc:sldChg>
      <pc:sldChg chg="modSp add mod">
        <pc:chgData name="Julian Chow" userId="1c617f15-7cb4-4ac3-8adb-f59275d155e8" providerId="ADAL" clId="{5A7ED67C-82C4-479D-A1DF-90B9E214AD78}" dt="2024-03-11T18:38:41.832" v="1808" actId="6549"/>
        <pc:sldMkLst>
          <pc:docMk/>
          <pc:sldMk cId="3118024346" sldId="1637156394"/>
        </pc:sldMkLst>
        <pc:spChg chg="mod">
          <ac:chgData name="Julian Chow" userId="1c617f15-7cb4-4ac3-8adb-f59275d155e8" providerId="ADAL" clId="{5A7ED67C-82C4-479D-A1DF-90B9E214AD78}" dt="2024-03-11T18:38:30.280" v="1805" actId="207"/>
          <ac:spMkLst>
            <pc:docMk/>
            <pc:sldMk cId="3118024346" sldId="1637156394"/>
            <ac:spMk id="31" creationId="{1A27378B-1F67-4E56-B6E3-D087BCE08921}"/>
          </ac:spMkLst>
        </pc:spChg>
        <pc:spChg chg="mod">
          <ac:chgData name="Julian Chow" userId="1c617f15-7cb4-4ac3-8adb-f59275d155e8" providerId="ADAL" clId="{5A7ED67C-82C4-479D-A1DF-90B9E214AD78}" dt="2024-03-11T18:38:41.832" v="1808" actId="6549"/>
          <ac:spMkLst>
            <pc:docMk/>
            <pc:sldMk cId="3118024346" sldId="1637156394"/>
            <ac:spMk id="32" creationId="{93D3D3F5-524D-4039-A97C-85E6A461DD8F}"/>
          </ac:spMkLst>
        </pc:spChg>
      </pc:sldChg>
      <pc:sldChg chg="new del">
        <pc:chgData name="Julian Chow" userId="1c617f15-7cb4-4ac3-8adb-f59275d155e8" providerId="ADAL" clId="{5A7ED67C-82C4-479D-A1DF-90B9E214AD78}" dt="2024-03-11T18:41:18.712" v="1815" actId="47"/>
        <pc:sldMkLst>
          <pc:docMk/>
          <pc:sldMk cId="758984939" sldId="1637156395"/>
        </pc:sldMkLst>
      </pc:sldChg>
      <pc:sldChg chg="new del">
        <pc:chgData name="Julian Chow" userId="1c617f15-7cb4-4ac3-8adb-f59275d155e8" providerId="ADAL" clId="{5A7ED67C-82C4-479D-A1DF-90B9E214AD78}" dt="2024-03-11T18:40:51.797" v="1812" actId="680"/>
        <pc:sldMkLst>
          <pc:docMk/>
          <pc:sldMk cId="1240543869" sldId="1637156395"/>
        </pc:sldMkLst>
      </pc:sldChg>
      <pc:sldChg chg="new del">
        <pc:chgData name="Julian Chow" userId="1c617f15-7cb4-4ac3-8adb-f59275d155e8" providerId="ADAL" clId="{5A7ED67C-82C4-479D-A1DF-90B9E214AD78}" dt="2024-03-11T18:41:21.782" v="1816" actId="2696"/>
        <pc:sldMkLst>
          <pc:docMk/>
          <pc:sldMk cId="3987288315" sldId="1637156396"/>
        </pc:sldMkLst>
      </pc:sldChg>
      <pc:sldChg chg="modSp add mod">
        <pc:chgData name="Julian Chow" userId="1c617f15-7cb4-4ac3-8adb-f59275d155e8" providerId="ADAL" clId="{5A7ED67C-82C4-479D-A1DF-90B9E214AD78}" dt="2024-03-11T18:41:43.652" v="1832"/>
        <pc:sldMkLst>
          <pc:docMk/>
          <pc:sldMk cId="4219497493" sldId="1637156396"/>
        </pc:sldMkLst>
        <pc:spChg chg="mod">
          <ac:chgData name="Julian Chow" userId="1c617f15-7cb4-4ac3-8adb-f59275d155e8" providerId="ADAL" clId="{5A7ED67C-82C4-479D-A1DF-90B9E214AD78}" dt="2024-03-11T18:41:43.652" v="1832"/>
          <ac:spMkLst>
            <pc:docMk/>
            <pc:sldMk cId="4219497493" sldId="1637156396"/>
            <ac:spMk id="2" creationId="{8D0910E9-81AE-5F9C-377C-40AECD579A7F}"/>
          </ac:spMkLst>
        </pc:spChg>
      </pc:sldChg>
      <pc:sldChg chg="delSp modSp add mod">
        <pc:chgData name="Julian Chow" userId="1c617f15-7cb4-4ac3-8adb-f59275d155e8" providerId="ADAL" clId="{5A7ED67C-82C4-479D-A1DF-90B9E214AD78}" dt="2024-03-11T22:51:43.575" v="2546" actId="478"/>
        <pc:sldMkLst>
          <pc:docMk/>
          <pc:sldMk cId="123234246" sldId="1637156397"/>
        </pc:sldMkLst>
        <pc:spChg chg="mod">
          <ac:chgData name="Julian Chow" userId="1c617f15-7cb4-4ac3-8adb-f59275d155e8" providerId="ADAL" clId="{5A7ED67C-82C4-479D-A1DF-90B9E214AD78}" dt="2024-03-11T18:45:13.827" v="1979" actId="6549"/>
          <ac:spMkLst>
            <pc:docMk/>
            <pc:sldMk cId="123234246" sldId="1637156397"/>
            <ac:spMk id="2" creationId="{90387897-5E88-4DC9-B630-2686B33E51D0}"/>
          </ac:spMkLst>
        </pc:spChg>
        <pc:spChg chg="mod">
          <ac:chgData name="Julian Chow" userId="1c617f15-7cb4-4ac3-8adb-f59275d155e8" providerId="ADAL" clId="{5A7ED67C-82C4-479D-A1DF-90B9E214AD78}" dt="2024-03-11T18:45:58.950" v="1987"/>
          <ac:spMkLst>
            <pc:docMk/>
            <pc:sldMk cId="123234246" sldId="1637156397"/>
            <ac:spMk id="5" creationId="{0EC47793-B1E8-490F-B61D-1D3D92211237}"/>
          </ac:spMkLst>
        </pc:spChg>
        <pc:spChg chg="del mod">
          <ac:chgData name="Julian Chow" userId="1c617f15-7cb4-4ac3-8adb-f59275d155e8" providerId="ADAL" clId="{5A7ED67C-82C4-479D-A1DF-90B9E214AD78}" dt="2024-03-11T22:51:43.575" v="2546" actId="478"/>
          <ac:spMkLst>
            <pc:docMk/>
            <pc:sldMk cId="123234246" sldId="1637156397"/>
            <ac:spMk id="8" creationId="{B79C58A1-A451-4133-9866-30BAC2628083}"/>
          </ac:spMkLst>
        </pc:spChg>
      </pc:sldChg>
      <pc:sldChg chg="modSp new mod">
        <pc:chgData name="Julian Chow" userId="1c617f15-7cb4-4ac3-8adb-f59275d155e8" providerId="ADAL" clId="{5A7ED67C-82C4-479D-A1DF-90B9E214AD78}" dt="2024-03-11T19:10:46.090" v="2296" actId="20577"/>
        <pc:sldMkLst>
          <pc:docMk/>
          <pc:sldMk cId="388997006" sldId="1637156398"/>
        </pc:sldMkLst>
        <pc:spChg chg="mod">
          <ac:chgData name="Julian Chow" userId="1c617f15-7cb4-4ac3-8adb-f59275d155e8" providerId="ADAL" clId="{5A7ED67C-82C4-479D-A1DF-90B9E214AD78}" dt="2024-03-11T19:10:46.090" v="2296" actId="20577"/>
          <ac:spMkLst>
            <pc:docMk/>
            <pc:sldMk cId="388997006" sldId="1637156398"/>
            <ac:spMk id="2" creationId="{72F4DC65-E765-C3C6-02DF-9724601C7240}"/>
          </ac:spMkLst>
        </pc:spChg>
      </pc:sldChg>
      <pc:sldChg chg="modSp new mod">
        <pc:chgData name="Julian Chow" userId="1c617f15-7cb4-4ac3-8adb-f59275d155e8" providerId="ADAL" clId="{5A7ED67C-82C4-479D-A1DF-90B9E214AD78}" dt="2024-03-11T18:50:10.206" v="2037"/>
        <pc:sldMkLst>
          <pc:docMk/>
          <pc:sldMk cId="480499545" sldId="1637156399"/>
        </pc:sldMkLst>
        <pc:spChg chg="mod">
          <ac:chgData name="Julian Chow" userId="1c617f15-7cb4-4ac3-8adb-f59275d155e8" providerId="ADAL" clId="{5A7ED67C-82C4-479D-A1DF-90B9E214AD78}" dt="2024-03-11T18:50:10.206" v="2037"/>
          <ac:spMkLst>
            <pc:docMk/>
            <pc:sldMk cId="480499545" sldId="1637156399"/>
            <ac:spMk id="2" creationId="{1B654439-9FDB-B403-4570-CE052D418D94}"/>
          </ac:spMkLst>
        </pc:spChg>
        <pc:spChg chg="mod">
          <ac:chgData name="Julian Chow" userId="1c617f15-7cb4-4ac3-8adb-f59275d155e8" providerId="ADAL" clId="{5A7ED67C-82C4-479D-A1DF-90B9E214AD78}" dt="2024-03-11T18:49:13.543" v="2035" actId="27636"/>
          <ac:spMkLst>
            <pc:docMk/>
            <pc:sldMk cId="480499545" sldId="1637156399"/>
            <ac:spMk id="3" creationId="{92C894C2-8119-518C-0088-C52ED91DB351}"/>
          </ac:spMkLst>
        </pc:spChg>
      </pc:sldChg>
      <pc:sldChg chg="new del">
        <pc:chgData name="Julian Chow" userId="1c617f15-7cb4-4ac3-8adb-f59275d155e8" providerId="ADAL" clId="{5A7ED67C-82C4-479D-A1DF-90B9E214AD78}" dt="2024-03-11T18:47:57.071" v="2028" actId="680"/>
        <pc:sldMkLst>
          <pc:docMk/>
          <pc:sldMk cId="4155902991" sldId="1637156399"/>
        </pc:sldMkLst>
      </pc:sldChg>
      <pc:sldChg chg="modSp add del mod">
        <pc:chgData name="Julian Chow" userId="1c617f15-7cb4-4ac3-8adb-f59275d155e8" providerId="ADAL" clId="{5A7ED67C-82C4-479D-A1DF-90B9E214AD78}" dt="2024-03-11T18:51:09.381" v="2042" actId="2696"/>
        <pc:sldMkLst>
          <pc:docMk/>
          <pc:sldMk cId="524094061" sldId="1637156400"/>
        </pc:sldMkLst>
        <pc:spChg chg="mod">
          <ac:chgData name="Julian Chow" userId="1c617f15-7cb4-4ac3-8adb-f59275d155e8" providerId="ADAL" clId="{5A7ED67C-82C4-479D-A1DF-90B9E214AD78}" dt="2024-03-11T18:50:49.464" v="2041" actId="5793"/>
          <ac:spMkLst>
            <pc:docMk/>
            <pc:sldMk cId="524094061" sldId="1637156400"/>
            <ac:spMk id="3" creationId="{92C894C2-8119-518C-0088-C52ED91DB351}"/>
          </ac:spMkLst>
        </pc:spChg>
      </pc:sldChg>
      <pc:sldChg chg="modSp add mod">
        <pc:chgData name="Julian Chow" userId="1c617f15-7cb4-4ac3-8adb-f59275d155e8" providerId="ADAL" clId="{5A7ED67C-82C4-479D-A1DF-90B9E214AD78}" dt="2024-03-11T18:51:34.035" v="2058" actId="20577"/>
        <pc:sldMkLst>
          <pc:docMk/>
          <pc:sldMk cId="2007978996" sldId="1637156400"/>
        </pc:sldMkLst>
        <pc:spChg chg="mod">
          <ac:chgData name="Julian Chow" userId="1c617f15-7cb4-4ac3-8adb-f59275d155e8" providerId="ADAL" clId="{5A7ED67C-82C4-479D-A1DF-90B9E214AD78}" dt="2024-03-11T18:51:34.035" v="2058" actId="20577"/>
          <ac:spMkLst>
            <pc:docMk/>
            <pc:sldMk cId="2007978996" sldId="1637156400"/>
            <ac:spMk id="3" creationId="{92C894C2-8119-518C-0088-C52ED91DB351}"/>
          </ac:spMkLst>
        </pc:spChg>
      </pc:sldChg>
      <pc:sldChg chg="modSp add mod">
        <pc:chgData name="Julian Chow" userId="1c617f15-7cb4-4ac3-8adb-f59275d155e8" providerId="ADAL" clId="{5A7ED67C-82C4-479D-A1DF-90B9E214AD78}" dt="2024-03-11T18:55:48.062" v="2114" actId="20577"/>
        <pc:sldMkLst>
          <pc:docMk/>
          <pc:sldMk cId="2921662004" sldId="1637156401"/>
        </pc:sldMkLst>
        <pc:spChg chg="mod">
          <ac:chgData name="Julian Chow" userId="1c617f15-7cb4-4ac3-8adb-f59275d155e8" providerId="ADAL" clId="{5A7ED67C-82C4-479D-A1DF-90B9E214AD78}" dt="2024-03-11T18:55:48.062" v="2114" actId="20577"/>
          <ac:spMkLst>
            <pc:docMk/>
            <pc:sldMk cId="2921662004" sldId="1637156401"/>
            <ac:spMk id="2" creationId="{1B654439-9FDB-B403-4570-CE052D418D94}"/>
          </ac:spMkLst>
        </pc:spChg>
        <pc:spChg chg="mod">
          <ac:chgData name="Julian Chow" userId="1c617f15-7cb4-4ac3-8adb-f59275d155e8" providerId="ADAL" clId="{5A7ED67C-82C4-479D-A1DF-90B9E214AD78}" dt="2024-03-11T18:54:53.815" v="2074" actId="6549"/>
          <ac:spMkLst>
            <pc:docMk/>
            <pc:sldMk cId="2921662004" sldId="1637156401"/>
            <ac:spMk id="3" creationId="{92C894C2-8119-518C-0088-C52ED91DB351}"/>
          </ac:spMkLst>
        </pc:spChg>
      </pc:sldChg>
      <pc:sldChg chg="modSp new mod">
        <pc:chgData name="Julian Chow" userId="1c617f15-7cb4-4ac3-8adb-f59275d155e8" providerId="ADAL" clId="{5A7ED67C-82C4-479D-A1DF-90B9E214AD78}" dt="2024-03-11T18:58:14.105" v="2161" actId="14100"/>
        <pc:sldMkLst>
          <pc:docMk/>
          <pc:sldMk cId="3106473388" sldId="1637156402"/>
        </pc:sldMkLst>
        <pc:spChg chg="mod">
          <ac:chgData name="Julian Chow" userId="1c617f15-7cb4-4ac3-8adb-f59275d155e8" providerId="ADAL" clId="{5A7ED67C-82C4-479D-A1DF-90B9E214AD78}" dt="2024-03-11T18:57:10.782" v="2155" actId="20577"/>
          <ac:spMkLst>
            <pc:docMk/>
            <pc:sldMk cId="3106473388" sldId="1637156402"/>
            <ac:spMk id="2" creationId="{49C37D0B-B400-2C44-27BF-DBF445F901A5}"/>
          </ac:spMkLst>
        </pc:spChg>
        <pc:spChg chg="mod">
          <ac:chgData name="Julian Chow" userId="1c617f15-7cb4-4ac3-8adb-f59275d155e8" providerId="ADAL" clId="{5A7ED67C-82C4-479D-A1DF-90B9E214AD78}" dt="2024-03-11T18:58:14.105" v="2161" actId="14100"/>
          <ac:spMkLst>
            <pc:docMk/>
            <pc:sldMk cId="3106473388" sldId="1637156402"/>
            <ac:spMk id="3" creationId="{F8448479-EAB7-4C61-6BB4-24515B3FF882}"/>
          </ac:spMkLst>
        </pc:spChg>
      </pc:sldChg>
      <pc:sldChg chg="modSp add mod">
        <pc:chgData name="Julian Chow" userId="1c617f15-7cb4-4ac3-8adb-f59275d155e8" providerId="ADAL" clId="{5A7ED67C-82C4-479D-A1DF-90B9E214AD78}" dt="2024-03-11T19:10:35.373" v="2295" actId="6549"/>
        <pc:sldMkLst>
          <pc:docMk/>
          <pc:sldMk cId="3854460753" sldId="1637156403"/>
        </pc:sldMkLst>
        <pc:spChg chg="mod">
          <ac:chgData name="Julian Chow" userId="1c617f15-7cb4-4ac3-8adb-f59275d155e8" providerId="ADAL" clId="{5A7ED67C-82C4-479D-A1DF-90B9E214AD78}" dt="2024-03-11T19:10:35.373" v="2295" actId="6549"/>
          <ac:spMkLst>
            <pc:docMk/>
            <pc:sldMk cId="3854460753" sldId="1637156403"/>
            <ac:spMk id="2" creationId="{72F4DC65-E765-C3C6-02DF-9724601C7240}"/>
          </ac:spMkLst>
        </pc:spChg>
      </pc:sldChg>
      <pc:sldChg chg="modSp add mod">
        <pc:chgData name="Julian Chow" userId="1c617f15-7cb4-4ac3-8adb-f59275d155e8" providerId="ADAL" clId="{5A7ED67C-82C4-479D-A1DF-90B9E214AD78}" dt="2024-03-11T19:22:54.209" v="2306" actId="27636"/>
        <pc:sldMkLst>
          <pc:docMk/>
          <pc:sldMk cId="1261826785" sldId="1637156404"/>
        </pc:sldMkLst>
        <pc:spChg chg="mod">
          <ac:chgData name="Julian Chow" userId="1c617f15-7cb4-4ac3-8adb-f59275d155e8" providerId="ADAL" clId="{5A7ED67C-82C4-479D-A1DF-90B9E214AD78}" dt="2024-03-11T19:22:54.209" v="2306" actId="27636"/>
          <ac:spMkLst>
            <pc:docMk/>
            <pc:sldMk cId="1261826785" sldId="1637156404"/>
            <ac:spMk id="2" creationId="{00000000-0000-0000-0000-000000000000}"/>
          </ac:spMkLst>
        </pc:spChg>
        <pc:spChg chg="mod">
          <ac:chgData name="Julian Chow" userId="1c617f15-7cb4-4ac3-8adb-f59275d155e8" providerId="ADAL" clId="{5A7ED67C-82C4-479D-A1DF-90B9E214AD78}" dt="2024-03-11T19:22:42.131" v="2304"/>
          <ac:spMkLst>
            <pc:docMk/>
            <pc:sldMk cId="1261826785" sldId="1637156404"/>
            <ac:spMk id="3" creationId="{00000000-0000-0000-0000-000000000000}"/>
          </ac:spMkLst>
        </pc:spChg>
      </pc:sldChg>
      <pc:sldChg chg="modSp add mod">
        <pc:chgData name="Julian Chow" userId="1c617f15-7cb4-4ac3-8adb-f59275d155e8" providerId="ADAL" clId="{5A7ED67C-82C4-479D-A1DF-90B9E214AD78}" dt="2024-03-11T19:25:35.522" v="2400" actId="27636"/>
        <pc:sldMkLst>
          <pc:docMk/>
          <pc:sldMk cId="1739387469" sldId="1637156405"/>
        </pc:sldMkLst>
        <pc:spChg chg="mod">
          <ac:chgData name="Julian Chow" userId="1c617f15-7cb4-4ac3-8adb-f59275d155e8" providerId="ADAL" clId="{5A7ED67C-82C4-479D-A1DF-90B9E214AD78}" dt="2024-03-11T19:25:35.522" v="2400" actId="27636"/>
          <ac:spMkLst>
            <pc:docMk/>
            <pc:sldMk cId="1739387469" sldId="1637156405"/>
            <ac:spMk id="3" creationId="{00000000-0000-0000-0000-000000000000}"/>
          </ac:spMkLst>
        </pc:spChg>
      </pc:sldChg>
      <pc:sldMasterChg chg="delSldLayout">
        <pc:chgData name="Julian Chow" userId="1c617f15-7cb4-4ac3-8adb-f59275d155e8" providerId="ADAL" clId="{5A7ED67C-82C4-479D-A1DF-90B9E214AD78}" dt="2024-03-11T19:08:12.055" v="2177" actId="2696"/>
        <pc:sldMasterMkLst>
          <pc:docMk/>
          <pc:sldMasterMk cId="1694782865" sldId="2147483660"/>
        </pc:sldMasterMkLst>
        <pc:sldLayoutChg chg="del">
          <pc:chgData name="Julian Chow" userId="1c617f15-7cb4-4ac3-8adb-f59275d155e8" providerId="ADAL" clId="{5A7ED67C-82C4-479D-A1DF-90B9E214AD78}" dt="2024-03-11T19:08:12.055" v="2177" actId="2696"/>
          <pc:sldLayoutMkLst>
            <pc:docMk/>
            <pc:sldMasterMk cId="1694782865" sldId="2147483660"/>
            <pc:sldLayoutMk cId="3343014166" sldId="214748367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C47695-9D30-2E44-8E02-1BB005171172}"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014249BE-2C9C-AC4A-8DD4-C514210CE4EC}">
      <dgm:prSet phldrT="[Text]" custT="1"/>
      <dgm:spPr>
        <a:noFill/>
      </dgm:spPr>
      <dgm:t>
        <a:bodyPr/>
        <a:lstStyle/>
        <a:p>
          <a:r>
            <a:rPr lang="en-US" sz="2400" b="1">
              <a:solidFill>
                <a:schemeClr val="tx1"/>
              </a:solidFill>
              <a:latin typeface="Arial"/>
              <a:cs typeface="Arial"/>
            </a:rPr>
            <a:t>Legal Framework</a:t>
          </a:r>
        </a:p>
      </dgm:t>
    </dgm:pt>
    <dgm:pt modelId="{8087C38E-471D-AE41-B0D5-F0579F25D30F}" type="parTrans" cxnId="{44F32FCF-3D4D-6145-82C6-3BCBAA7A9E5A}">
      <dgm:prSet/>
      <dgm:spPr/>
      <dgm:t>
        <a:bodyPr/>
        <a:lstStyle/>
        <a:p>
          <a:endParaRPr lang="en-US"/>
        </a:p>
      </dgm:t>
    </dgm:pt>
    <dgm:pt modelId="{C7624712-6455-2849-A9E4-F767A19343D4}" type="sibTrans" cxnId="{44F32FCF-3D4D-6145-82C6-3BCBAA7A9E5A}">
      <dgm:prSet/>
      <dgm:spPr/>
      <dgm:t>
        <a:bodyPr/>
        <a:lstStyle/>
        <a:p>
          <a:endParaRPr lang="en-US"/>
        </a:p>
      </dgm:t>
    </dgm:pt>
    <dgm:pt modelId="{BE754BF0-FD54-D64E-BC7C-A7047F936ECD}">
      <dgm:prSet phldrT="[Text]" custT="1"/>
      <dgm:spPr>
        <a:noFill/>
      </dgm:spPr>
      <dgm:t>
        <a:bodyPr/>
        <a:lstStyle/>
        <a:p>
          <a:pPr>
            <a:spcAft>
              <a:spcPts val="800"/>
            </a:spcAft>
          </a:pPr>
          <a:r>
            <a:rPr lang="en-US" sz="2000">
              <a:solidFill>
                <a:schemeClr val="tx1"/>
              </a:solidFill>
              <a:latin typeface="Arial"/>
              <a:cs typeface="Arial"/>
            </a:rPr>
            <a:t>Statistical law</a:t>
          </a:r>
        </a:p>
      </dgm:t>
    </dgm:pt>
    <dgm:pt modelId="{962A4F64-31A1-0548-B290-93158B734FCC}" type="sibTrans" cxnId="{E0C860E2-7B51-4B42-BE8E-FD061EDAFDFF}">
      <dgm:prSet/>
      <dgm:spPr/>
      <dgm:t>
        <a:bodyPr/>
        <a:lstStyle/>
        <a:p>
          <a:endParaRPr lang="en-US"/>
        </a:p>
      </dgm:t>
    </dgm:pt>
    <dgm:pt modelId="{A407DC65-024E-0443-953A-2B0C04D9834D}" type="parTrans" cxnId="{E0C860E2-7B51-4B42-BE8E-FD061EDAFDFF}">
      <dgm:prSet/>
      <dgm:spPr/>
      <dgm:t>
        <a:bodyPr/>
        <a:lstStyle/>
        <a:p>
          <a:endParaRPr lang="en-US"/>
        </a:p>
      </dgm:t>
    </dgm:pt>
    <dgm:pt modelId="{DA49E348-1DF5-6248-8D79-FB88045FBD12}">
      <dgm:prSet phldrT="[Text]" custT="1"/>
      <dgm:spPr>
        <a:noFill/>
      </dgm:spPr>
      <dgm:t>
        <a:bodyPr/>
        <a:lstStyle/>
        <a:p>
          <a:pPr>
            <a:spcAft>
              <a:spcPts val="800"/>
            </a:spcAft>
          </a:pPr>
          <a:r>
            <a:rPr lang="en-US" sz="2000">
              <a:solidFill>
                <a:schemeClr val="tx1"/>
              </a:solidFill>
              <a:latin typeface="Arial"/>
              <a:cs typeface="Arial"/>
            </a:rPr>
            <a:t>Memorandum of Understanding or Service Level Agreement</a:t>
          </a:r>
        </a:p>
      </dgm:t>
    </dgm:pt>
    <dgm:pt modelId="{0A56DFA9-1799-ED4D-BDC6-60E255A6EFB5}" type="sibTrans" cxnId="{26E7923E-7B70-BF41-9176-791D07CB17EF}">
      <dgm:prSet/>
      <dgm:spPr/>
      <dgm:t>
        <a:bodyPr/>
        <a:lstStyle/>
        <a:p>
          <a:endParaRPr lang="en-US"/>
        </a:p>
      </dgm:t>
    </dgm:pt>
    <dgm:pt modelId="{65322269-B3FC-0D42-85BA-712950FFD753}" type="parTrans" cxnId="{26E7923E-7B70-BF41-9176-791D07CB17EF}">
      <dgm:prSet/>
      <dgm:spPr/>
      <dgm:t>
        <a:bodyPr/>
        <a:lstStyle/>
        <a:p>
          <a:endParaRPr lang="en-US"/>
        </a:p>
      </dgm:t>
    </dgm:pt>
    <dgm:pt modelId="{60C03D29-8C48-4248-97CC-3A4602477EEA}">
      <dgm:prSet phldrT="[Text]" custT="1"/>
      <dgm:spPr>
        <a:noFill/>
      </dgm:spPr>
      <dgm:t>
        <a:bodyPr/>
        <a:lstStyle/>
        <a:p>
          <a:pPr>
            <a:spcAft>
              <a:spcPts val="800"/>
            </a:spcAft>
          </a:pPr>
          <a:r>
            <a:rPr lang="en-US" sz="1800" spc="-5" dirty="0">
              <a:effectLst/>
              <a:latin typeface="Calibri" panose="020F0502020204030204" pitchFamily="34" charset="0"/>
              <a:ea typeface="Calibri" panose="020F0502020204030204" pitchFamily="34" charset="0"/>
            </a:rPr>
            <a:t>Arrangements among the relevant institutions in the country for the maintenance and update of SBRs. </a:t>
          </a:r>
          <a:endParaRPr lang="en-US" sz="1800" i="1" dirty="0">
            <a:solidFill>
              <a:schemeClr val="tx1"/>
            </a:solidFill>
            <a:latin typeface="Arial"/>
            <a:cs typeface="Arial"/>
          </a:endParaRPr>
        </a:p>
      </dgm:t>
    </dgm:pt>
    <dgm:pt modelId="{BB1F46B3-5677-C04B-B670-4A5F85A4D629}" type="sibTrans" cxnId="{E21BB7DB-6934-F141-8C5C-8DF6FB50BBD2}">
      <dgm:prSet/>
      <dgm:spPr/>
      <dgm:t>
        <a:bodyPr/>
        <a:lstStyle/>
        <a:p>
          <a:endParaRPr lang="en-US"/>
        </a:p>
      </dgm:t>
    </dgm:pt>
    <dgm:pt modelId="{EEA07703-C24C-3046-931F-EEB9B62DF099}" type="parTrans" cxnId="{E21BB7DB-6934-F141-8C5C-8DF6FB50BBD2}">
      <dgm:prSet/>
      <dgm:spPr/>
      <dgm:t>
        <a:bodyPr/>
        <a:lstStyle/>
        <a:p>
          <a:endParaRPr lang="en-US"/>
        </a:p>
      </dgm:t>
    </dgm:pt>
    <dgm:pt modelId="{19A3FA01-2606-384C-AA0F-E896E747DDA6}">
      <dgm:prSet phldrT="[Text]" custT="1"/>
      <dgm:spPr>
        <a:noFill/>
      </dgm:spPr>
      <dgm:t>
        <a:bodyPr/>
        <a:lstStyle/>
        <a:p>
          <a:r>
            <a:rPr lang="en-US" sz="2400" b="1" dirty="0">
              <a:solidFill>
                <a:schemeClr val="tx1"/>
              </a:solidFill>
              <a:latin typeface="Arial"/>
              <a:cs typeface="Arial"/>
            </a:rPr>
            <a:t>Institution Framework</a:t>
          </a:r>
        </a:p>
      </dgm:t>
    </dgm:pt>
    <dgm:pt modelId="{AF2B6A3D-5818-6F41-88DE-F17C607D1609}" type="sibTrans" cxnId="{A90672AF-7761-004F-9B5D-90DBF3F94BBF}">
      <dgm:prSet/>
      <dgm:spPr/>
      <dgm:t>
        <a:bodyPr/>
        <a:lstStyle/>
        <a:p>
          <a:endParaRPr lang="en-US"/>
        </a:p>
      </dgm:t>
    </dgm:pt>
    <dgm:pt modelId="{6F1C14FF-9E7C-634F-AB40-D7159A825373}" type="parTrans" cxnId="{A90672AF-7761-004F-9B5D-90DBF3F94BBF}">
      <dgm:prSet/>
      <dgm:spPr/>
      <dgm:t>
        <a:bodyPr/>
        <a:lstStyle/>
        <a:p>
          <a:endParaRPr lang="en-US"/>
        </a:p>
      </dgm:t>
    </dgm:pt>
    <dgm:pt modelId="{DE4C5A20-7715-B54E-9C41-D72856F3EB87}" type="pres">
      <dgm:prSet presAssocID="{32C47695-9D30-2E44-8E02-1BB005171172}" presName="Name0" presStyleCnt="0">
        <dgm:presLayoutVars>
          <dgm:dir/>
          <dgm:animLvl val="lvl"/>
          <dgm:resizeHandles val="exact"/>
        </dgm:presLayoutVars>
      </dgm:prSet>
      <dgm:spPr/>
    </dgm:pt>
    <dgm:pt modelId="{3D483C93-A8CC-C54A-B946-B4B11871ACD7}" type="pres">
      <dgm:prSet presAssocID="{014249BE-2C9C-AC4A-8DD4-C514210CE4EC}" presName="composite" presStyleCnt="0"/>
      <dgm:spPr/>
    </dgm:pt>
    <dgm:pt modelId="{7F104FE5-5469-A441-943F-5C453D313FF4}" type="pres">
      <dgm:prSet presAssocID="{014249BE-2C9C-AC4A-8DD4-C514210CE4EC}" presName="parTx" presStyleLbl="alignNode1" presStyleIdx="0" presStyleCnt="2">
        <dgm:presLayoutVars>
          <dgm:chMax val="0"/>
          <dgm:chPref val="0"/>
          <dgm:bulletEnabled val="1"/>
        </dgm:presLayoutVars>
      </dgm:prSet>
      <dgm:spPr/>
    </dgm:pt>
    <dgm:pt modelId="{DD82E108-829C-F44C-8DA9-390793AA2DD9}" type="pres">
      <dgm:prSet presAssocID="{014249BE-2C9C-AC4A-8DD4-C514210CE4EC}" presName="desTx" presStyleLbl="alignAccFollowNode1" presStyleIdx="0" presStyleCnt="2">
        <dgm:presLayoutVars>
          <dgm:bulletEnabled val="1"/>
        </dgm:presLayoutVars>
      </dgm:prSet>
      <dgm:spPr/>
    </dgm:pt>
    <dgm:pt modelId="{BC64EAC4-2D0C-3D48-AF07-BCAB381DABA7}" type="pres">
      <dgm:prSet presAssocID="{C7624712-6455-2849-A9E4-F767A19343D4}" presName="space" presStyleCnt="0"/>
      <dgm:spPr/>
    </dgm:pt>
    <dgm:pt modelId="{D37AEF4E-8D5D-674D-BAEB-D457F2BB897B}" type="pres">
      <dgm:prSet presAssocID="{19A3FA01-2606-384C-AA0F-E896E747DDA6}" presName="composite" presStyleCnt="0"/>
      <dgm:spPr/>
    </dgm:pt>
    <dgm:pt modelId="{579A1ECA-C362-EB45-9ED5-FCAF80A619FD}" type="pres">
      <dgm:prSet presAssocID="{19A3FA01-2606-384C-AA0F-E896E747DDA6}" presName="parTx" presStyleLbl="alignNode1" presStyleIdx="1" presStyleCnt="2">
        <dgm:presLayoutVars>
          <dgm:chMax val="0"/>
          <dgm:chPref val="0"/>
          <dgm:bulletEnabled val="1"/>
        </dgm:presLayoutVars>
      </dgm:prSet>
      <dgm:spPr/>
    </dgm:pt>
    <dgm:pt modelId="{7F243A7E-0D55-FC4A-81B2-73493654C032}" type="pres">
      <dgm:prSet presAssocID="{19A3FA01-2606-384C-AA0F-E896E747DDA6}" presName="desTx" presStyleLbl="alignAccFollowNode1" presStyleIdx="1" presStyleCnt="2">
        <dgm:presLayoutVars>
          <dgm:bulletEnabled val="1"/>
        </dgm:presLayoutVars>
      </dgm:prSet>
      <dgm:spPr/>
    </dgm:pt>
  </dgm:ptLst>
  <dgm:cxnLst>
    <dgm:cxn modelId="{8D131B32-DCDC-E349-8FD5-630B1EB16727}" type="presOf" srcId="{014249BE-2C9C-AC4A-8DD4-C514210CE4EC}" destId="{7F104FE5-5469-A441-943F-5C453D313FF4}" srcOrd="0" destOrd="0" presId="urn:microsoft.com/office/officeart/2005/8/layout/hList1"/>
    <dgm:cxn modelId="{26E7923E-7B70-BF41-9176-791D07CB17EF}" srcId="{014249BE-2C9C-AC4A-8DD4-C514210CE4EC}" destId="{DA49E348-1DF5-6248-8D79-FB88045FBD12}" srcOrd="1" destOrd="0" parTransId="{65322269-B3FC-0D42-85BA-712950FFD753}" sibTransId="{0A56DFA9-1799-ED4D-BDC6-60E255A6EFB5}"/>
    <dgm:cxn modelId="{206F9249-F7EC-014C-B51A-BD6BC49820AB}" type="presOf" srcId="{BE754BF0-FD54-D64E-BC7C-A7047F936ECD}" destId="{DD82E108-829C-F44C-8DA9-390793AA2DD9}" srcOrd="0" destOrd="0" presId="urn:microsoft.com/office/officeart/2005/8/layout/hList1"/>
    <dgm:cxn modelId="{3C5BBEA9-5E81-D648-B19F-AE731C1EA981}" type="presOf" srcId="{32C47695-9D30-2E44-8E02-1BB005171172}" destId="{DE4C5A20-7715-B54E-9C41-D72856F3EB87}" srcOrd="0" destOrd="0" presId="urn:microsoft.com/office/officeart/2005/8/layout/hList1"/>
    <dgm:cxn modelId="{A90672AF-7761-004F-9B5D-90DBF3F94BBF}" srcId="{32C47695-9D30-2E44-8E02-1BB005171172}" destId="{19A3FA01-2606-384C-AA0F-E896E747DDA6}" srcOrd="1" destOrd="0" parTransId="{6F1C14FF-9E7C-634F-AB40-D7159A825373}" sibTransId="{AF2B6A3D-5818-6F41-88DE-F17C607D1609}"/>
    <dgm:cxn modelId="{44F32FCF-3D4D-6145-82C6-3BCBAA7A9E5A}" srcId="{32C47695-9D30-2E44-8E02-1BB005171172}" destId="{014249BE-2C9C-AC4A-8DD4-C514210CE4EC}" srcOrd="0" destOrd="0" parTransId="{8087C38E-471D-AE41-B0D5-F0579F25D30F}" sibTransId="{C7624712-6455-2849-A9E4-F767A19343D4}"/>
    <dgm:cxn modelId="{32F890D4-F8AE-1C4C-A137-8AA6F46F6FF2}" type="presOf" srcId="{19A3FA01-2606-384C-AA0F-E896E747DDA6}" destId="{579A1ECA-C362-EB45-9ED5-FCAF80A619FD}" srcOrd="0" destOrd="0" presId="urn:microsoft.com/office/officeart/2005/8/layout/hList1"/>
    <dgm:cxn modelId="{00D133D7-B70F-8448-A64B-42B98DDE82FB}" type="presOf" srcId="{60C03D29-8C48-4248-97CC-3A4602477EEA}" destId="{7F243A7E-0D55-FC4A-81B2-73493654C032}" srcOrd="0" destOrd="0" presId="urn:microsoft.com/office/officeart/2005/8/layout/hList1"/>
    <dgm:cxn modelId="{E21BB7DB-6934-F141-8C5C-8DF6FB50BBD2}" srcId="{19A3FA01-2606-384C-AA0F-E896E747DDA6}" destId="{60C03D29-8C48-4248-97CC-3A4602477EEA}" srcOrd="0" destOrd="0" parTransId="{EEA07703-C24C-3046-931F-EEB9B62DF099}" sibTransId="{BB1F46B3-5677-C04B-B670-4A5F85A4D629}"/>
    <dgm:cxn modelId="{E0C860E2-7B51-4B42-BE8E-FD061EDAFDFF}" srcId="{014249BE-2C9C-AC4A-8DD4-C514210CE4EC}" destId="{BE754BF0-FD54-D64E-BC7C-A7047F936ECD}" srcOrd="0" destOrd="0" parTransId="{A407DC65-024E-0443-953A-2B0C04D9834D}" sibTransId="{962A4F64-31A1-0548-B290-93158B734FCC}"/>
    <dgm:cxn modelId="{39967EE7-1AE6-1745-9B4B-C85B5E144711}" type="presOf" srcId="{DA49E348-1DF5-6248-8D79-FB88045FBD12}" destId="{DD82E108-829C-F44C-8DA9-390793AA2DD9}" srcOrd="0" destOrd="1" presId="urn:microsoft.com/office/officeart/2005/8/layout/hList1"/>
    <dgm:cxn modelId="{0F2A71B0-EDB1-0F43-BBF4-DEAD6DE21A6D}" type="presParOf" srcId="{DE4C5A20-7715-B54E-9C41-D72856F3EB87}" destId="{3D483C93-A8CC-C54A-B946-B4B11871ACD7}" srcOrd="0" destOrd="0" presId="urn:microsoft.com/office/officeart/2005/8/layout/hList1"/>
    <dgm:cxn modelId="{BF7FBD4F-D30C-E348-825B-19EDA72D263D}" type="presParOf" srcId="{3D483C93-A8CC-C54A-B946-B4B11871ACD7}" destId="{7F104FE5-5469-A441-943F-5C453D313FF4}" srcOrd="0" destOrd="0" presId="urn:microsoft.com/office/officeart/2005/8/layout/hList1"/>
    <dgm:cxn modelId="{25DA7B57-BC42-DB47-96F5-F170BBC7C768}" type="presParOf" srcId="{3D483C93-A8CC-C54A-B946-B4B11871ACD7}" destId="{DD82E108-829C-F44C-8DA9-390793AA2DD9}" srcOrd="1" destOrd="0" presId="urn:microsoft.com/office/officeart/2005/8/layout/hList1"/>
    <dgm:cxn modelId="{C1B6BA04-541D-6343-9D93-388AAAF08A29}" type="presParOf" srcId="{DE4C5A20-7715-B54E-9C41-D72856F3EB87}" destId="{BC64EAC4-2D0C-3D48-AF07-BCAB381DABA7}" srcOrd="1" destOrd="0" presId="urn:microsoft.com/office/officeart/2005/8/layout/hList1"/>
    <dgm:cxn modelId="{5E7A1746-5201-B94D-BDCD-2F894B6874DF}" type="presParOf" srcId="{DE4C5A20-7715-B54E-9C41-D72856F3EB87}" destId="{D37AEF4E-8D5D-674D-BAEB-D457F2BB897B}" srcOrd="2" destOrd="0" presId="urn:microsoft.com/office/officeart/2005/8/layout/hList1"/>
    <dgm:cxn modelId="{411645F5-201F-2345-9A50-3D11895C6AB7}" type="presParOf" srcId="{D37AEF4E-8D5D-674D-BAEB-D457F2BB897B}" destId="{579A1ECA-C362-EB45-9ED5-FCAF80A619FD}" srcOrd="0" destOrd="0" presId="urn:microsoft.com/office/officeart/2005/8/layout/hList1"/>
    <dgm:cxn modelId="{12B8F15A-347B-8D47-9B94-BBDD7494B4B5}" type="presParOf" srcId="{D37AEF4E-8D5D-674D-BAEB-D457F2BB897B}" destId="{7F243A7E-0D55-FC4A-81B2-73493654C03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14CD9CE-2E6F-469D-B086-3CA5F14CA0D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F0181E37-4B06-48E0-87E3-C09B8C07F8C6}">
      <dgm:prSet phldrT="[テキスト]"/>
      <dgm:spPr/>
      <dgm:t>
        <a:bodyPr/>
        <a:lstStyle/>
        <a:p>
          <a:r>
            <a:rPr lang="en-GB" dirty="0">
              <a:solidFill>
                <a:schemeClr val="bg1">
                  <a:lumMod val="65000"/>
                </a:schemeClr>
              </a:solidFill>
            </a:rPr>
            <a:t>early</a:t>
          </a:r>
        </a:p>
      </dgm:t>
    </dgm:pt>
    <dgm:pt modelId="{9AD70797-AC8F-4455-870D-0FDBB16BC1B3}" type="parTrans" cxnId="{F7E837B0-EB29-40D5-9C0C-233AD3ABF4DC}">
      <dgm:prSet/>
      <dgm:spPr/>
      <dgm:t>
        <a:bodyPr/>
        <a:lstStyle/>
        <a:p>
          <a:endParaRPr lang="en-GB"/>
        </a:p>
      </dgm:t>
    </dgm:pt>
    <dgm:pt modelId="{EE3E36F8-EFA9-4524-9C3E-2E033F84295E}" type="sibTrans" cxnId="{F7E837B0-EB29-40D5-9C0C-233AD3ABF4DC}">
      <dgm:prSet/>
      <dgm:spPr/>
      <dgm:t>
        <a:bodyPr/>
        <a:lstStyle/>
        <a:p>
          <a:endParaRPr lang="en-GB"/>
        </a:p>
      </dgm:t>
    </dgm:pt>
    <dgm:pt modelId="{88018EDF-BA98-4C5E-B5E8-C20CDFA74ED5}">
      <dgm:prSet phldrT="[テキスト]"/>
      <dgm:spPr/>
      <dgm:t>
        <a:bodyPr/>
        <a:lstStyle/>
        <a:p>
          <a:r>
            <a:rPr lang="en-GB" dirty="0">
              <a:solidFill>
                <a:schemeClr val="bg1">
                  <a:lumMod val="50000"/>
                </a:schemeClr>
              </a:solidFill>
            </a:rPr>
            <a:t>mature</a:t>
          </a:r>
        </a:p>
      </dgm:t>
    </dgm:pt>
    <dgm:pt modelId="{D2A854A9-19D4-41B9-B448-9C62E2B161D8}" type="parTrans" cxnId="{89A3E677-EDCB-412D-B3A0-BE10052C17A1}">
      <dgm:prSet/>
      <dgm:spPr/>
      <dgm:t>
        <a:bodyPr/>
        <a:lstStyle/>
        <a:p>
          <a:endParaRPr lang="en-GB"/>
        </a:p>
      </dgm:t>
    </dgm:pt>
    <dgm:pt modelId="{D4BCD8A7-5AA2-4A58-A5B5-269A0FC1CA0E}" type="sibTrans" cxnId="{89A3E677-EDCB-412D-B3A0-BE10052C17A1}">
      <dgm:prSet/>
      <dgm:spPr/>
      <dgm:t>
        <a:bodyPr/>
        <a:lstStyle/>
        <a:p>
          <a:endParaRPr lang="en-GB"/>
        </a:p>
      </dgm:t>
    </dgm:pt>
    <dgm:pt modelId="{ED5D2CCB-5262-4C86-8BF4-5DC08E16198B}">
      <dgm:prSet phldrT="[テキスト]"/>
      <dgm:spPr/>
      <dgm:t>
        <a:bodyPr/>
        <a:lstStyle/>
        <a:p>
          <a:r>
            <a:rPr lang="en-GB" dirty="0">
              <a:solidFill>
                <a:schemeClr val="bg2">
                  <a:lumMod val="25000"/>
                </a:schemeClr>
              </a:solidFill>
            </a:rPr>
            <a:t>advanced</a:t>
          </a:r>
        </a:p>
      </dgm:t>
    </dgm:pt>
    <dgm:pt modelId="{231F6E60-B6EA-4B00-9C90-5D5054E2BF9F}" type="parTrans" cxnId="{65A98F8A-C36E-45E6-B55E-446265478EA1}">
      <dgm:prSet/>
      <dgm:spPr/>
      <dgm:t>
        <a:bodyPr/>
        <a:lstStyle/>
        <a:p>
          <a:endParaRPr lang="en-GB"/>
        </a:p>
      </dgm:t>
    </dgm:pt>
    <dgm:pt modelId="{822ECA95-0A27-4528-961C-F233964F8B2E}" type="sibTrans" cxnId="{65A98F8A-C36E-45E6-B55E-446265478EA1}">
      <dgm:prSet/>
      <dgm:spPr/>
      <dgm:t>
        <a:bodyPr/>
        <a:lstStyle/>
        <a:p>
          <a:endParaRPr lang="en-GB"/>
        </a:p>
      </dgm:t>
    </dgm:pt>
    <dgm:pt modelId="{6AD31643-07D0-4B08-9057-47C804F8112D}" type="pres">
      <dgm:prSet presAssocID="{E14CD9CE-2E6F-469D-B086-3CA5F14CA0DF}" presName="rootnode" presStyleCnt="0">
        <dgm:presLayoutVars>
          <dgm:chMax/>
          <dgm:chPref/>
          <dgm:dir/>
          <dgm:animLvl val="lvl"/>
        </dgm:presLayoutVars>
      </dgm:prSet>
      <dgm:spPr/>
    </dgm:pt>
    <dgm:pt modelId="{CEED1E7C-1677-4119-8F9F-7DB3ED8773C8}" type="pres">
      <dgm:prSet presAssocID="{F0181E37-4B06-48E0-87E3-C09B8C07F8C6}" presName="composite" presStyleCnt="0"/>
      <dgm:spPr/>
    </dgm:pt>
    <dgm:pt modelId="{28C2D366-BB13-4F8D-873B-B6F9320921C8}" type="pres">
      <dgm:prSet presAssocID="{F0181E37-4B06-48E0-87E3-C09B8C07F8C6}" presName="LShape" presStyleLbl="alignNode1" presStyleIdx="0" presStyleCnt="5"/>
      <dgm:spPr>
        <a:solidFill>
          <a:schemeClr val="bg1">
            <a:lumMod val="65000"/>
          </a:schemeClr>
        </a:solidFill>
        <a:ln>
          <a:solidFill>
            <a:schemeClr val="bg1">
              <a:lumMod val="50000"/>
            </a:schemeClr>
          </a:solidFill>
        </a:ln>
      </dgm:spPr>
    </dgm:pt>
    <dgm:pt modelId="{CEF72554-57C4-412C-A018-EB8B1AA98E54}" type="pres">
      <dgm:prSet presAssocID="{F0181E37-4B06-48E0-87E3-C09B8C07F8C6}" presName="ParentText" presStyleLbl="revTx" presStyleIdx="0" presStyleCnt="3">
        <dgm:presLayoutVars>
          <dgm:chMax val="0"/>
          <dgm:chPref val="0"/>
          <dgm:bulletEnabled val="1"/>
        </dgm:presLayoutVars>
      </dgm:prSet>
      <dgm:spPr/>
    </dgm:pt>
    <dgm:pt modelId="{BE8B2882-8E8F-4492-A191-48DB6C89A456}" type="pres">
      <dgm:prSet presAssocID="{F0181E37-4B06-48E0-87E3-C09B8C07F8C6}" presName="Triangle" presStyleLbl="alignNode1" presStyleIdx="1" presStyleCnt="5"/>
      <dgm:spPr>
        <a:solidFill>
          <a:schemeClr val="accent6">
            <a:lumMod val="60000"/>
            <a:lumOff val="40000"/>
          </a:schemeClr>
        </a:solidFill>
        <a:ln>
          <a:noFill/>
        </a:ln>
      </dgm:spPr>
    </dgm:pt>
    <dgm:pt modelId="{D8BFE70B-CD2A-4DBF-B4A7-DDBCB0FAFF32}" type="pres">
      <dgm:prSet presAssocID="{EE3E36F8-EFA9-4524-9C3E-2E033F84295E}" presName="sibTrans" presStyleCnt="0"/>
      <dgm:spPr/>
    </dgm:pt>
    <dgm:pt modelId="{D94C5F69-72C0-4A01-B7DB-2EB52F21BE03}" type="pres">
      <dgm:prSet presAssocID="{EE3E36F8-EFA9-4524-9C3E-2E033F84295E}" presName="space" presStyleCnt="0"/>
      <dgm:spPr/>
    </dgm:pt>
    <dgm:pt modelId="{1BBA8B48-EA7A-49B8-81F5-3E16A7DE4D2F}" type="pres">
      <dgm:prSet presAssocID="{88018EDF-BA98-4C5E-B5E8-C20CDFA74ED5}" presName="composite" presStyleCnt="0"/>
      <dgm:spPr/>
    </dgm:pt>
    <dgm:pt modelId="{1137C903-B971-4E20-A703-2FCAB0831CCB}" type="pres">
      <dgm:prSet presAssocID="{88018EDF-BA98-4C5E-B5E8-C20CDFA74ED5}" presName="LShape" presStyleLbl="alignNode1" presStyleIdx="2" presStyleCnt="5"/>
      <dgm:spPr>
        <a:solidFill>
          <a:schemeClr val="tx1">
            <a:lumMod val="50000"/>
            <a:lumOff val="50000"/>
          </a:schemeClr>
        </a:solidFill>
        <a:ln>
          <a:solidFill>
            <a:schemeClr val="bg1">
              <a:lumMod val="50000"/>
            </a:schemeClr>
          </a:solidFill>
        </a:ln>
      </dgm:spPr>
    </dgm:pt>
    <dgm:pt modelId="{751518C1-6B0F-4AEA-9C66-B95265A8C08D}" type="pres">
      <dgm:prSet presAssocID="{88018EDF-BA98-4C5E-B5E8-C20CDFA74ED5}" presName="ParentText" presStyleLbl="revTx" presStyleIdx="1" presStyleCnt="3">
        <dgm:presLayoutVars>
          <dgm:chMax val="0"/>
          <dgm:chPref val="0"/>
          <dgm:bulletEnabled val="1"/>
        </dgm:presLayoutVars>
      </dgm:prSet>
      <dgm:spPr/>
    </dgm:pt>
    <dgm:pt modelId="{04C63FA4-D0B0-4A56-AC56-ACC52A0174EB}" type="pres">
      <dgm:prSet presAssocID="{88018EDF-BA98-4C5E-B5E8-C20CDFA74ED5}" presName="Triangle" presStyleLbl="alignNode1" presStyleIdx="3" presStyleCnt="5"/>
      <dgm:spPr>
        <a:solidFill>
          <a:schemeClr val="accent6">
            <a:lumMod val="75000"/>
          </a:schemeClr>
        </a:solidFill>
        <a:ln>
          <a:noFill/>
        </a:ln>
      </dgm:spPr>
    </dgm:pt>
    <dgm:pt modelId="{148FA97B-17C3-4FA8-B762-5BAC8C91D6E8}" type="pres">
      <dgm:prSet presAssocID="{D4BCD8A7-5AA2-4A58-A5B5-269A0FC1CA0E}" presName="sibTrans" presStyleCnt="0"/>
      <dgm:spPr/>
    </dgm:pt>
    <dgm:pt modelId="{30789B31-1894-4B18-B9B5-B42B12743F06}" type="pres">
      <dgm:prSet presAssocID="{D4BCD8A7-5AA2-4A58-A5B5-269A0FC1CA0E}" presName="space" presStyleCnt="0"/>
      <dgm:spPr/>
    </dgm:pt>
    <dgm:pt modelId="{61BA943C-5D47-4D4F-80B8-32C28D9B8F96}" type="pres">
      <dgm:prSet presAssocID="{ED5D2CCB-5262-4C86-8BF4-5DC08E16198B}" presName="composite" presStyleCnt="0"/>
      <dgm:spPr/>
    </dgm:pt>
    <dgm:pt modelId="{6B64C138-A4EF-48EF-AE28-6053909BCEBB}" type="pres">
      <dgm:prSet presAssocID="{ED5D2CCB-5262-4C86-8BF4-5DC08E16198B}" presName="LShape" presStyleLbl="alignNode1" presStyleIdx="4" presStyleCnt="5"/>
      <dgm:spPr>
        <a:solidFill>
          <a:schemeClr val="bg2">
            <a:lumMod val="25000"/>
          </a:schemeClr>
        </a:solidFill>
        <a:ln>
          <a:solidFill>
            <a:schemeClr val="bg1">
              <a:lumMod val="50000"/>
            </a:schemeClr>
          </a:solidFill>
        </a:ln>
      </dgm:spPr>
    </dgm:pt>
    <dgm:pt modelId="{6EF94F2A-9E94-48E9-97A6-3D03F0712251}" type="pres">
      <dgm:prSet presAssocID="{ED5D2CCB-5262-4C86-8BF4-5DC08E16198B}" presName="ParentText" presStyleLbl="revTx" presStyleIdx="2" presStyleCnt="3">
        <dgm:presLayoutVars>
          <dgm:chMax val="0"/>
          <dgm:chPref val="0"/>
          <dgm:bulletEnabled val="1"/>
        </dgm:presLayoutVars>
      </dgm:prSet>
      <dgm:spPr/>
    </dgm:pt>
  </dgm:ptLst>
  <dgm:cxnLst>
    <dgm:cxn modelId="{89A3E677-EDCB-412D-B3A0-BE10052C17A1}" srcId="{E14CD9CE-2E6F-469D-B086-3CA5F14CA0DF}" destId="{88018EDF-BA98-4C5E-B5E8-C20CDFA74ED5}" srcOrd="1" destOrd="0" parTransId="{D2A854A9-19D4-41B9-B448-9C62E2B161D8}" sibTransId="{D4BCD8A7-5AA2-4A58-A5B5-269A0FC1CA0E}"/>
    <dgm:cxn modelId="{65A98F8A-C36E-45E6-B55E-446265478EA1}" srcId="{E14CD9CE-2E6F-469D-B086-3CA5F14CA0DF}" destId="{ED5D2CCB-5262-4C86-8BF4-5DC08E16198B}" srcOrd="2" destOrd="0" parTransId="{231F6E60-B6EA-4B00-9C90-5D5054E2BF9F}" sibTransId="{822ECA95-0A27-4528-961C-F233964F8B2E}"/>
    <dgm:cxn modelId="{0683AC91-C337-4D59-A662-2055AAC81A31}" type="presOf" srcId="{F0181E37-4B06-48E0-87E3-C09B8C07F8C6}" destId="{CEF72554-57C4-412C-A018-EB8B1AA98E54}" srcOrd="0" destOrd="0" presId="urn:microsoft.com/office/officeart/2009/3/layout/StepUpProcess"/>
    <dgm:cxn modelId="{4E12A999-1440-4474-B01E-2ED3F6D6CEBF}" type="presOf" srcId="{E14CD9CE-2E6F-469D-B086-3CA5F14CA0DF}" destId="{6AD31643-07D0-4B08-9057-47C804F8112D}" srcOrd="0" destOrd="0" presId="urn:microsoft.com/office/officeart/2009/3/layout/StepUpProcess"/>
    <dgm:cxn modelId="{8C357D9D-1182-4E74-A1CF-818687E8905B}" type="presOf" srcId="{ED5D2CCB-5262-4C86-8BF4-5DC08E16198B}" destId="{6EF94F2A-9E94-48E9-97A6-3D03F0712251}" srcOrd="0" destOrd="0" presId="urn:microsoft.com/office/officeart/2009/3/layout/StepUpProcess"/>
    <dgm:cxn modelId="{F7E837B0-EB29-40D5-9C0C-233AD3ABF4DC}" srcId="{E14CD9CE-2E6F-469D-B086-3CA5F14CA0DF}" destId="{F0181E37-4B06-48E0-87E3-C09B8C07F8C6}" srcOrd="0" destOrd="0" parTransId="{9AD70797-AC8F-4455-870D-0FDBB16BC1B3}" sibTransId="{EE3E36F8-EFA9-4524-9C3E-2E033F84295E}"/>
    <dgm:cxn modelId="{BD3E7DB9-B4DB-424D-B161-DBD1AEC86DE7}" type="presOf" srcId="{88018EDF-BA98-4C5E-B5E8-C20CDFA74ED5}" destId="{751518C1-6B0F-4AEA-9C66-B95265A8C08D}" srcOrd="0" destOrd="0" presId="urn:microsoft.com/office/officeart/2009/3/layout/StepUpProcess"/>
    <dgm:cxn modelId="{000F51E9-1B50-4615-8F77-CDBF5EF15EAD}" type="presParOf" srcId="{6AD31643-07D0-4B08-9057-47C804F8112D}" destId="{CEED1E7C-1677-4119-8F9F-7DB3ED8773C8}" srcOrd="0" destOrd="0" presId="urn:microsoft.com/office/officeart/2009/3/layout/StepUpProcess"/>
    <dgm:cxn modelId="{A0F5C601-F6E4-4B99-8A35-02FFBD29135C}" type="presParOf" srcId="{CEED1E7C-1677-4119-8F9F-7DB3ED8773C8}" destId="{28C2D366-BB13-4F8D-873B-B6F9320921C8}" srcOrd="0" destOrd="0" presId="urn:microsoft.com/office/officeart/2009/3/layout/StepUpProcess"/>
    <dgm:cxn modelId="{A3354534-A074-4279-B7BE-033FF0B8A280}" type="presParOf" srcId="{CEED1E7C-1677-4119-8F9F-7DB3ED8773C8}" destId="{CEF72554-57C4-412C-A018-EB8B1AA98E54}" srcOrd="1" destOrd="0" presId="urn:microsoft.com/office/officeart/2009/3/layout/StepUpProcess"/>
    <dgm:cxn modelId="{EBD99AD6-0D1A-4288-8630-D0E6C990E2F8}" type="presParOf" srcId="{CEED1E7C-1677-4119-8F9F-7DB3ED8773C8}" destId="{BE8B2882-8E8F-4492-A191-48DB6C89A456}" srcOrd="2" destOrd="0" presId="urn:microsoft.com/office/officeart/2009/3/layout/StepUpProcess"/>
    <dgm:cxn modelId="{C70C2E6C-CC2B-4F7E-87D1-A919C9E05F85}" type="presParOf" srcId="{6AD31643-07D0-4B08-9057-47C804F8112D}" destId="{D8BFE70B-CD2A-4DBF-B4A7-DDBCB0FAFF32}" srcOrd="1" destOrd="0" presId="urn:microsoft.com/office/officeart/2009/3/layout/StepUpProcess"/>
    <dgm:cxn modelId="{15B7D71C-E032-4A08-A614-52238E4CECFA}" type="presParOf" srcId="{D8BFE70B-CD2A-4DBF-B4A7-DDBCB0FAFF32}" destId="{D94C5F69-72C0-4A01-B7DB-2EB52F21BE03}" srcOrd="0" destOrd="0" presId="urn:microsoft.com/office/officeart/2009/3/layout/StepUpProcess"/>
    <dgm:cxn modelId="{3B0B2AB4-2E50-4B72-971D-F492319FFD7A}" type="presParOf" srcId="{6AD31643-07D0-4B08-9057-47C804F8112D}" destId="{1BBA8B48-EA7A-49B8-81F5-3E16A7DE4D2F}" srcOrd="2" destOrd="0" presId="urn:microsoft.com/office/officeart/2009/3/layout/StepUpProcess"/>
    <dgm:cxn modelId="{22C03B94-74F9-47D8-889E-161B2D6F2C4A}" type="presParOf" srcId="{1BBA8B48-EA7A-49B8-81F5-3E16A7DE4D2F}" destId="{1137C903-B971-4E20-A703-2FCAB0831CCB}" srcOrd="0" destOrd="0" presId="urn:microsoft.com/office/officeart/2009/3/layout/StepUpProcess"/>
    <dgm:cxn modelId="{FEEBBF0D-EB42-4431-AE93-D41045121F9E}" type="presParOf" srcId="{1BBA8B48-EA7A-49B8-81F5-3E16A7DE4D2F}" destId="{751518C1-6B0F-4AEA-9C66-B95265A8C08D}" srcOrd="1" destOrd="0" presId="urn:microsoft.com/office/officeart/2009/3/layout/StepUpProcess"/>
    <dgm:cxn modelId="{573E285C-2398-447D-A948-3049D218C323}" type="presParOf" srcId="{1BBA8B48-EA7A-49B8-81F5-3E16A7DE4D2F}" destId="{04C63FA4-D0B0-4A56-AC56-ACC52A0174EB}" srcOrd="2" destOrd="0" presId="urn:microsoft.com/office/officeart/2009/3/layout/StepUpProcess"/>
    <dgm:cxn modelId="{EEE2A333-13F8-41CB-9FA4-FD1443E80661}" type="presParOf" srcId="{6AD31643-07D0-4B08-9057-47C804F8112D}" destId="{148FA97B-17C3-4FA8-B762-5BAC8C91D6E8}" srcOrd="3" destOrd="0" presId="urn:microsoft.com/office/officeart/2009/3/layout/StepUpProcess"/>
    <dgm:cxn modelId="{53B44E10-D54D-4F23-91BC-E66E973B9A9D}" type="presParOf" srcId="{148FA97B-17C3-4FA8-B762-5BAC8C91D6E8}" destId="{30789B31-1894-4B18-B9B5-B42B12743F06}" srcOrd="0" destOrd="0" presId="urn:microsoft.com/office/officeart/2009/3/layout/StepUpProcess"/>
    <dgm:cxn modelId="{792BA784-2B3E-4874-B8F0-1434C1491D40}" type="presParOf" srcId="{6AD31643-07D0-4B08-9057-47C804F8112D}" destId="{61BA943C-5D47-4D4F-80B8-32C28D9B8F96}" srcOrd="4" destOrd="0" presId="urn:microsoft.com/office/officeart/2009/3/layout/StepUpProcess"/>
    <dgm:cxn modelId="{328C7967-0F38-4B7F-8471-520485C596AD}" type="presParOf" srcId="{61BA943C-5D47-4D4F-80B8-32C28D9B8F96}" destId="{6B64C138-A4EF-48EF-AE28-6053909BCEBB}" srcOrd="0" destOrd="0" presId="urn:microsoft.com/office/officeart/2009/3/layout/StepUpProcess"/>
    <dgm:cxn modelId="{A5C6ACBD-ECA5-449A-98A2-A33DCE9086B7}" type="presParOf" srcId="{61BA943C-5D47-4D4F-80B8-32C28D9B8F96}" destId="{6EF94F2A-9E94-48E9-97A6-3D03F0712251}" srcOrd="1" destOrd="0" presId="urn:microsoft.com/office/officeart/2009/3/layout/StepUpProcess"/>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4CD9CE-2E6F-469D-B086-3CA5F14CA0D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F0181E37-4B06-48E0-87E3-C09B8C07F8C6}">
      <dgm:prSet phldrT="[テキスト]"/>
      <dgm:spPr/>
      <dgm:t>
        <a:bodyPr/>
        <a:lstStyle/>
        <a:p>
          <a:r>
            <a:rPr lang="en-GB" dirty="0">
              <a:solidFill>
                <a:schemeClr val="bg1">
                  <a:lumMod val="65000"/>
                </a:schemeClr>
              </a:solidFill>
            </a:rPr>
            <a:t>early</a:t>
          </a:r>
        </a:p>
      </dgm:t>
    </dgm:pt>
    <dgm:pt modelId="{9AD70797-AC8F-4455-870D-0FDBB16BC1B3}" type="parTrans" cxnId="{F7E837B0-EB29-40D5-9C0C-233AD3ABF4DC}">
      <dgm:prSet/>
      <dgm:spPr/>
      <dgm:t>
        <a:bodyPr/>
        <a:lstStyle/>
        <a:p>
          <a:endParaRPr lang="en-GB"/>
        </a:p>
      </dgm:t>
    </dgm:pt>
    <dgm:pt modelId="{EE3E36F8-EFA9-4524-9C3E-2E033F84295E}" type="sibTrans" cxnId="{F7E837B0-EB29-40D5-9C0C-233AD3ABF4DC}">
      <dgm:prSet/>
      <dgm:spPr/>
      <dgm:t>
        <a:bodyPr/>
        <a:lstStyle/>
        <a:p>
          <a:endParaRPr lang="en-GB"/>
        </a:p>
      </dgm:t>
    </dgm:pt>
    <dgm:pt modelId="{88018EDF-BA98-4C5E-B5E8-C20CDFA74ED5}">
      <dgm:prSet phldrT="[テキスト]"/>
      <dgm:spPr/>
      <dgm:t>
        <a:bodyPr/>
        <a:lstStyle/>
        <a:p>
          <a:r>
            <a:rPr lang="en-GB" dirty="0">
              <a:solidFill>
                <a:schemeClr val="bg1">
                  <a:lumMod val="50000"/>
                </a:schemeClr>
              </a:solidFill>
            </a:rPr>
            <a:t>mature</a:t>
          </a:r>
        </a:p>
      </dgm:t>
    </dgm:pt>
    <dgm:pt modelId="{D2A854A9-19D4-41B9-B448-9C62E2B161D8}" type="parTrans" cxnId="{89A3E677-EDCB-412D-B3A0-BE10052C17A1}">
      <dgm:prSet/>
      <dgm:spPr/>
      <dgm:t>
        <a:bodyPr/>
        <a:lstStyle/>
        <a:p>
          <a:endParaRPr lang="en-GB"/>
        </a:p>
      </dgm:t>
    </dgm:pt>
    <dgm:pt modelId="{D4BCD8A7-5AA2-4A58-A5B5-269A0FC1CA0E}" type="sibTrans" cxnId="{89A3E677-EDCB-412D-B3A0-BE10052C17A1}">
      <dgm:prSet/>
      <dgm:spPr/>
      <dgm:t>
        <a:bodyPr/>
        <a:lstStyle/>
        <a:p>
          <a:endParaRPr lang="en-GB"/>
        </a:p>
      </dgm:t>
    </dgm:pt>
    <dgm:pt modelId="{ED5D2CCB-5262-4C86-8BF4-5DC08E16198B}">
      <dgm:prSet phldrT="[テキスト]"/>
      <dgm:spPr/>
      <dgm:t>
        <a:bodyPr/>
        <a:lstStyle/>
        <a:p>
          <a:r>
            <a:rPr lang="en-GB" dirty="0">
              <a:solidFill>
                <a:schemeClr val="bg2">
                  <a:lumMod val="25000"/>
                </a:schemeClr>
              </a:solidFill>
            </a:rPr>
            <a:t>advanced</a:t>
          </a:r>
        </a:p>
      </dgm:t>
    </dgm:pt>
    <dgm:pt modelId="{231F6E60-B6EA-4B00-9C90-5D5054E2BF9F}" type="parTrans" cxnId="{65A98F8A-C36E-45E6-B55E-446265478EA1}">
      <dgm:prSet/>
      <dgm:spPr/>
      <dgm:t>
        <a:bodyPr/>
        <a:lstStyle/>
        <a:p>
          <a:endParaRPr lang="en-GB"/>
        </a:p>
      </dgm:t>
    </dgm:pt>
    <dgm:pt modelId="{822ECA95-0A27-4528-961C-F233964F8B2E}" type="sibTrans" cxnId="{65A98F8A-C36E-45E6-B55E-446265478EA1}">
      <dgm:prSet/>
      <dgm:spPr/>
      <dgm:t>
        <a:bodyPr/>
        <a:lstStyle/>
        <a:p>
          <a:endParaRPr lang="en-GB"/>
        </a:p>
      </dgm:t>
    </dgm:pt>
    <dgm:pt modelId="{6AD31643-07D0-4B08-9057-47C804F8112D}" type="pres">
      <dgm:prSet presAssocID="{E14CD9CE-2E6F-469D-B086-3CA5F14CA0DF}" presName="rootnode" presStyleCnt="0">
        <dgm:presLayoutVars>
          <dgm:chMax/>
          <dgm:chPref/>
          <dgm:dir/>
          <dgm:animLvl val="lvl"/>
        </dgm:presLayoutVars>
      </dgm:prSet>
      <dgm:spPr/>
    </dgm:pt>
    <dgm:pt modelId="{CEED1E7C-1677-4119-8F9F-7DB3ED8773C8}" type="pres">
      <dgm:prSet presAssocID="{F0181E37-4B06-48E0-87E3-C09B8C07F8C6}" presName="composite" presStyleCnt="0"/>
      <dgm:spPr/>
    </dgm:pt>
    <dgm:pt modelId="{28C2D366-BB13-4F8D-873B-B6F9320921C8}" type="pres">
      <dgm:prSet presAssocID="{F0181E37-4B06-48E0-87E3-C09B8C07F8C6}" presName="LShape" presStyleLbl="alignNode1" presStyleIdx="0" presStyleCnt="5"/>
      <dgm:spPr>
        <a:solidFill>
          <a:schemeClr val="bg1">
            <a:lumMod val="65000"/>
          </a:schemeClr>
        </a:solidFill>
        <a:ln>
          <a:solidFill>
            <a:schemeClr val="bg1">
              <a:lumMod val="50000"/>
            </a:schemeClr>
          </a:solidFill>
        </a:ln>
      </dgm:spPr>
    </dgm:pt>
    <dgm:pt modelId="{CEF72554-57C4-412C-A018-EB8B1AA98E54}" type="pres">
      <dgm:prSet presAssocID="{F0181E37-4B06-48E0-87E3-C09B8C07F8C6}" presName="ParentText" presStyleLbl="revTx" presStyleIdx="0" presStyleCnt="3">
        <dgm:presLayoutVars>
          <dgm:chMax val="0"/>
          <dgm:chPref val="0"/>
          <dgm:bulletEnabled val="1"/>
        </dgm:presLayoutVars>
      </dgm:prSet>
      <dgm:spPr/>
    </dgm:pt>
    <dgm:pt modelId="{BE8B2882-8E8F-4492-A191-48DB6C89A456}" type="pres">
      <dgm:prSet presAssocID="{F0181E37-4B06-48E0-87E3-C09B8C07F8C6}" presName="Triangle" presStyleLbl="alignNode1" presStyleIdx="1" presStyleCnt="5"/>
      <dgm:spPr>
        <a:solidFill>
          <a:schemeClr val="accent6">
            <a:lumMod val="60000"/>
            <a:lumOff val="40000"/>
          </a:schemeClr>
        </a:solidFill>
        <a:ln>
          <a:noFill/>
        </a:ln>
      </dgm:spPr>
    </dgm:pt>
    <dgm:pt modelId="{D8BFE70B-CD2A-4DBF-B4A7-DDBCB0FAFF32}" type="pres">
      <dgm:prSet presAssocID="{EE3E36F8-EFA9-4524-9C3E-2E033F84295E}" presName="sibTrans" presStyleCnt="0"/>
      <dgm:spPr/>
    </dgm:pt>
    <dgm:pt modelId="{D94C5F69-72C0-4A01-B7DB-2EB52F21BE03}" type="pres">
      <dgm:prSet presAssocID="{EE3E36F8-EFA9-4524-9C3E-2E033F84295E}" presName="space" presStyleCnt="0"/>
      <dgm:spPr/>
    </dgm:pt>
    <dgm:pt modelId="{1BBA8B48-EA7A-49B8-81F5-3E16A7DE4D2F}" type="pres">
      <dgm:prSet presAssocID="{88018EDF-BA98-4C5E-B5E8-C20CDFA74ED5}" presName="composite" presStyleCnt="0"/>
      <dgm:spPr/>
    </dgm:pt>
    <dgm:pt modelId="{1137C903-B971-4E20-A703-2FCAB0831CCB}" type="pres">
      <dgm:prSet presAssocID="{88018EDF-BA98-4C5E-B5E8-C20CDFA74ED5}" presName="LShape" presStyleLbl="alignNode1" presStyleIdx="2" presStyleCnt="5"/>
      <dgm:spPr>
        <a:solidFill>
          <a:schemeClr val="tx1">
            <a:lumMod val="50000"/>
            <a:lumOff val="50000"/>
          </a:schemeClr>
        </a:solidFill>
        <a:ln>
          <a:solidFill>
            <a:schemeClr val="bg1">
              <a:lumMod val="50000"/>
            </a:schemeClr>
          </a:solidFill>
        </a:ln>
      </dgm:spPr>
    </dgm:pt>
    <dgm:pt modelId="{751518C1-6B0F-4AEA-9C66-B95265A8C08D}" type="pres">
      <dgm:prSet presAssocID="{88018EDF-BA98-4C5E-B5E8-C20CDFA74ED5}" presName="ParentText" presStyleLbl="revTx" presStyleIdx="1" presStyleCnt="3">
        <dgm:presLayoutVars>
          <dgm:chMax val="0"/>
          <dgm:chPref val="0"/>
          <dgm:bulletEnabled val="1"/>
        </dgm:presLayoutVars>
      </dgm:prSet>
      <dgm:spPr/>
    </dgm:pt>
    <dgm:pt modelId="{04C63FA4-D0B0-4A56-AC56-ACC52A0174EB}" type="pres">
      <dgm:prSet presAssocID="{88018EDF-BA98-4C5E-B5E8-C20CDFA74ED5}" presName="Triangle" presStyleLbl="alignNode1" presStyleIdx="3" presStyleCnt="5"/>
      <dgm:spPr>
        <a:solidFill>
          <a:schemeClr val="accent6">
            <a:lumMod val="75000"/>
          </a:schemeClr>
        </a:solidFill>
        <a:ln>
          <a:noFill/>
        </a:ln>
      </dgm:spPr>
    </dgm:pt>
    <dgm:pt modelId="{148FA97B-17C3-4FA8-B762-5BAC8C91D6E8}" type="pres">
      <dgm:prSet presAssocID="{D4BCD8A7-5AA2-4A58-A5B5-269A0FC1CA0E}" presName="sibTrans" presStyleCnt="0"/>
      <dgm:spPr/>
    </dgm:pt>
    <dgm:pt modelId="{30789B31-1894-4B18-B9B5-B42B12743F06}" type="pres">
      <dgm:prSet presAssocID="{D4BCD8A7-5AA2-4A58-A5B5-269A0FC1CA0E}" presName="space" presStyleCnt="0"/>
      <dgm:spPr/>
    </dgm:pt>
    <dgm:pt modelId="{61BA943C-5D47-4D4F-80B8-32C28D9B8F96}" type="pres">
      <dgm:prSet presAssocID="{ED5D2CCB-5262-4C86-8BF4-5DC08E16198B}" presName="composite" presStyleCnt="0"/>
      <dgm:spPr/>
    </dgm:pt>
    <dgm:pt modelId="{6B64C138-A4EF-48EF-AE28-6053909BCEBB}" type="pres">
      <dgm:prSet presAssocID="{ED5D2CCB-5262-4C86-8BF4-5DC08E16198B}" presName="LShape" presStyleLbl="alignNode1" presStyleIdx="4" presStyleCnt="5"/>
      <dgm:spPr>
        <a:solidFill>
          <a:schemeClr val="bg2">
            <a:lumMod val="25000"/>
          </a:schemeClr>
        </a:solidFill>
        <a:ln>
          <a:solidFill>
            <a:schemeClr val="bg1">
              <a:lumMod val="50000"/>
            </a:schemeClr>
          </a:solidFill>
        </a:ln>
      </dgm:spPr>
    </dgm:pt>
    <dgm:pt modelId="{6EF94F2A-9E94-48E9-97A6-3D03F0712251}" type="pres">
      <dgm:prSet presAssocID="{ED5D2CCB-5262-4C86-8BF4-5DC08E16198B}" presName="ParentText" presStyleLbl="revTx" presStyleIdx="2" presStyleCnt="3">
        <dgm:presLayoutVars>
          <dgm:chMax val="0"/>
          <dgm:chPref val="0"/>
          <dgm:bulletEnabled val="1"/>
        </dgm:presLayoutVars>
      </dgm:prSet>
      <dgm:spPr/>
    </dgm:pt>
  </dgm:ptLst>
  <dgm:cxnLst>
    <dgm:cxn modelId="{89A3E677-EDCB-412D-B3A0-BE10052C17A1}" srcId="{E14CD9CE-2E6F-469D-B086-3CA5F14CA0DF}" destId="{88018EDF-BA98-4C5E-B5E8-C20CDFA74ED5}" srcOrd="1" destOrd="0" parTransId="{D2A854A9-19D4-41B9-B448-9C62E2B161D8}" sibTransId="{D4BCD8A7-5AA2-4A58-A5B5-269A0FC1CA0E}"/>
    <dgm:cxn modelId="{65A98F8A-C36E-45E6-B55E-446265478EA1}" srcId="{E14CD9CE-2E6F-469D-B086-3CA5F14CA0DF}" destId="{ED5D2CCB-5262-4C86-8BF4-5DC08E16198B}" srcOrd="2" destOrd="0" parTransId="{231F6E60-B6EA-4B00-9C90-5D5054E2BF9F}" sibTransId="{822ECA95-0A27-4528-961C-F233964F8B2E}"/>
    <dgm:cxn modelId="{0683AC91-C337-4D59-A662-2055AAC81A31}" type="presOf" srcId="{F0181E37-4B06-48E0-87E3-C09B8C07F8C6}" destId="{CEF72554-57C4-412C-A018-EB8B1AA98E54}" srcOrd="0" destOrd="0" presId="urn:microsoft.com/office/officeart/2009/3/layout/StepUpProcess"/>
    <dgm:cxn modelId="{4E12A999-1440-4474-B01E-2ED3F6D6CEBF}" type="presOf" srcId="{E14CD9CE-2E6F-469D-B086-3CA5F14CA0DF}" destId="{6AD31643-07D0-4B08-9057-47C804F8112D}" srcOrd="0" destOrd="0" presId="urn:microsoft.com/office/officeart/2009/3/layout/StepUpProcess"/>
    <dgm:cxn modelId="{8C357D9D-1182-4E74-A1CF-818687E8905B}" type="presOf" srcId="{ED5D2CCB-5262-4C86-8BF4-5DC08E16198B}" destId="{6EF94F2A-9E94-48E9-97A6-3D03F0712251}" srcOrd="0" destOrd="0" presId="urn:microsoft.com/office/officeart/2009/3/layout/StepUpProcess"/>
    <dgm:cxn modelId="{F7E837B0-EB29-40D5-9C0C-233AD3ABF4DC}" srcId="{E14CD9CE-2E6F-469D-B086-3CA5F14CA0DF}" destId="{F0181E37-4B06-48E0-87E3-C09B8C07F8C6}" srcOrd="0" destOrd="0" parTransId="{9AD70797-AC8F-4455-870D-0FDBB16BC1B3}" sibTransId="{EE3E36F8-EFA9-4524-9C3E-2E033F84295E}"/>
    <dgm:cxn modelId="{BD3E7DB9-B4DB-424D-B161-DBD1AEC86DE7}" type="presOf" srcId="{88018EDF-BA98-4C5E-B5E8-C20CDFA74ED5}" destId="{751518C1-6B0F-4AEA-9C66-B95265A8C08D}" srcOrd="0" destOrd="0" presId="urn:microsoft.com/office/officeart/2009/3/layout/StepUpProcess"/>
    <dgm:cxn modelId="{000F51E9-1B50-4615-8F77-CDBF5EF15EAD}" type="presParOf" srcId="{6AD31643-07D0-4B08-9057-47C804F8112D}" destId="{CEED1E7C-1677-4119-8F9F-7DB3ED8773C8}" srcOrd="0" destOrd="0" presId="urn:microsoft.com/office/officeart/2009/3/layout/StepUpProcess"/>
    <dgm:cxn modelId="{A0F5C601-F6E4-4B99-8A35-02FFBD29135C}" type="presParOf" srcId="{CEED1E7C-1677-4119-8F9F-7DB3ED8773C8}" destId="{28C2D366-BB13-4F8D-873B-B6F9320921C8}" srcOrd="0" destOrd="0" presId="urn:microsoft.com/office/officeart/2009/3/layout/StepUpProcess"/>
    <dgm:cxn modelId="{A3354534-A074-4279-B7BE-033FF0B8A280}" type="presParOf" srcId="{CEED1E7C-1677-4119-8F9F-7DB3ED8773C8}" destId="{CEF72554-57C4-412C-A018-EB8B1AA98E54}" srcOrd="1" destOrd="0" presId="urn:microsoft.com/office/officeart/2009/3/layout/StepUpProcess"/>
    <dgm:cxn modelId="{EBD99AD6-0D1A-4288-8630-D0E6C990E2F8}" type="presParOf" srcId="{CEED1E7C-1677-4119-8F9F-7DB3ED8773C8}" destId="{BE8B2882-8E8F-4492-A191-48DB6C89A456}" srcOrd="2" destOrd="0" presId="urn:microsoft.com/office/officeart/2009/3/layout/StepUpProcess"/>
    <dgm:cxn modelId="{C70C2E6C-CC2B-4F7E-87D1-A919C9E05F85}" type="presParOf" srcId="{6AD31643-07D0-4B08-9057-47C804F8112D}" destId="{D8BFE70B-CD2A-4DBF-B4A7-DDBCB0FAFF32}" srcOrd="1" destOrd="0" presId="urn:microsoft.com/office/officeart/2009/3/layout/StepUpProcess"/>
    <dgm:cxn modelId="{15B7D71C-E032-4A08-A614-52238E4CECFA}" type="presParOf" srcId="{D8BFE70B-CD2A-4DBF-B4A7-DDBCB0FAFF32}" destId="{D94C5F69-72C0-4A01-B7DB-2EB52F21BE03}" srcOrd="0" destOrd="0" presId="urn:microsoft.com/office/officeart/2009/3/layout/StepUpProcess"/>
    <dgm:cxn modelId="{3B0B2AB4-2E50-4B72-971D-F492319FFD7A}" type="presParOf" srcId="{6AD31643-07D0-4B08-9057-47C804F8112D}" destId="{1BBA8B48-EA7A-49B8-81F5-3E16A7DE4D2F}" srcOrd="2" destOrd="0" presId="urn:microsoft.com/office/officeart/2009/3/layout/StepUpProcess"/>
    <dgm:cxn modelId="{22C03B94-74F9-47D8-889E-161B2D6F2C4A}" type="presParOf" srcId="{1BBA8B48-EA7A-49B8-81F5-3E16A7DE4D2F}" destId="{1137C903-B971-4E20-A703-2FCAB0831CCB}" srcOrd="0" destOrd="0" presId="urn:microsoft.com/office/officeart/2009/3/layout/StepUpProcess"/>
    <dgm:cxn modelId="{FEEBBF0D-EB42-4431-AE93-D41045121F9E}" type="presParOf" srcId="{1BBA8B48-EA7A-49B8-81F5-3E16A7DE4D2F}" destId="{751518C1-6B0F-4AEA-9C66-B95265A8C08D}" srcOrd="1" destOrd="0" presId="urn:microsoft.com/office/officeart/2009/3/layout/StepUpProcess"/>
    <dgm:cxn modelId="{573E285C-2398-447D-A948-3049D218C323}" type="presParOf" srcId="{1BBA8B48-EA7A-49B8-81F5-3E16A7DE4D2F}" destId="{04C63FA4-D0B0-4A56-AC56-ACC52A0174EB}" srcOrd="2" destOrd="0" presId="urn:microsoft.com/office/officeart/2009/3/layout/StepUpProcess"/>
    <dgm:cxn modelId="{EEE2A333-13F8-41CB-9FA4-FD1443E80661}" type="presParOf" srcId="{6AD31643-07D0-4B08-9057-47C804F8112D}" destId="{148FA97B-17C3-4FA8-B762-5BAC8C91D6E8}" srcOrd="3" destOrd="0" presId="urn:microsoft.com/office/officeart/2009/3/layout/StepUpProcess"/>
    <dgm:cxn modelId="{53B44E10-D54D-4F23-91BC-E66E973B9A9D}" type="presParOf" srcId="{148FA97B-17C3-4FA8-B762-5BAC8C91D6E8}" destId="{30789B31-1894-4B18-B9B5-B42B12743F06}" srcOrd="0" destOrd="0" presId="urn:microsoft.com/office/officeart/2009/3/layout/StepUpProcess"/>
    <dgm:cxn modelId="{792BA784-2B3E-4874-B8F0-1434C1491D40}" type="presParOf" srcId="{6AD31643-07D0-4B08-9057-47C804F8112D}" destId="{61BA943C-5D47-4D4F-80B8-32C28D9B8F96}" srcOrd="4" destOrd="0" presId="urn:microsoft.com/office/officeart/2009/3/layout/StepUpProcess"/>
    <dgm:cxn modelId="{328C7967-0F38-4B7F-8471-520485C596AD}" type="presParOf" srcId="{61BA943C-5D47-4D4F-80B8-32C28D9B8F96}" destId="{6B64C138-A4EF-48EF-AE28-6053909BCEBB}" srcOrd="0" destOrd="0" presId="urn:microsoft.com/office/officeart/2009/3/layout/StepUpProcess"/>
    <dgm:cxn modelId="{A5C6ACBD-ECA5-449A-98A2-A33DCE9086B7}" type="presParOf" srcId="{61BA943C-5D47-4D4F-80B8-32C28D9B8F96}" destId="{6EF94F2A-9E94-48E9-97A6-3D03F0712251}" srcOrd="1" destOrd="0" presId="urn:microsoft.com/office/officeart/2009/3/layout/StepU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4CD9CE-2E6F-469D-B086-3CA5F14CA0D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F0181E37-4B06-48E0-87E3-C09B8C07F8C6}">
      <dgm:prSet phldrT="[テキスト]"/>
      <dgm:spPr/>
      <dgm:t>
        <a:bodyPr/>
        <a:lstStyle/>
        <a:p>
          <a:r>
            <a:rPr lang="en-GB" dirty="0">
              <a:solidFill>
                <a:schemeClr val="bg1">
                  <a:lumMod val="65000"/>
                </a:schemeClr>
              </a:solidFill>
            </a:rPr>
            <a:t>early</a:t>
          </a:r>
        </a:p>
      </dgm:t>
    </dgm:pt>
    <dgm:pt modelId="{9AD70797-AC8F-4455-870D-0FDBB16BC1B3}" type="parTrans" cxnId="{F7E837B0-EB29-40D5-9C0C-233AD3ABF4DC}">
      <dgm:prSet/>
      <dgm:spPr/>
      <dgm:t>
        <a:bodyPr/>
        <a:lstStyle/>
        <a:p>
          <a:endParaRPr lang="en-GB"/>
        </a:p>
      </dgm:t>
    </dgm:pt>
    <dgm:pt modelId="{EE3E36F8-EFA9-4524-9C3E-2E033F84295E}" type="sibTrans" cxnId="{F7E837B0-EB29-40D5-9C0C-233AD3ABF4DC}">
      <dgm:prSet/>
      <dgm:spPr/>
      <dgm:t>
        <a:bodyPr/>
        <a:lstStyle/>
        <a:p>
          <a:endParaRPr lang="en-GB"/>
        </a:p>
      </dgm:t>
    </dgm:pt>
    <dgm:pt modelId="{88018EDF-BA98-4C5E-B5E8-C20CDFA74ED5}">
      <dgm:prSet phldrT="[テキスト]"/>
      <dgm:spPr/>
      <dgm:t>
        <a:bodyPr/>
        <a:lstStyle/>
        <a:p>
          <a:r>
            <a:rPr lang="en-GB" dirty="0">
              <a:solidFill>
                <a:schemeClr val="bg1">
                  <a:lumMod val="50000"/>
                </a:schemeClr>
              </a:solidFill>
            </a:rPr>
            <a:t>mature</a:t>
          </a:r>
        </a:p>
      </dgm:t>
    </dgm:pt>
    <dgm:pt modelId="{D2A854A9-19D4-41B9-B448-9C62E2B161D8}" type="parTrans" cxnId="{89A3E677-EDCB-412D-B3A0-BE10052C17A1}">
      <dgm:prSet/>
      <dgm:spPr/>
      <dgm:t>
        <a:bodyPr/>
        <a:lstStyle/>
        <a:p>
          <a:endParaRPr lang="en-GB"/>
        </a:p>
      </dgm:t>
    </dgm:pt>
    <dgm:pt modelId="{D4BCD8A7-5AA2-4A58-A5B5-269A0FC1CA0E}" type="sibTrans" cxnId="{89A3E677-EDCB-412D-B3A0-BE10052C17A1}">
      <dgm:prSet/>
      <dgm:spPr/>
      <dgm:t>
        <a:bodyPr/>
        <a:lstStyle/>
        <a:p>
          <a:endParaRPr lang="en-GB"/>
        </a:p>
      </dgm:t>
    </dgm:pt>
    <dgm:pt modelId="{ED5D2CCB-5262-4C86-8BF4-5DC08E16198B}">
      <dgm:prSet phldrT="[テキスト]"/>
      <dgm:spPr/>
      <dgm:t>
        <a:bodyPr/>
        <a:lstStyle/>
        <a:p>
          <a:r>
            <a:rPr lang="en-GB" dirty="0">
              <a:solidFill>
                <a:schemeClr val="bg2">
                  <a:lumMod val="25000"/>
                </a:schemeClr>
              </a:solidFill>
            </a:rPr>
            <a:t>advanced</a:t>
          </a:r>
        </a:p>
      </dgm:t>
    </dgm:pt>
    <dgm:pt modelId="{231F6E60-B6EA-4B00-9C90-5D5054E2BF9F}" type="parTrans" cxnId="{65A98F8A-C36E-45E6-B55E-446265478EA1}">
      <dgm:prSet/>
      <dgm:spPr/>
      <dgm:t>
        <a:bodyPr/>
        <a:lstStyle/>
        <a:p>
          <a:endParaRPr lang="en-GB"/>
        </a:p>
      </dgm:t>
    </dgm:pt>
    <dgm:pt modelId="{822ECA95-0A27-4528-961C-F233964F8B2E}" type="sibTrans" cxnId="{65A98F8A-C36E-45E6-B55E-446265478EA1}">
      <dgm:prSet/>
      <dgm:spPr/>
      <dgm:t>
        <a:bodyPr/>
        <a:lstStyle/>
        <a:p>
          <a:endParaRPr lang="en-GB"/>
        </a:p>
      </dgm:t>
    </dgm:pt>
    <dgm:pt modelId="{6AD31643-07D0-4B08-9057-47C804F8112D}" type="pres">
      <dgm:prSet presAssocID="{E14CD9CE-2E6F-469D-B086-3CA5F14CA0DF}" presName="rootnode" presStyleCnt="0">
        <dgm:presLayoutVars>
          <dgm:chMax/>
          <dgm:chPref/>
          <dgm:dir/>
          <dgm:animLvl val="lvl"/>
        </dgm:presLayoutVars>
      </dgm:prSet>
      <dgm:spPr/>
    </dgm:pt>
    <dgm:pt modelId="{CEED1E7C-1677-4119-8F9F-7DB3ED8773C8}" type="pres">
      <dgm:prSet presAssocID="{F0181E37-4B06-48E0-87E3-C09B8C07F8C6}" presName="composite" presStyleCnt="0"/>
      <dgm:spPr/>
    </dgm:pt>
    <dgm:pt modelId="{28C2D366-BB13-4F8D-873B-B6F9320921C8}" type="pres">
      <dgm:prSet presAssocID="{F0181E37-4B06-48E0-87E3-C09B8C07F8C6}" presName="LShape" presStyleLbl="alignNode1" presStyleIdx="0" presStyleCnt="5"/>
      <dgm:spPr>
        <a:solidFill>
          <a:schemeClr val="bg1">
            <a:lumMod val="65000"/>
          </a:schemeClr>
        </a:solidFill>
        <a:ln>
          <a:solidFill>
            <a:schemeClr val="bg1">
              <a:lumMod val="50000"/>
            </a:schemeClr>
          </a:solidFill>
        </a:ln>
      </dgm:spPr>
    </dgm:pt>
    <dgm:pt modelId="{CEF72554-57C4-412C-A018-EB8B1AA98E54}" type="pres">
      <dgm:prSet presAssocID="{F0181E37-4B06-48E0-87E3-C09B8C07F8C6}" presName="ParentText" presStyleLbl="revTx" presStyleIdx="0" presStyleCnt="3">
        <dgm:presLayoutVars>
          <dgm:chMax val="0"/>
          <dgm:chPref val="0"/>
          <dgm:bulletEnabled val="1"/>
        </dgm:presLayoutVars>
      </dgm:prSet>
      <dgm:spPr/>
    </dgm:pt>
    <dgm:pt modelId="{BE8B2882-8E8F-4492-A191-48DB6C89A456}" type="pres">
      <dgm:prSet presAssocID="{F0181E37-4B06-48E0-87E3-C09B8C07F8C6}" presName="Triangle" presStyleLbl="alignNode1" presStyleIdx="1" presStyleCnt="5"/>
      <dgm:spPr>
        <a:solidFill>
          <a:schemeClr val="accent6">
            <a:lumMod val="60000"/>
            <a:lumOff val="40000"/>
          </a:schemeClr>
        </a:solidFill>
        <a:ln>
          <a:noFill/>
        </a:ln>
      </dgm:spPr>
    </dgm:pt>
    <dgm:pt modelId="{D8BFE70B-CD2A-4DBF-B4A7-DDBCB0FAFF32}" type="pres">
      <dgm:prSet presAssocID="{EE3E36F8-EFA9-4524-9C3E-2E033F84295E}" presName="sibTrans" presStyleCnt="0"/>
      <dgm:spPr/>
    </dgm:pt>
    <dgm:pt modelId="{D94C5F69-72C0-4A01-B7DB-2EB52F21BE03}" type="pres">
      <dgm:prSet presAssocID="{EE3E36F8-EFA9-4524-9C3E-2E033F84295E}" presName="space" presStyleCnt="0"/>
      <dgm:spPr/>
    </dgm:pt>
    <dgm:pt modelId="{1BBA8B48-EA7A-49B8-81F5-3E16A7DE4D2F}" type="pres">
      <dgm:prSet presAssocID="{88018EDF-BA98-4C5E-B5E8-C20CDFA74ED5}" presName="composite" presStyleCnt="0"/>
      <dgm:spPr/>
    </dgm:pt>
    <dgm:pt modelId="{1137C903-B971-4E20-A703-2FCAB0831CCB}" type="pres">
      <dgm:prSet presAssocID="{88018EDF-BA98-4C5E-B5E8-C20CDFA74ED5}" presName="LShape" presStyleLbl="alignNode1" presStyleIdx="2" presStyleCnt="5"/>
      <dgm:spPr>
        <a:solidFill>
          <a:schemeClr val="tx1">
            <a:lumMod val="50000"/>
            <a:lumOff val="50000"/>
          </a:schemeClr>
        </a:solidFill>
        <a:ln>
          <a:solidFill>
            <a:schemeClr val="bg1">
              <a:lumMod val="50000"/>
            </a:schemeClr>
          </a:solidFill>
        </a:ln>
      </dgm:spPr>
    </dgm:pt>
    <dgm:pt modelId="{751518C1-6B0F-4AEA-9C66-B95265A8C08D}" type="pres">
      <dgm:prSet presAssocID="{88018EDF-BA98-4C5E-B5E8-C20CDFA74ED5}" presName="ParentText" presStyleLbl="revTx" presStyleIdx="1" presStyleCnt="3">
        <dgm:presLayoutVars>
          <dgm:chMax val="0"/>
          <dgm:chPref val="0"/>
          <dgm:bulletEnabled val="1"/>
        </dgm:presLayoutVars>
      </dgm:prSet>
      <dgm:spPr/>
    </dgm:pt>
    <dgm:pt modelId="{04C63FA4-D0B0-4A56-AC56-ACC52A0174EB}" type="pres">
      <dgm:prSet presAssocID="{88018EDF-BA98-4C5E-B5E8-C20CDFA74ED5}" presName="Triangle" presStyleLbl="alignNode1" presStyleIdx="3" presStyleCnt="5"/>
      <dgm:spPr>
        <a:solidFill>
          <a:schemeClr val="accent6">
            <a:lumMod val="75000"/>
          </a:schemeClr>
        </a:solidFill>
        <a:ln>
          <a:noFill/>
        </a:ln>
      </dgm:spPr>
    </dgm:pt>
    <dgm:pt modelId="{148FA97B-17C3-4FA8-B762-5BAC8C91D6E8}" type="pres">
      <dgm:prSet presAssocID="{D4BCD8A7-5AA2-4A58-A5B5-269A0FC1CA0E}" presName="sibTrans" presStyleCnt="0"/>
      <dgm:spPr/>
    </dgm:pt>
    <dgm:pt modelId="{30789B31-1894-4B18-B9B5-B42B12743F06}" type="pres">
      <dgm:prSet presAssocID="{D4BCD8A7-5AA2-4A58-A5B5-269A0FC1CA0E}" presName="space" presStyleCnt="0"/>
      <dgm:spPr/>
    </dgm:pt>
    <dgm:pt modelId="{61BA943C-5D47-4D4F-80B8-32C28D9B8F96}" type="pres">
      <dgm:prSet presAssocID="{ED5D2CCB-5262-4C86-8BF4-5DC08E16198B}" presName="composite" presStyleCnt="0"/>
      <dgm:spPr/>
    </dgm:pt>
    <dgm:pt modelId="{6B64C138-A4EF-48EF-AE28-6053909BCEBB}" type="pres">
      <dgm:prSet presAssocID="{ED5D2CCB-5262-4C86-8BF4-5DC08E16198B}" presName="LShape" presStyleLbl="alignNode1" presStyleIdx="4" presStyleCnt="5"/>
      <dgm:spPr>
        <a:solidFill>
          <a:schemeClr val="bg2">
            <a:lumMod val="25000"/>
          </a:schemeClr>
        </a:solidFill>
        <a:ln>
          <a:solidFill>
            <a:schemeClr val="bg1">
              <a:lumMod val="50000"/>
            </a:schemeClr>
          </a:solidFill>
        </a:ln>
      </dgm:spPr>
    </dgm:pt>
    <dgm:pt modelId="{6EF94F2A-9E94-48E9-97A6-3D03F0712251}" type="pres">
      <dgm:prSet presAssocID="{ED5D2CCB-5262-4C86-8BF4-5DC08E16198B}" presName="ParentText" presStyleLbl="revTx" presStyleIdx="2" presStyleCnt="3">
        <dgm:presLayoutVars>
          <dgm:chMax val="0"/>
          <dgm:chPref val="0"/>
          <dgm:bulletEnabled val="1"/>
        </dgm:presLayoutVars>
      </dgm:prSet>
      <dgm:spPr/>
    </dgm:pt>
  </dgm:ptLst>
  <dgm:cxnLst>
    <dgm:cxn modelId="{89A3E677-EDCB-412D-B3A0-BE10052C17A1}" srcId="{E14CD9CE-2E6F-469D-B086-3CA5F14CA0DF}" destId="{88018EDF-BA98-4C5E-B5E8-C20CDFA74ED5}" srcOrd="1" destOrd="0" parTransId="{D2A854A9-19D4-41B9-B448-9C62E2B161D8}" sibTransId="{D4BCD8A7-5AA2-4A58-A5B5-269A0FC1CA0E}"/>
    <dgm:cxn modelId="{65A98F8A-C36E-45E6-B55E-446265478EA1}" srcId="{E14CD9CE-2E6F-469D-B086-3CA5F14CA0DF}" destId="{ED5D2CCB-5262-4C86-8BF4-5DC08E16198B}" srcOrd="2" destOrd="0" parTransId="{231F6E60-B6EA-4B00-9C90-5D5054E2BF9F}" sibTransId="{822ECA95-0A27-4528-961C-F233964F8B2E}"/>
    <dgm:cxn modelId="{0683AC91-C337-4D59-A662-2055AAC81A31}" type="presOf" srcId="{F0181E37-4B06-48E0-87E3-C09B8C07F8C6}" destId="{CEF72554-57C4-412C-A018-EB8B1AA98E54}" srcOrd="0" destOrd="0" presId="urn:microsoft.com/office/officeart/2009/3/layout/StepUpProcess"/>
    <dgm:cxn modelId="{4E12A999-1440-4474-B01E-2ED3F6D6CEBF}" type="presOf" srcId="{E14CD9CE-2E6F-469D-B086-3CA5F14CA0DF}" destId="{6AD31643-07D0-4B08-9057-47C804F8112D}" srcOrd="0" destOrd="0" presId="urn:microsoft.com/office/officeart/2009/3/layout/StepUpProcess"/>
    <dgm:cxn modelId="{8C357D9D-1182-4E74-A1CF-818687E8905B}" type="presOf" srcId="{ED5D2CCB-5262-4C86-8BF4-5DC08E16198B}" destId="{6EF94F2A-9E94-48E9-97A6-3D03F0712251}" srcOrd="0" destOrd="0" presId="urn:microsoft.com/office/officeart/2009/3/layout/StepUpProcess"/>
    <dgm:cxn modelId="{F7E837B0-EB29-40D5-9C0C-233AD3ABF4DC}" srcId="{E14CD9CE-2E6F-469D-B086-3CA5F14CA0DF}" destId="{F0181E37-4B06-48E0-87E3-C09B8C07F8C6}" srcOrd="0" destOrd="0" parTransId="{9AD70797-AC8F-4455-870D-0FDBB16BC1B3}" sibTransId="{EE3E36F8-EFA9-4524-9C3E-2E033F84295E}"/>
    <dgm:cxn modelId="{BD3E7DB9-B4DB-424D-B161-DBD1AEC86DE7}" type="presOf" srcId="{88018EDF-BA98-4C5E-B5E8-C20CDFA74ED5}" destId="{751518C1-6B0F-4AEA-9C66-B95265A8C08D}" srcOrd="0" destOrd="0" presId="urn:microsoft.com/office/officeart/2009/3/layout/StepUpProcess"/>
    <dgm:cxn modelId="{000F51E9-1B50-4615-8F77-CDBF5EF15EAD}" type="presParOf" srcId="{6AD31643-07D0-4B08-9057-47C804F8112D}" destId="{CEED1E7C-1677-4119-8F9F-7DB3ED8773C8}" srcOrd="0" destOrd="0" presId="urn:microsoft.com/office/officeart/2009/3/layout/StepUpProcess"/>
    <dgm:cxn modelId="{A0F5C601-F6E4-4B99-8A35-02FFBD29135C}" type="presParOf" srcId="{CEED1E7C-1677-4119-8F9F-7DB3ED8773C8}" destId="{28C2D366-BB13-4F8D-873B-B6F9320921C8}" srcOrd="0" destOrd="0" presId="urn:microsoft.com/office/officeart/2009/3/layout/StepUpProcess"/>
    <dgm:cxn modelId="{A3354534-A074-4279-B7BE-033FF0B8A280}" type="presParOf" srcId="{CEED1E7C-1677-4119-8F9F-7DB3ED8773C8}" destId="{CEF72554-57C4-412C-A018-EB8B1AA98E54}" srcOrd="1" destOrd="0" presId="urn:microsoft.com/office/officeart/2009/3/layout/StepUpProcess"/>
    <dgm:cxn modelId="{EBD99AD6-0D1A-4288-8630-D0E6C990E2F8}" type="presParOf" srcId="{CEED1E7C-1677-4119-8F9F-7DB3ED8773C8}" destId="{BE8B2882-8E8F-4492-A191-48DB6C89A456}" srcOrd="2" destOrd="0" presId="urn:microsoft.com/office/officeart/2009/3/layout/StepUpProcess"/>
    <dgm:cxn modelId="{C70C2E6C-CC2B-4F7E-87D1-A919C9E05F85}" type="presParOf" srcId="{6AD31643-07D0-4B08-9057-47C804F8112D}" destId="{D8BFE70B-CD2A-4DBF-B4A7-DDBCB0FAFF32}" srcOrd="1" destOrd="0" presId="urn:microsoft.com/office/officeart/2009/3/layout/StepUpProcess"/>
    <dgm:cxn modelId="{15B7D71C-E032-4A08-A614-52238E4CECFA}" type="presParOf" srcId="{D8BFE70B-CD2A-4DBF-B4A7-DDBCB0FAFF32}" destId="{D94C5F69-72C0-4A01-B7DB-2EB52F21BE03}" srcOrd="0" destOrd="0" presId="urn:microsoft.com/office/officeart/2009/3/layout/StepUpProcess"/>
    <dgm:cxn modelId="{3B0B2AB4-2E50-4B72-971D-F492319FFD7A}" type="presParOf" srcId="{6AD31643-07D0-4B08-9057-47C804F8112D}" destId="{1BBA8B48-EA7A-49B8-81F5-3E16A7DE4D2F}" srcOrd="2" destOrd="0" presId="urn:microsoft.com/office/officeart/2009/3/layout/StepUpProcess"/>
    <dgm:cxn modelId="{22C03B94-74F9-47D8-889E-161B2D6F2C4A}" type="presParOf" srcId="{1BBA8B48-EA7A-49B8-81F5-3E16A7DE4D2F}" destId="{1137C903-B971-4E20-A703-2FCAB0831CCB}" srcOrd="0" destOrd="0" presId="urn:microsoft.com/office/officeart/2009/3/layout/StepUpProcess"/>
    <dgm:cxn modelId="{FEEBBF0D-EB42-4431-AE93-D41045121F9E}" type="presParOf" srcId="{1BBA8B48-EA7A-49B8-81F5-3E16A7DE4D2F}" destId="{751518C1-6B0F-4AEA-9C66-B95265A8C08D}" srcOrd="1" destOrd="0" presId="urn:microsoft.com/office/officeart/2009/3/layout/StepUpProcess"/>
    <dgm:cxn modelId="{573E285C-2398-447D-A948-3049D218C323}" type="presParOf" srcId="{1BBA8B48-EA7A-49B8-81F5-3E16A7DE4D2F}" destId="{04C63FA4-D0B0-4A56-AC56-ACC52A0174EB}" srcOrd="2" destOrd="0" presId="urn:microsoft.com/office/officeart/2009/3/layout/StepUpProcess"/>
    <dgm:cxn modelId="{EEE2A333-13F8-41CB-9FA4-FD1443E80661}" type="presParOf" srcId="{6AD31643-07D0-4B08-9057-47C804F8112D}" destId="{148FA97B-17C3-4FA8-B762-5BAC8C91D6E8}" srcOrd="3" destOrd="0" presId="urn:microsoft.com/office/officeart/2009/3/layout/StepUpProcess"/>
    <dgm:cxn modelId="{53B44E10-D54D-4F23-91BC-E66E973B9A9D}" type="presParOf" srcId="{148FA97B-17C3-4FA8-B762-5BAC8C91D6E8}" destId="{30789B31-1894-4B18-B9B5-B42B12743F06}" srcOrd="0" destOrd="0" presId="urn:microsoft.com/office/officeart/2009/3/layout/StepUpProcess"/>
    <dgm:cxn modelId="{792BA784-2B3E-4874-B8F0-1434C1491D40}" type="presParOf" srcId="{6AD31643-07D0-4B08-9057-47C804F8112D}" destId="{61BA943C-5D47-4D4F-80B8-32C28D9B8F96}" srcOrd="4" destOrd="0" presId="urn:microsoft.com/office/officeart/2009/3/layout/StepUpProcess"/>
    <dgm:cxn modelId="{328C7967-0F38-4B7F-8471-520485C596AD}" type="presParOf" srcId="{61BA943C-5D47-4D4F-80B8-32C28D9B8F96}" destId="{6B64C138-A4EF-48EF-AE28-6053909BCEBB}" srcOrd="0" destOrd="0" presId="urn:microsoft.com/office/officeart/2009/3/layout/StepUpProcess"/>
    <dgm:cxn modelId="{A5C6ACBD-ECA5-449A-98A2-A33DCE9086B7}" type="presParOf" srcId="{61BA943C-5D47-4D4F-80B8-32C28D9B8F96}" destId="{6EF94F2A-9E94-48E9-97A6-3D03F0712251}" srcOrd="1" destOrd="0" presId="urn:microsoft.com/office/officeart/2009/3/layout/StepUpProcess"/>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08951B-CBC9-4B78-A4F7-66E8832BD035}"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s-MX"/>
        </a:p>
      </dgm:t>
    </dgm:pt>
    <dgm:pt modelId="{9AD1D6CD-0D0E-41BF-AEAF-668300B27274}">
      <dgm:prSet phldrT="[Texto]" custT="1"/>
      <dgm:spPr/>
      <dgm:t>
        <a:bodyPr/>
        <a:lstStyle/>
        <a:p>
          <a:r>
            <a:rPr lang="en-US" sz="1600" dirty="0">
              <a:latin typeface="Arial" panose="020B0604020202020204" pitchFamily="34" charset="0"/>
              <a:cs typeface="Arial" panose="020B0604020202020204" pitchFamily="34" charset="0"/>
            </a:rPr>
            <a:t> Law of the National System of Statistical and Geographic Information </a:t>
          </a:r>
          <a:endParaRPr lang="es-MX"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Directory</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of</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Economic</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Units</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for</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the</a:t>
          </a:r>
          <a:r>
            <a:rPr lang="es-MX" sz="1600" dirty="0">
              <a:latin typeface="Arial" panose="020B0604020202020204" pitchFamily="34" charset="0"/>
              <a:cs typeface="Arial" panose="020B0604020202020204" pitchFamily="34" charset="0"/>
            </a:rPr>
            <a:t> country</a:t>
          </a:r>
        </a:p>
        <a:p>
          <a:r>
            <a:rPr lang="es-MX" sz="1600" dirty="0">
              <a:latin typeface="Arial" panose="020B0604020202020204" pitchFamily="34" charset="0"/>
              <a:cs typeface="Arial" panose="020B0604020202020204" pitchFamily="34" charset="0"/>
            </a:rPr>
            <a:t>- Administrative </a:t>
          </a:r>
          <a:r>
            <a:rPr lang="es-MX" sz="1600" dirty="0" err="1">
              <a:latin typeface="Arial" panose="020B0604020202020204" pitchFamily="34" charset="0"/>
              <a:cs typeface="Arial" panose="020B0604020202020204" pitchFamily="34" charset="0"/>
            </a:rPr>
            <a:t>Records</a:t>
          </a:r>
          <a:endParaRPr lang="es-MX" sz="1600" dirty="0">
            <a:latin typeface="Arial" panose="020B0604020202020204" pitchFamily="34" charset="0"/>
            <a:cs typeface="Arial" panose="020B0604020202020204" pitchFamily="34" charset="0"/>
          </a:endParaRPr>
        </a:p>
      </dgm:t>
    </dgm:pt>
    <dgm:pt modelId="{77BC8102-E168-4963-96D4-69F4CD33CFFE}" type="parTrans" cxnId="{3735FA6F-91D2-4F03-9FB2-CF626977B35B}">
      <dgm:prSet/>
      <dgm:spPr/>
      <dgm:t>
        <a:bodyPr/>
        <a:lstStyle/>
        <a:p>
          <a:endParaRPr lang="es-MX" sz="2200"/>
        </a:p>
      </dgm:t>
    </dgm:pt>
    <dgm:pt modelId="{BB6D9F7A-2C37-4FF3-A747-A6D84CE2D1A2}" type="sibTrans" cxnId="{3735FA6F-91D2-4F03-9FB2-CF626977B35B}">
      <dgm:prSet/>
      <dgm:spPr/>
      <dgm:t>
        <a:bodyPr/>
        <a:lstStyle/>
        <a:p>
          <a:endParaRPr lang="es-MX" sz="2200"/>
        </a:p>
      </dgm:t>
    </dgm:pt>
    <dgm:pt modelId="{7F5B4412-EAC3-4E10-881A-F5C53AEB340A}">
      <dgm:prSet phldrT="[Texto]" custT="1"/>
      <dgm:spPr/>
      <dgm:t>
        <a:bodyPr/>
        <a:lstStyle/>
        <a:p>
          <a:r>
            <a:rPr lang="en-US" sz="2000" dirty="0">
              <a:latin typeface="Arial" panose="020B0604020202020204" pitchFamily="34" charset="0"/>
              <a:cs typeface="Arial" panose="020B0604020202020204" pitchFamily="34" charset="0"/>
            </a:rPr>
            <a:t>Technical Standard for the Incorporation and Update of Information in the Statistical Business Register of Mexico</a:t>
          </a:r>
          <a:endParaRPr lang="es-MX" sz="2000" dirty="0">
            <a:latin typeface="Arial" panose="020B0604020202020204" pitchFamily="34" charset="0"/>
            <a:cs typeface="Arial" panose="020B0604020202020204" pitchFamily="34" charset="0"/>
          </a:endParaRPr>
        </a:p>
      </dgm:t>
    </dgm:pt>
    <dgm:pt modelId="{16C5803A-B017-4FEA-A0C9-60A6E3CDA91C}" type="parTrans" cxnId="{545824FB-23FB-43E8-A41C-FCC34285F582}">
      <dgm:prSet/>
      <dgm:spPr/>
      <dgm:t>
        <a:bodyPr/>
        <a:lstStyle/>
        <a:p>
          <a:endParaRPr lang="es-MX" sz="2200"/>
        </a:p>
      </dgm:t>
    </dgm:pt>
    <dgm:pt modelId="{52CF3A3C-CF1F-4997-92D7-09FDDD64D929}" type="sibTrans" cxnId="{545824FB-23FB-43E8-A41C-FCC34285F582}">
      <dgm:prSet/>
      <dgm:spPr/>
      <dgm:t>
        <a:bodyPr/>
        <a:lstStyle/>
        <a:p>
          <a:endParaRPr lang="es-MX" sz="2200"/>
        </a:p>
      </dgm:t>
    </dgm:pt>
    <dgm:pt modelId="{3C64AB4C-62D6-4075-AE01-83540185EB4F}" type="pres">
      <dgm:prSet presAssocID="{9B08951B-CBC9-4B78-A4F7-66E8832BD035}" presName="Name0" presStyleCnt="0">
        <dgm:presLayoutVars>
          <dgm:chMax val="7"/>
          <dgm:chPref val="7"/>
          <dgm:dir/>
        </dgm:presLayoutVars>
      </dgm:prSet>
      <dgm:spPr/>
    </dgm:pt>
    <dgm:pt modelId="{C4270EE8-643C-4DF8-901E-11B302DFEC46}" type="pres">
      <dgm:prSet presAssocID="{9B08951B-CBC9-4B78-A4F7-66E8832BD035}" presName="Name1" presStyleCnt="0"/>
      <dgm:spPr/>
    </dgm:pt>
    <dgm:pt modelId="{55222BE2-F4C6-46E5-91A6-1328B4F93E1F}" type="pres">
      <dgm:prSet presAssocID="{9B08951B-CBC9-4B78-A4F7-66E8832BD035}" presName="cycle" presStyleCnt="0"/>
      <dgm:spPr/>
    </dgm:pt>
    <dgm:pt modelId="{AA26B4C0-B286-4456-AADC-E23CF3C1455C}" type="pres">
      <dgm:prSet presAssocID="{9B08951B-CBC9-4B78-A4F7-66E8832BD035}" presName="srcNode" presStyleLbl="node1" presStyleIdx="0" presStyleCnt="2"/>
      <dgm:spPr/>
    </dgm:pt>
    <dgm:pt modelId="{A07B48F5-8004-44F2-B065-FE66C2ECC34A}" type="pres">
      <dgm:prSet presAssocID="{9B08951B-CBC9-4B78-A4F7-66E8832BD035}" presName="conn" presStyleLbl="parChTrans1D2" presStyleIdx="0" presStyleCnt="1"/>
      <dgm:spPr/>
    </dgm:pt>
    <dgm:pt modelId="{664322C0-5801-4B29-9109-23297B8978D7}" type="pres">
      <dgm:prSet presAssocID="{9B08951B-CBC9-4B78-A4F7-66E8832BD035}" presName="extraNode" presStyleLbl="node1" presStyleIdx="0" presStyleCnt="2"/>
      <dgm:spPr/>
    </dgm:pt>
    <dgm:pt modelId="{63539309-160F-4ED3-A04D-38ECDE4745A2}" type="pres">
      <dgm:prSet presAssocID="{9B08951B-CBC9-4B78-A4F7-66E8832BD035}" presName="dstNode" presStyleLbl="node1" presStyleIdx="0" presStyleCnt="2"/>
      <dgm:spPr/>
    </dgm:pt>
    <dgm:pt modelId="{25C8095F-076C-423F-B10B-D3958E1C7300}" type="pres">
      <dgm:prSet presAssocID="{9AD1D6CD-0D0E-41BF-AEAF-668300B27274}" presName="text_1" presStyleLbl="node1" presStyleIdx="0" presStyleCnt="2" custScaleY="120194">
        <dgm:presLayoutVars>
          <dgm:bulletEnabled val="1"/>
        </dgm:presLayoutVars>
      </dgm:prSet>
      <dgm:spPr/>
    </dgm:pt>
    <dgm:pt modelId="{69D8844E-E8E8-4529-AB24-5DCB14F4F483}" type="pres">
      <dgm:prSet presAssocID="{9AD1D6CD-0D0E-41BF-AEAF-668300B27274}" presName="accent_1" presStyleCnt="0"/>
      <dgm:spPr/>
    </dgm:pt>
    <dgm:pt modelId="{8A2A3D20-956B-46F9-AD4B-6B230695A151}" type="pres">
      <dgm:prSet presAssocID="{9AD1D6CD-0D0E-41BF-AEAF-668300B27274}" presName="accentRepeatNode" presStyleLbl="solidFgAcc1" presStyleIdx="0" presStyleCnt="2"/>
      <dgm:spPr/>
    </dgm:pt>
    <dgm:pt modelId="{9AF622B4-A814-417B-B055-CC9018951D5E}" type="pres">
      <dgm:prSet presAssocID="{7F5B4412-EAC3-4E10-881A-F5C53AEB340A}" presName="text_2" presStyleLbl="node1" presStyleIdx="1" presStyleCnt="2">
        <dgm:presLayoutVars>
          <dgm:bulletEnabled val="1"/>
        </dgm:presLayoutVars>
      </dgm:prSet>
      <dgm:spPr/>
    </dgm:pt>
    <dgm:pt modelId="{3C0E8677-0E7B-43E1-BE9A-55C91E60CB72}" type="pres">
      <dgm:prSet presAssocID="{7F5B4412-EAC3-4E10-881A-F5C53AEB340A}" presName="accent_2" presStyleCnt="0"/>
      <dgm:spPr/>
    </dgm:pt>
    <dgm:pt modelId="{2B7C45F4-D680-4E8E-896A-5DA43DDCC2E4}" type="pres">
      <dgm:prSet presAssocID="{7F5B4412-EAC3-4E10-881A-F5C53AEB340A}" presName="accentRepeatNode" presStyleLbl="solidFgAcc1" presStyleIdx="1" presStyleCnt="2"/>
      <dgm:spPr/>
    </dgm:pt>
  </dgm:ptLst>
  <dgm:cxnLst>
    <dgm:cxn modelId="{3735FA6F-91D2-4F03-9FB2-CF626977B35B}" srcId="{9B08951B-CBC9-4B78-A4F7-66E8832BD035}" destId="{9AD1D6CD-0D0E-41BF-AEAF-668300B27274}" srcOrd="0" destOrd="0" parTransId="{77BC8102-E168-4963-96D4-69F4CD33CFFE}" sibTransId="{BB6D9F7A-2C37-4FF3-A747-A6D84CE2D1A2}"/>
    <dgm:cxn modelId="{5A39F58B-5470-4C7C-A232-5AFB7767240E}" type="presOf" srcId="{7F5B4412-EAC3-4E10-881A-F5C53AEB340A}" destId="{9AF622B4-A814-417B-B055-CC9018951D5E}" srcOrd="0" destOrd="0" presId="urn:microsoft.com/office/officeart/2008/layout/VerticalCurvedList"/>
    <dgm:cxn modelId="{422390DE-3E65-4750-870F-112F4B742B7D}" type="presOf" srcId="{BB6D9F7A-2C37-4FF3-A747-A6D84CE2D1A2}" destId="{A07B48F5-8004-44F2-B065-FE66C2ECC34A}" srcOrd="0" destOrd="0" presId="urn:microsoft.com/office/officeart/2008/layout/VerticalCurvedList"/>
    <dgm:cxn modelId="{DF3903EC-EC04-458A-90C8-3D6D3CD55A2A}" type="presOf" srcId="{9AD1D6CD-0D0E-41BF-AEAF-668300B27274}" destId="{25C8095F-076C-423F-B10B-D3958E1C7300}" srcOrd="0" destOrd="0" presId="urn:microsoft.com/office/officeart/2008/layout/VerticalCurvedList"/>
    <dgm:cxn modelId="{C36B47F6-85B2-438A-B62F-2AA77CCB5990}" type="presOf" srcId="{9B08951B-CBC9-4B78-A4F7-66E8832BD035}" destId="{3C64AB4C-62D6-4075-AE01-83540185EB4F}" srcOrd="0" destOrd="0" presId="urn:microsoft.com/office/officeart/2008/layout/VerticalCurvedList"/>
    <dgm:cxn modelId="{545824FB-23FB-43E8-A41C-FCC34285F582}" srcId="{9B08951B-CBC9-4B78-A4F7-66E8832BD035}" destId="{7F5B4412-EAC3-4E10-881A-F5C53AEB340A}" srcOrd="1" destOrd="0" parTransId="{16C5803A-B017-4FEA-A0C9-60A6E3CDA91C}" sibTransId="{52CF3A3C-CF1F-4997-92D7-09FDDD64D929}"/>
    <dgm:cxn modelId="{F6F42DCE-6FA2-4D7A-9955-6F0527E36605}" type="presParOf" srcId="{3C64AB4C-62D6-4075-AE01-83540185EB4F}" destId="{C4270EE8-643C-4DF8-901E-11B302DFEC46}" srcOrd="0" destOrd="0" presId="urn:microsoft.com/office/officeart/2008/layout/VerticalCurvedList"/>
    <dgm:cxn modelId="{31D4EC67-DFAA-417A-8D73-C83C6452558F}" type="presParOf" srcId="{C4270EE8-643C-4DF8-901E-11B302DFEC46}" destId="{55222BE2-F4C6-46E5-91A6-1328B4F93E1F}" srcOrd="0" destOrd="0" presId="urn:microsoft.com/office/officeart/2008/layout/VerticalCurvedList"/>
    <dgm:cxn modelId="{BD308261-B044-47AC-8589-889B241F8EE4}" type="presParOf" srcId="{55222BE2-F4C6-46E5-91A6-1328B4F93E1F}" destId="{AA26B4C0-B286-4456-AADC-E23CF3C1455C}" srcOrd="0" destOrd="0" presId="urn:microsoft.com/office/officeart/2008/layout/VerticalCurvedList"/>
    <dgm:cxn modelId="{B727F70F-D0CE-479D-8BB6-0A5584DBFD0B}" type="presParOf" srcId="{55222BE2-F4C6-46E5-91A6-1328B4F93E1F}" destId="{A07B48F5-8004-44F2-B065-FE66C2ECC34A}" srcOrd="1" destOrd="0" presId="urn:microsoft.com/office/officeart/2008/layout/VerticalCurvedList"/>
    <dgm:cxn modelId="{AE5A3B9B-9455-4E6C-AD34-CE4D71E6863E}" type="presParOf" srcId="{55222BE2-F4C6-46E5-91A6-1328B4F93E1F}" destId="{664322C0-5801-4B29-9109-23297B8978D7}" srcOrd="2" destOrd="0" presId="urn:microsoft.com/office/officeart/2008/layout/VerticalCurvedList"/>
    <dgm:cxn modelId="{7179F605-42E0-4101-BD44-C610911B5C51}" type="presParOf" srcId="{55222BE2-F4C6-46E5-91A6-1328B4F93E1F}" destId="{63539309-160F-4ED3-A04D-38ECDE4745A2}" srcOrd="3" destOrd="0" presId="urn:microsoft.com/office/officeart/2008/layout/VerticalCurvedList"/>
    <dgm:cxn modelId="{0268BF60-E6C7-4AD6-9681-7D7A97E21A33}" type="presParOf" srcId="{C4270EE8-643C-4DF8-901E-11B302DFEC46}" destId="{25C8095F-076C-423F-B10B-D3958E1C7300}" srcOrd="1" destOrd="0" presId="urn:microsoft.com/office/officeart/2008/layout/VerticalCurvedList"/>
    <dgm:cxn modelId="{2AE03C2A-7531-44AC-B480-0CB3B16F45B2}" type="presParOf" srcId="{C4270EE8-643C-4DF8-901E-11B302DFEC46}" destId="{69D8844E-E8E8-4529-AB24-5DCB14F4F483}" srcOrd="2" destOrd="0" presId="urn:microsoft.com/office/officeart/2008/layout/VerticalCurvedList"/>
    <dgm:cxn modelId="{BBFAEAEC-B674-4E55-9718-05527286872D}" type="presParOf" srcId="{69D8844E-E8E8-4529-AB24-5DCB14F4F483}" destId="{8A2A3D20-956B-46F9-AD4B-6B230695A151}" srcOrd="0" destOrd="0" presId="urn:microsoft.com/office/officeart/2008/layout/VerticalCurvedList"/>
    <dgm:cxn modelId="{D33BC9F6-A75B-4B22-8256-BFBF20C6281C}" type="presParOf" srcId="{C4270EE8-643C-4DF8-901E-11B302DFEC46}" destId="{9AF622B4-A814-417B-B055-CC9018951D5E}" srcOrd="3" destOrd="0" presId="urn:microsoft.com/office/officeart/2008/layout/VerticalCurvedList"/>
    <dgm:cxn modelId="{45118B04-70F9-4C29-A44F-35D1D8A7D65E}" type="presParOf" srcId="{C4270EE8-643C-4DF8-901E-11B302DFEC46}" destId="{3C0E8677-0E7B-43E1-BE9A-55C91E60CB72}" srcOrd="4" destOrd="0" presId="urn:microsoft.com/office/officeart/2008/layout/VerticalCurvedList"/>
    <dgm:cxn modelId="{85BB31CC-D1BD-4D77-9221-88D8D7C600A4}" type="presParOf" srcId="{3C0E8677-0E7B-43E1-BE9A-55C91E60CB72}" destId="{2B7C45F4-D680-4E8E-896A-5DA43DDCC2E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4CD9CE-2E6F-469D-B086-3CA5F14CA0D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F0181E37-4B06-48E0-87E3-C09B8C07F8C6}">
      <dgm:prSet phldrT="[テキスト]"/>
      <dgm:spPr/>
      <dgm:t>
        <a:bodyPr/>
        <a:lstStyle/>
        <a:p>
          <a:r>
            <a:rPr lang="en-GB" dirty="0">
              <a:solidFill>
                <a:schemeClr val="bg1">
                  <a:lumMod val="65000"/>
                </a:schemeClr>
              </a:solidFill>
            </a:rPr>
            <a:t>early</a:t>
          </a:r>
        </a:p>
      </dgm:t>
    </dgm:pt>
    <dgm:pt modelId="{9AD70797-AC8F-4455-870D-0FDBB16BC1B3}" type="parTrans" cxnId="{F7E837B0-EB29-40D5-9C0C-233AD3ABF4DC}">
      <dgm:prSet/>
      <dgm:spPr/>
      <dgm:t>
        <a:bodyPr/>
        <a:lstStyle/>
        <a:p>
          <a:endParaRPr lang="en-GB"/>
        </a:p>
      </dgm:t>
    </dgm:pt>
    <dgm:pt modelId="{EE3E36F8-EFA9-4524-9C3E-2E033F84295E}" type="sibTrans" cxnId="{F7E837B0-EB29-40D5-9C0C-233AD3ABF4DC}">
      <dgm:prSet/>
      <dgm:spPr/>
      <dgm:t>
        <a:bodyPr/>
        <a:lstStyle/>
        <a:p>
          <a:endParaRPr lang="en-GB"/>
        </a:p>
      </dgm:t>
    </dgm:pt>
    <dgm:pt modelId="{88018EDF-BA98-4C5E-B5E8-C20CDFA74ED5}">
      <dgm:prSet phldrT="[テキスト]"/>
      <dgm:spPr/>
      <dgm:t>
        <a:bodyPr/>
        <a:lstStyle/>
        <a:p>
          <a:r>
            <a:rPr lang="en-GB" dirty="0">
              <a:solidFill>
                <a:schemeClr val="bg1">
                  <a:lumMod val="50000"/>
                </a:schemeClr>
              </a:solidFill>
            </a:rPr>
            <a:t>mature</a:t>
          </a:r>
        </a:p>
      </dgm:t>
    </dgm:pt>
    <dgm:pt modelId="{D2A854A9-19D4-41B9-B448-9C62E2B161D8}" type="parTrans" cxnId="{89A3E677-EDCB-412D-B3A0-BE10052C17A1}">
      <dgm:prSet/>
      <dgm:spPr/>
      <dgm:t>
        <a:bodyPr/>
        <a:lstStyle/>
        <a:p>
          <a:endParaRPr lang="en-GB"/>
        </a:p>
      </dgm:t>
    </dgm:pt>
    <dgm:pt modelId="{D4BCD8A7-5AA2-4A58-A5B5-269A0FC1CA0E}" type="sibTrans" cxnId="{89A3E677-EDCB-412D-B3A0-BE10052C17A1}">
      <dgm:prSet/>
      <dgm:spPr/>
      <dgm:t>
        <a:bodyPr/>
        <a:lstStyle/>
        <a:p>
          <a:endParaRPr lang="en-GB"/>
        </a:p>
      </dgm:t>
    </dgm:pt>
    <dgm:pt modelId="{ED5D2CCB-5262-4C86-8BF4-5DC08E16198B}">
      <dgm:prSet phldrT="[テキスト]"/>
      <dgm:spPr/>
      <dgm:t>
        <a:bodyPr/>
        <a:lstStyle/>
        <a:p>
          <a:r>
            <a:rPr lang="en-GB" dirty="0">
              <a:solidFill>
                <a:schemeClr val="bg2">
                  <a:lumMod val="25000"/>
                </a:schemeClr>
              </a:solidFill>
            </a:rPr>
            <a:t>advanced</a:t>
          </a:r>
        </a:p>
      </dgm:t>
    </dgm:pt>
    <dgm:pt modelId="{231F6E60-B6EA-4B00-9C90-5D5054E2BF9F}" type="parTrans" cxnId="{65A98F8A-C36E-45E6-B55E-446265478EA1}">
      <dgm:prSet/>
      <dgm:spPr/>
      <dgm:t>
        <a:bodyPr/>
        <a:lstStyle/>
        <a:p>
          <a:endParaRPr lang="en-GB"/>
        </a:p>
      </dgm:t>
    </dgm:pt>
    <dgm:pt modelId="{822ECA95-0A27-4528-961C-F233964F8B2E}" type="sibTrans" cxnId="{65A98F8A-C36E-45E6-B55E-446265478EA1}">
      <dgm:prSet/>
      <dgm:spPr/>
      <dgm:t>
        <a:bodyPr/>
        <a:lstStyle/>
        <a:p>
          <a:endParaRPr lang="en-GB"/>
        </a:p>
      </dgm:t>
    </dgm:pt>
    <dgm:pt modelId="{6AD31643-07D0-4B08-9057-47C804F8112D}" type="pres">
      <dgm:prSet presAssocID="{E14CD9CE-2E6F-469D-B086-3CA5F14CA0DF}" presName="rootnode" presStyleCnt="0">
        <dgm:presLayoutVars>
          <dgm:chMax/>
          <dgm:chPref/>
          <dgm:dir/>
          <dgm:animLvl val="lvl"/>
        </dgm:presLayoutVars>
      </dgm:prSet>
      <dgm:spPr/>
    </dgm:pt>
    <dgm:pt modelId="{CEED1E7C-1677-4119-8F9F-7DB3ED8773C8}" type="pres">
      <dgm:prSet presAssocID="{F0181E37-4B06-48E0-87E3-C09B8C07F8C6}" presName="composite" presStyleCnt="0"/>
      <dgm:spPr/>
    </dgm:pt>
    <dgm:pt modelId="{28C2D366-BB13-4F8D-873B-B6F9320921C8}" type="pres">
      <dgm:prSet presAssocID="{F0181E37-4B06-48E0-87E3-C09B8C07F8C6}" presName="LShape" presStyleLbl="alignNode1" presStyleIdx="0" presStyleCnt="5"/>
      <dgm:spPr>
        <a:solidFill>
          <a:schemeClr val="bg1">
            <a:lumMod val="65000"/>
          </a:schemeClr>
        </a:solidFill>
        <a:ln>
          <a:solidFill>
            <a:schemeClr val="bg1">
              <a:lumMod val="50000"/>
            </a:schemeClr>
          </a:solidFill>
        </a:ln>
      </dgm:spPr>
    </dgm:pt>
    <dgm:pt modelId="{CEF72554-57C4-412C-A018-EB8B1AA98E54}" type="pres">
      <dgm:prSet presAssocID="{F0181E37-4B06-48E0-87E3-C09B8C07F8C6}" presName="ParentText" presStyleLbl="revTx" presStyleIdx="0" presStyleCnt="3">
        <dgm:presLayoutVars>
          <dgm:chMax val="0"/>
          <dgm:chPref val="0"/>
          <dgm:bulletEnabled val="1"/>
        </dgm:presLayoutVars>
      </dgm:prSet>
      <dgm:spPr/>
    </dgm:pt>
    <dgm:pt modelId="{BE8B2882-8E8F-4492-A191-48DB6C89A456}" type="pres">
      <dgm:prSet presAssocID="{F0181E37-4B06-48E0-87E3-C09B8C07F8C6}" presName="Triangle" presStyleLbl="alignNode1" presStyleIdx="1" presStyleCnt="5"/>
      <dgm:spPr>
        <a:solidFill>
          <a:schemeClr val="accent6">
            <a:lumMod val="60000"/>
            <a:lumOff val="40000"/>
          </a:schemeClr>
        </a:solidFill>
        <a:ln>
          <a:noFill/>
        </a:ln>
      </dgm:spPr>
    </dgm:pt>
    <dgm:pt modelId="{D8BFE70B-CD2A-4DBF-B4A7-DDBCB0FAFF32}" type="pres">
      <dgm:prSet presAssocID="{EE3E36F8-EFA9-4524-9C3E-2E033F84295E}" presName="sibTrans" presStyleCnt="0"/>
      <dgm:spPr/>
    </dgm:pt>
    <dgm:pt modelId="{D94C5F69-72C0-4A01-B7DB-2EB52F21BE03}" type="pres">
      <dgm:prSet presAssocID="{EE3E36F8-EFA9-4524-9C3E-2E033F84295E}" presName="space" presStyleCnt="0"/>
      <dgm:spPr/>
    </dgm:pt>
    <dgm:pt modelId="{1BBA8B48-EA7A-49B8-81F5-3E16A7DE4D2F}" type="pres">
      <dgm:prSet presAssocID="{88018EDF-BA98-4C5E-B5E8-C20CDFA74ED5}" presName="composite" presStyleCnt="0"/>
      <dgm:spPr/>
    </dgm:pt>
    <dgm:pt modelId="{1137C903-B971-4E20-A703-2FCAB0831CCB}" type="pres">
      <dgm:prSet presAssocID="{88018EDF-BA98-4C5E-B5E8-C20CDFA74ED5}" presName="LShape" presStyleLbl="alignNode1" presStyleIdx="2" presStyleCnt="5"/>
      <dgm:spPr>
        <a:solidFill>
          <a:schemeClr val="tx1">
            <a:lumMod val="50000"/>
            <a:lumOff val="50000"/>
          </a:schemeClr>
        </a:solidFill>
        <a:ln>
          <a:solidFill>
            <a:schemeClr val="bg1">
              <a:lumMod val="50000"/>
            </a:schemeClr>
          </a:solidFill>
        </a:ln>
      </dgm:spPr>
    </dgm:pt>
    <dgm:pt modelId="{751518C1-6B0F-4AEA-9C66-B95265A8C08D}" type="pres">
      <dgm:prSet presAssocID="{88018EDF-BA98-4C5E-B5E8-C20CDFA74ED5}" presName="ParentText" presStyleLbl="revTx" presStyleIdx="1" presStyleCnt="3">
        <dgm:presLayoutVars>
          <dgm:chMax val="0"/>
          <dgm:chPref val="0"/>
          <dgm:bulletEnabled val="1"/>
        </dgm:presLayoutVars>
      </dgm:prSet>
      <dgm:spPr/>
    </dgm:pt>
    <dgm:pt modelId="{04C63FA4-D0B0-4A56-AC56-ACC52A0174EB}" type="pres">
      <dgm:prSet presAssocID="{88018EDF-BA98-4C5E-B5E8-C20CDFA74ED5}" presName="Triangle" presStyleLbl="alignNode1" presStyleIdx="3" presStyleCnt="5"/>
      <dgm:spPr>
        <a:solidFill>
          <a:schemeClr val="accent6">
            <a:lumMod val="75000"/>
          </a:schemeClr>
        </a:solidFill>
        <a:ln>
          <a:noFill/>
        </a:ln>
      </dgm:spPr>
    </dgm:pt>
    <dgm:pt modelId="{148FA97B-17C3-4FA8-B762-5BAC8C91D6E8}" type="pres">
      <dgm:prSet presAssocID="{D4BCD8A7-5AA2-4A58-A5B5-269A0FC1CA0E}" presName="sibTrans" presStyleCnt="0"/>
      <dgm:spPr/>
    </dgm:pt>
    <dgm:pt modelId="{30789B31-1894-4B18-B9B5-B42B12743F06}" type="pres">
      <dgm:prSet presAssocID="{D4BCD8A7-5AA2-4A58-A5B5-269A0FC1CA0E}" presName="space" presStyleCnt="0"/>
      <dgm:spPr/>
    </dgm:pt>
    <dgm:pt modelId="{61BA943C-5D47-4D4F-80B8-32C28D9B8F96}" type="pres">
      <dgm:prSet presAssocID="{ED5D2CCB-5262-4C86-8BF4-5DC08E16198B}" presName="composite" presStyleCnt="0"/>
      <dgm:spPr/>
    </dgm:pt>
    <dgm:pt modelId="{6B64C138-A4EF-48EF-AE28-6053909BCEBB}" type="pres">
      <dgm:prSet presAssocID="{ED5D2CCB-5262-4C86-8BF4-5DC08E16198B}" presName="LShape" presStyleLbl="alignNode1" presStyleIdx="4" presStyleCnt="5"/>
      <dgm:spPr>
        <a:solidFill>
          <a:schemeClr val="bg2">
            <a:lumMod val="25000"/>
          </a:schemeClr>
        </a:solidFill>
        <a:ln>
          <a:solidFill>
            <a:schemeClr val="bg1">
              <a:lumMod val="50000"/>
            </a:schemeClr>
          </a:solidFill>
        </a:ln>
      </dgm:spPr>
    </dgm:pt>
    <dgm:pt modelId="{6EF94F2A-9E94-48E9-97A6-3D03F0712251}" type="pres">
      <dgm:prSet presAssocID="{ED5D2CCB-5262-4C86-8BF4-5DC08E16198B}" presName="ParentText" presStyleLbl="revTx" presStyleIdx="2" presStyleCnt="3">
        <dgm:presLayoutVars>
          <dgm:chMax val="0"/>
          <dgm:chPref val="0"/>
          <dgm:bulletEnabled val="1"/>
        </dgm:presLayoutVars>
      </dgm:prSet>
      <dgm:spPr/>
    </dgm:pt>
  </dgm:ptLst>
  <dgm:cxnLst>
    <dgm:cxn modelId="{89A3E677-EDCB-412D-B3A0-BE10052C17A1}" srcId="{E14CD9CE-2E6F-469D-B086-3CA5F14CA0DF}" destId="{88018EDF-BA98-4C5E-B5E8-C20CDFA74ED5}" srcOrd="1" destOrd="0" parTransId="{D2A854A9-19D4-41B9-B448-9C62E2B161D8}" sibTransId="{D4BCD8A7-5AA2-4A58-A5B5-269A0FC1CA0E}"/>
    <dgm:cxn modelId="{65A98F8A-C36E-45E6-B55E-446265478EA1}" srcId="{E14CD9CE-2E6F-469D-B086-3CA5F14CA0DF}" destId="{ED5D2CCB-5262-4C86-8BF4-5DC08E16198B}" srcOrd="2" destOrd="0" parTransId="{231F6E60-B6EA-4B00-9C90-5D5054E2BF9F}" sibTransId="{822ECA95-0A27-4528-961C-F233964F8B2E}"/>
    <dgm:cxn modelId="{0683AC91-C337-4D59-A662-2055AAC81A31}" type="presOf" srcId="{F0181E37-4B06-48E0-87E3-C09B8C07F8C6}" destId="{CEF72554-57C4-412C-A018-EB8B1AA98E54}" srcOrd="0" destOrd="0" presId="urn:microsoft.com/office/officeart/2009/3/layout/StepUpProcess"/>
    <dgm:cxn modelId="{4E12A999-1440-4474-B01E-2ED3F6D6CEBF}" type="presOf" srcId="{E14CD9CE-2E6F-469D-B086-3CA5F14CA0DF}" destId="{6AD31643-07D0-4B08-9057-47C804F8112D}" srcOrd="0" destOrd="0" presId="urn:microsoft.com/office/officeart/2009/3/layout/StepUpProcess"/>
    <dgm:cxn modelId="{8C357D9D-1182-4E74-A1CF-818687E8905B}" type="presOf" srcId="{ED5D2CCB-5262-4C86-8BF4-5DC08E16198B}" destId="{6EF94F2A-9E94-48E9-97A6-3D03F0712251}" srcOrd="0" destOrd="0" presId="urn:microsoft.com/office/officeart/2009/3/layout/StepUpProcess"/>
    <dgm:cxn modelId="{F7E837B0-EB29-40D5-9C0C-233AD3ABF4DC}" srcId="{E14CD9CE-2E6F-469D-B086-3CA5F14CA0DF}" destId="{F0181E37-4B06-48E0-87E3-C09B8C07F8C6}" srcOrd="0" destOrd="0" parTransId="{9AD70797-AC8F-4455-870D-0FDBB16BC1B3}" sibTransId="{EE3E36F8-EFA9-4524-9C3E-2E033F84295E}"/>
    <dgm:cxn modelId="{BD3E7DB9-B4DB-424D-B161-DBD1AEC86DE7}" type="presOf" srcId="{88018EDF-BA98-4C5E-B5E8-C20CDFA74ED5}" destId="{751518C1-6B0F-4AEA-9C66-B95265A8C08D}" srcOrd="0" destOrd="0" presId="urn:microsoft.com/office/officeart/2009/3/layout/StepUpProcess"/>
    <dgm:cxn modelId="{000F51E9-1B50-4615-8F77-CDBF5EF15EAD}" type="presParOf" srcId="{6AD31643-07D0-4B08-9057-47C804F8112D}" destId="{CEED1E7C-1677-4119-8F9F-7DB3ED8773C8}" srcOrd="0" destOrd="0" presId="urn:microsoft.com/office/officeart/2009/3/layout/StepUpProcess"/>
    <dgm:cxn modelId="{A0F5C601-F6E4-4B99-8A35-02FFBD29135C}" type="presParOf" srcId="{CEED1E7C-1677-4119-8F9F-7DB3ED8773C8}" destId="{28C2D366-BB13-4F8D-873B-B6F9320921C8}" srcOrd="0" destOrd="0" presId="urn:microsoft.com/office/officeart/2009/3/layout/StepUpProcess"/>
    <dgm:cxn modelId="{A3354534-A074-4279-B7BE-033FF0B8A280}" type="presParOf" srcId="{CEED1E7C-1677-4119-8F9F-7DB3ED8773C8}" destId="{CEF72554-57C4-412C-A018-EB8B1AA98E54}" srcOrd="1" destOrd="0" presId="urn:microsoft.com/office/officeart/2009/3/layout/StepUpProcess"/>
    <dgm:cxn modelId="{EBD99AD6-0D1A-4288-8630-D0E6C990E2F8}" type="presParOf" srcId="{CEED1E7C-1677-4119-8F9F-7DB3ED8773C8}" destId="{BE8B2882-8E8F-4492-A191-48DB6C89A456}" srcOrd="2" destOrd="0" presId="urn:microsoft.com/office/officeart/2009/3/layout/StepUpProcess"/>
    <dgm:cxn modelId="{C70C2E6C-CC2B-4F7E-87D1-A919C9E05F85}" type="presParOf" srcId="{6AD31643-07D0-4B08-9057-47C804F8112D}" destId="{D8BFE70B-CD2A-4DBF-B4A7-DDBCB0FAFF32}" srcOrd="1" destOrd="0" presId="urn:microsoft.com/office/officeart/2009/3/layout/StepUpProcess"/>
    <dgm:cxn modelId="{15B7D71C-E032-4A08-A614-52238E4CECFA}" type="presParOf" srcId="{D8BFE70B-CD2A-4DBF-B4A7-DDBCB0FAFF32}" destId="{D94C5F69-72C0-4A01-B7DB-2EB52F21BE03}" srcOrd="0" destOrd="0" presId="urn:microsoft.com/office/officeart/2009/3/layout/StepUpProcess"/>
    <dgm:cxn modelId="{3B0B2AB4-2E50-4B72-971D-F492319FFD7A}" type="presParOf" srcId="{6AD31643-07D0-4B08-9057-47C804F8112D}" destId="{1BBA8B48-EA7A-49B8-81F5-3E16A7DE4D2F}" srcOrd="2" destOrd="0" presId="urn:microsoft.com/office/officeart/2009/3/layout/StepUpProcess"/>
    <dgm:cxn modelId="{22C03B94-74F9-47D8-889E-161B2D6F2C4A}" type="presParOf" srcId="{1BBA8B48-EA7A-49B8-81F5-3E16A7DE4D2F}" destId="{1137C903-B971-4E20-A703-2FCAB0831CCB}" srcOrd="0" destOrd="0" presId="urn:microsoft.com/office/officeart/2009/3/layout/StepUpProcess"/>
    <dgm:cxn modelId="{FEEBBF0D-EB42-4431-AE93-D41045121F9E}" type="presParOf" srcId="{1BBA8B48-EA7A-49B8-81F5-3E16A7DE4D2F}" destId="{751518C1-6B0F-4AEA-9C66-B95265A8C08D}" srcOrd="1" destOrd="0" presId="urn:microsoft.com/office/officeart/2009/3/layout/StepUpProcess"/>
    <dgm:cxn modelId="{573E285C-2398-447D-A948-3049D218C323}" type="presParOf" srcId="{1BBA8B48-EA7A-49B8-81F5-3E16A7DE4D2F}" destId="{04C63FA4-D0B0-4A56-AC56-ACC52A0174EB}" srcOrd="2" destOrd="0" presId="urn:microsoft.com/office/officeart/2009/3/layout/StepUpProcess"/>
    <dgm:cxn modelId="{EEE2A333-13F8-41CB-9FA4-FD1443E80661}" type="presParOf" srcId="{6AD31643-07D0-4B08-9057-47C804F8112D}" destId="{148FA97B-17C3-4FA8-B762-5BAC8C91D6E8}" srcOrd="3" destOrd="0" presId="urn:microsoft.com/office/officeart/2009/3/layout/StepUpProcess"/>
    <dgm:cxn modelId="{53B44E10-D54D-4F23-91BC-E66E973B9A9D}" type="presParOf" srcId="{148FA97B-17C3-4FA8-B762-5BAC8C91D6E8}" destId="{30789B31-1894-4B18-B9B5-B42B12743F06}" srcOrd="0" destOrd="0" presId="urn:microsoft.com/office/officeart/2009/3/layout/StepUpProcess"/>
    <dgm:cxn modelId="{792BA784-2B3E-4874-B8F0-1434C1491D40}" type="presParOf" srcId="{6AD31643-07D0-4B08-9057-47C804F8112D}" destId="{61BA943C-5D47-4D4F-80B8-32C28D9B8F96}" srcOrd="4" destOrd="0" presId="urn:microsoft.com/office/officeart/2009/3/layout/StepUpProcess"/>
    <dgm:cxn modelId="{328C7967-0F38-4B7F-8471-520485C596AD}" type="presParOf" srcId="{61BA943C-5D47-4D4F-80B8-32C28D9B8F96}" destId="{6B64C138-A4EF-48EF-AE28-6053909BCEBB}" srcOrd="0" destOrd="0" presId="urn:microsoft.com/office/officeart/2009/3/layout/StepUpProcess"/>
    <dgm:cxn modelId="{A5C6ACBD-ECA5-449A-98A2-A33DCE9086B7}" type="presParOf" srcId="{61BA943C-5D47-4D4F-80B8-32C28D9B8F96}" destId="{6EF94F2A-9E94-48E9-97A6-3D03F0712251}" srcOrd="1" destOrd="0" presId="urn:microsoft.com/office/officeart/2009/3/layout/StepU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4B7ED1-F859-A74E-BDB0-8182841F465B}"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n-US"/>
        </a:p>
      </dgm:t>
    </dgm:pt>
    <dgm:pt modelId="{4A922DE5-4705-2741-946F-072862F06CE1}">
      <dgm:prSet phldrT="[Text]" custT="1"/>
      <dgm:spPr>
        <a:noFill/>
      </dgm:spPr>
      <dgm:t>
        <a:bodyPr/>
        <a:lstStyle/>
        <a:p>
          <a:r>
            <a:rPr lang="en-US" sz="2000" b="1" dirty="0">
              <a:solidFill>
                <a:schemeClr val="tx1"/>
              </a:solidFill>
              <a:latin typeface="Arial"/>
              <a:cs typeface="Arial"/>
            </a:rPr>
            <a:t>Data Sources</a:t>
          </a:r>
        </a:p>
      </dgm:t>
    </dgm:pt>
    <dgm:pt modelId="{7E4570EF-B800-A64D-B3FB-C4D98BAE4874}" type="parTrans" cxnId="{E6456FE8-92DC-7D4F-A82D-69D1451C5C4D}">
      <dgm:prSet/>
      <dgm:spPr/>
      <dgm:t>
        <a:bodyPr/>
        <a:lstStyle/>
        <a:p>
          <a:endParaRPr lang="en-US">
            <a:latin typeface="Arial" panose="020B0604020202020204" pitchFamily="34" charset="0"/>
            <a:cs typeface="Arial" panose="020B0604020202020204" pitchFamily="34" charset="0"/>
          </a:endParaRPr>
        </a:p>
      </dgm:t>
    </dgm:pt>
    <dgm:pt modelId="{5DB28A05-88DE-C34B-A3A6-E5D9D89A5688}" type="sibTrans" cxnId="{E6456FE8-92DC-7D4F-A82D-69D1451C5C4D}">
      <dgm:prSet/>
      <dgm:spPr/>
      <dgm:t>
        <a:bodyPr/>
        <a:lstStyle/>
        <a:p>
          <a:endParaRPr lang="en-US">
            <a:latin typeface="Arial" panose="020B0604020202020204" pitchFamily="34" charset="0"/>
            <a:cs typeface="Arial" panose="020B0604020202020204" pitchFamily="34" charset="0"/>
          </a:endParaRPr>
        </a:p>
      </dgm:t>
    </dgm:pt>
    <dgm:pt modelId="{C20B1C59-19E2-7649-97EF-173070FCF5D1}">
      <dgm:prSet phldrT="[Text]" custT="1"/>
      <dgm:spPr>
        <a:ln>
          <a:noFill/>
        </a:ln>
      </dgm:spPr>
      <dgm:t>
        <a:bodyPr tIns="0" bIns="0" anchor="ctr" anchorCtr="0"/>
        <a:lstStyle/>
        <a:p>
          <a:pPr rtl="0"/>
          <a:r>
            <a:rPr lang="en-US" sz="1900" b="1" dirty="0">
              <a:latin typeface="Arial"/>
              <a:cs typeface="Arial"/>
            </a:rPr>
            <a:t>Administrative sources </a:t>
          </a:r>
          <a:r>
            <a:rPr lang="en-US" sz="1600" i="1" dirty="0">
              <a:latin typeface="Arial"/>
              <a:cs typeface="Arial"/>
            </a:rPr>
            <a:t>(licenses register, tax register, social security register, labor and  employment registers)</a:t>
          </a:r>
        </a:p>
      </dgm:t>
    </dgm:pt>
    <dgm:pt modelId="{2CC2F0FC-36DE-B14D-84F7-EC9FD5E15FEF}" type="sibTrans" cxnId="{4DD385A6-3DF3-5641-8772-EB82AB5CE13A}">
      <dgm:prSet/>
      <dgm:spPr/>
      <dgm:t>
        <a:bodyPr/>
        <a:lstStyle/>
        <a:p>
          <a:endParaRPr lang="en-US">
            <a:latin typeface="Arial" panose="020B0604020202020204" pitchFamily="34" charset="0"/>
            <a:cs typeface="Arial" panose="020B0604020202020204" pitchFamily="34" charset="0"/>
          </a:endParaRPr>
        </a:p>
      </dgm:t>
    </dgm:pt>
    <dgm:pt modelId="{E8FC6863-60F4-BC46-A989-F35EF388EA67}" type="parTrans" cxnId="{4DD385A6-3DF3-5641-8772-EB82AB5CE13A}">
      <dgm:prSet/>
      <dgm:spPr/>
      <dgm:t>
        <a:bodyPr/>
        <a:lstStyle/>
        <a:p>
          <a:endParaRPr lang="en-US">
            <a:latin typeface="Arial" panose="020B0604020202020204" pitchFamily="34" charset="0"/>
            <a:cs typeface="Arial" panose="020B0604020202020204" pitchFamily="34" charset="0"/>
          </a:endParaRPr>
        </a:p>
      </dgm:t>
    </dgm:pt>
    <dgm:pt modelId="{BC925D71-B111-3D42-A8AC-63C7FCFE9E51}">
      <dgm:prSet phldrT="[Text]" custT="1"/>
      <dgm:spPr>
        <a:ln>
          <a:noFill/>
        </a:ln>
      </dgm:spPr>
      <dgm:t>
        <a:bodyPr tIns="0" bIns="0" anchor="ctr" anchorCtr="0"/>
        <a:lstStyle/>
        <a:p>
          <a:r>
            <a:rPr lang="en-US" sz="1900" b="1" dirty="0">
              <a:latin typeface="Arial"/>
              <a:cs typeface="Arial"/>
            </a:rPr>
            <a:t>Statistical sources </a:t>
          </a:r>
          <a:r>
            <a:rPr lang="en-US" sz="1600" i="1" dirty="0">
              <a:latin typeface="Arial"/>
              <a:cs typeface="Arial"/>
            </a:rPr>
            <a:t>(Economic Census, Enterprise/establishment surveys, SBR improvement surveys</a:t>
          </a:r>
          <a:endParaRPr lang="en-US" sz="1900" i="1" dirty="0">
            <a:latin typeface="Arial"/>
            <a:cs typeface="Arial"/>
          </a:endParaRPr>
        </a:p>
      </dgm:t>
    </dgm:pt>
    <dgm:pt modelId="{E68D1EEF-FE2E-494D-9304-CF6AC43C95EA}" type="sibTrans" cxnId="{26146E58-D385-C74E-ABF5-B121B6EA592B}">
      <dgm:prSet/>
      <dgm:spPr/>
      <dgm:t>
        <a:bodyPr/>
        <a:lstStyle/>
        <a:p>
          <a:endParaRPr lang="en-US">
            <a:latin typeface="Arial" panose="020B0604020202020204" pitchFamily="34" charset="0"/>
            <a:cs typeface="Arial" panose="020B0604020202020204" pitchFamily="34" charset="0"/>
          </a:endParaRPr>
        </a:p>
      </dgm:t>
    </dgm:pt>
    <dgm:pt modelId="{C8A5D4D6-EAFA-2447-A0EA-4265F3F5BB03}" type="parTrans" cxnId="{26146E58-D385-C74E-ABF5-B121B6EA592B}">
      <dgm:prSet/>
      <dgm:spPr/>
      <dgm:t>
        <a:bodyPr/>
        <a:lstStyle/>
        <a:p>
          <a:endParaRPr lang="en-US">
            <a:latin typeface="Arial" panose="020B0604020202020204" pitchFamily="34" charset="0"/>
            <a:cs typeface="Arial" panose="020B0604020202020204" pitchFamily="34" charset="0"/>
          </a:endParaRPr>
        </a:p>
      </dgm:t>
    </dgm:pt>
    <dgm:pt modelId="{E0D29F04-C1AD-134A-B846-83E1DBD31AED}">
      <dgm:prSet phldrT="[Text]" custT="1"/>
      <dgm:spPr>
        <a:ln>
          <a:noFill/>
        </a:ln>
      </dgm:spPr>
      <dgm:t>
        <a:bodyPr tIns="0" bIns="0" anchor="ctr" anchorCtr="0"/>
        <a:lstStyle/>
        <a:p>
          <a:r>
            <a:rPr lang="en-US" sz="1900" b="1" i="0">
              <a:latin typeface="Arial"/>
              <a:cs typeface="Arial"/>
            </a:rPr>
            <a:t>Other sources </a:t>
          </a:r>
          <a:r>
            <a:rPr lang="en-US" sz="1600" i="1">
              <a:latin typeface="Arial"/>
              <a:cs typeface="Arial"/>
            </a:rPr>
            <a:t>(commercial data providers, utilities, internet companies)</a:t>
          </a:r>
        </a:p>
      </dgm:t>
    </dgm:pt>
    <dgm:pt modelId="{07BD96FB-9115-F541-B035-3BEC4AAC633A}" type="sibTrans" cxnId="{9D8123DB-FEC7-F34E-9C12-8E303FE99BA3}">
      <dgm:prSet/>
      <dgm:spPr/>
      <dgm:t>
        <a:bodyPr/>
        <a:lstStyle/>
        <a:p>
          <a:endParaRPr lang="en-US"/>
        </a:p>
      </dgm:t>
    </dgm:pt>
    <dgm:pt modelId="{63C8D868-FD7E-3D40-8FE3-5E23E2F77947}" type="parTrans" cxnId="{9D8123DB-FEC7-F34E-9C12-8E303FE99BA3}">
      <dgm:prSet/>
      <dgm:spPr/>
      <dgm:t>
        <a:bodyPr/>
        <a:lstStyle/>
        <a:p>
          <a:endParaRPr lang="en-US"/>
        </a:p>
      </dgm:t>
    </dgm:pt>
    <dgm:pt modelId="{9F980AFA-A5C1-0147-9A88-27CB6CC73E01}" type="pres">
      <dgm:prSet presAssocID="{514B7ED1-F859-A74E-BDB0-8182841F465B}" presName="Name0" presStyleCnt="0">
        <dgm:presLayoutVars>
          <dgm:dir/>
          <dgm:animLvl val="lvl"/>
          <dgm:resizeHandles/>
        </dgm:presLayoutVars>
      </dgm:prSet>
      <dgm:spPr/>
    </dgm:pt>
    <dgm:pt modelId="{0A645915-BCCE-2740-8CE8-ACF59A6E0B14}" type="pres">
      <dgm:prSet presAssocID="{4A922DE5-4705-2741-946F-072862F06CE1}" presName="linNode" presStyleCnt="0"/>
      <dgm:spPr/>
    </dgm:pt>
    <dgm:pt modelId="{AD3B0D70-3B55-EF45-ACEA-49F20547E881}" type="pres">
      <dgm:prSet presAssocID="{4A922DE5-4705-2741-946F-072862F06CE1}" presName="parentShp" presStyleLbl="node1" presStyleIdx="0" presStyleCnt="1" custScaleX="51601">
        <dgm:presLayoutVars>
          <dgm:bulletEnabled val="1"/>
        </dgm:presLayoutVars>
      </dgm:prSet>
      <dgm:spPr>
        <a:prstGeom prst="rect">
          <a:avLst/>
        </a:prstGeom>
      </dgm:spPr>
    </dgm:pt>
    <dgm:pt modelId="{82DE46D1-C9D1-6E44-B3D9-D3F818155143}" type="pres">
      <dgm:prSet presAssocID="{4A922DE5-4705-2741-946F-072862F06CE1}" presName="childShp" presStyleLbl="bgAccFollowNode1" presStyleIdx="0" presStyleCnt="1" custScaleX="126435" custScaleY="132899">
        <dgm:presLayoutVars>
          <dgm:bulletEnabled val="1"/>
        </dgm:presLayoutVars>
      </dgm:prSet>
      <dgm:spPr/>
    </dgm:pt>
  </dgm:ptLst>
  <dgm:cxnLst>
    <dgm:cxn modelId="{D4F9C312-570A-504F-96B3-2008DF8B2BE3}" type="presOf" srcId="{514B7ED1-F859-A74E-BDB0-8182841F465B}" destId="{9F980AFA-A5C1-0147-9A88-27CB6CC73E01}" srcOrd="0" destOrd="0" presId="urn:microsoft.com/office/officeart/2005/8/layout/vList6"/>
    <dgm:cxn modelId="{6B13B13D-89FC-E047-83F7-533A240D792E}" type="presOf" srcId="{4A922DE5-4705-2741-946F-072862F06CE1}" destId="{AD3B0D70-3B55-EF45-ACEA-49F20547E881}" srcOrd="0" destOrd="0" presId="urn:microsoft.com/office/officeart/2005/8/layout/vList6"/>
    <dgm:cxn modelId="{F493C73E-60F7-5B4A-B78E-E56589115E5B}" type="presOf" srcId="{BC925D71-B111-3D42-A8AC-63C7FCFE9E51}" destId="{82DE46D1-C9D1-6E44-B3D9-D3F818155143}" srcOrd="0" destOrd="1" presId="urn:microsoft.com/office/officeart/2005/8/layout/vList6"/>
    <dgm:cxn modelId="{26146E58-D385-C74E-ABF5-B121B6EA592B}" srcId="{4A922DE5-4705-2741-946F-072862F06CE1}" destId="{BC925D71-B111-3D42-A8AC-63C7FCFE9E51}" srcOrd="1" destOrd="0" parTransId="{C8A5D4D6-EAFA-2447-A0EA-4265F3F5BB03}" sibTransId="{E68D1EEF-FE2E-494D-9304-CF6AC43C95EA}"/>
    <dgm:cxn modelId="{BF0B4393-05DE-F34A-8DC4-09D780A46AF6}" type="presOf" srcId="{E0D29F04-C1AD-134A-B846-83E1DBD31AED}" destId="{82DE46D1-C9D1-6E44-B3D9-D3F818155143}" srcOrd="0" destOrd="2" presId="urn:microsoft.com/office/officeart/2005/8/layout/vList6"/>
    <dgm:cxn modelId="{4DD385A6-3DF3-5641-8772-EB82AB5CE13A}" srcId="{4A922DE5-4705-2741-946F-072862F06CE1}" destId="{C20B1C59-19E2-7649-97EF-173070FCF5D1}" srcOrd="0" destOrd="0" parTransId="{E8FC6863-60F4-BC46-A989-F35EF388EA67}" sibTransId="{2CC2F0FC-36DE-B14D-84F7-EC9FD5E15FEF}"/>
    <dgm:cxn modelId="{9D8123DB-FEC7-F34E-9C12-8E303FE99BA3}" srcId="{4A922DE5-4705-2741-946F-072862F06CE1}" destId="{E0D29F04-C1AD-134A-B846-83E1DBD31AED}" srcOrd="2" destOrd="0" parTransId="{63C8D868-FD7E-3D40-8FE3-5E23E2F77947}" sibTransId="{07BD96FB-9115-F541-B035-3BEC4AAC633A}"/>
    <dgm:cxn modelId="{BCA167E6-8D02-D64D-97DF-E21AB520620C}" type="presOf" srcId="{C20B1C59-19E2-7649-97EF-173070FCF5D1}" destId="{82DE46D1-C9D1-6E44-B3D9-D3F818155143}" srcOrd="0" destOrd="0" presId="urn:microsoft.com/office/officeart/2005/8/layout/vList6"/>
    <dgm:cxn modelId="{E6456FE8-92DC-7D4F-A82D-69D1451C5C4D}" srcId="{514B7ED1-F859-A74E-BDB0-8182841F465B}" destId="{4A922DE5-4705-2741-946F-072862F06CE1}" srcOrd="0" destOrd="0" parTransId="{7E4570EF-B800-A64D-B3FB-C4D98BAE4874}" sibTransId="{5DB28A05-88DE-C34B-A3A6-E5D9D89A5688}"/>
    <dgm:cxn modelId="{D18338E2-C50D-CA4B-B9A9-1D41DA15D22D}" type="presParOf" srcId="{9F980AFA-A5C1-0147-9A88-27CB6CC73E01}" destId="{0A645915-BCCE-2740-8CE8-ACF59A6E0B14}" srcOrd="0" destOrd="0" presId="urn:microsoft.com/office/officeart/2005/8/layout/vList6"/>
    <dgm:cxn modelId="{85F6777D-6B61-B944-975E-2F3D4E5EFC43}" type="presParOf" srcId="{0A645915-BCCE-2740-8CE8-ACF59A6E0B14}" destId="{AD3B0D70-3B55-EF45-ACEA-49F20547E881}" srcOrd="0" destOrd="0" presId="urn:microsoft.com/office/officeart/2005/8/layout/vList6"/>
    <dgm:cxn modelId="{234904EC-71D4-6D49-B0DE-C5B57C46F8D4}" type="presParOf" srcId="{0A645915-BCCE-2740-8CE8-ACF59A6E0B14}" destId="{82DE46D1-C9D1-6E44-B3D9-D3F818155143}"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4CD9CE-2E6F-469D-B086-3CA5F14CA0D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F0181E37-4B06-48E0-87E3-C09B8C07F8C6}">
      <dgm:prSet phldrT="[テキスト]"/>
      <dgm:spPr/>
      <dgm:t>
        <a:bodyPr/>
        <a:lstStyle/>
        <a:p>
          <a:r>
            <a:rPr lang="en-GB" dirty="0">
              <a:solidFill>
                <a:schemeClr val="bg1">
                  <a:lumMod val="65000"/>
                </a:schemeClr>
              </a:solidFill>
            </a:rPr>
            <a:t>early</a:t>
          </a:r>
        </a:p>
      </dgm:t>
    </dgm:pt>
    <dgm:pt modelId="{9AD70797-AC8F-4455-870D-0FDBB16BC1B3}" type="parTrans" cxnId="{F7E837B0-EB29-40D5-9C0C-233AD3ABF4DC}">
      <dgm:prSet/>
      <dgm:spPr/>
      <dgm:t>
        <a:bodyPr/>
        <a:lstStyle/>
        <a:p>
          <a:endParaRPr lang="en-GB"/>
        </a:p>
      </dgm:t>
    </dgm:pt>
    <dgm:pt modelId="{EE3E36F8-EFA9-4524-9C3E-2E033F84295E}" type="sibTrans" cxnId="{F7E837B0-EB29-40D5-9C0C-233AD3ABF4DC}">
      <dgm:prSet/>
      <dgm:spPr/>
      <dgm:t>
        <a:bodyPr/>
        <a:lstStyle/>
        <a:p>
          <a:endParaRPr lang="en-GB"/>
        </a:p>
      </dgm:t>
    </dgm:pt>
    <dgm:pt modelId="{88018EDF-BA98-4C5E-B5E8-C20CDFA74ED5}">
      <dgm:prSet phldrT="[テキスト]"/>
      <dgm:spPr/>
      <dgm:t>
        <a:bodyPr/>
        <a:lstStyle/>
        <a:p>
          <a:r>
            <a:rPr lang="en-GB" dirty="0">
              <a:solidFill>
                <a:schemeClr val="bg1">
                  <a:lumMod val="50000"/>
                </a:schemeClr>
              </a:solidFill>
            </a:rPr>
            <a:t>mature</a:t>
          </a:r>
        </a:p>
      </dgm:t>
    </dgm:pt>
    <dgm:pt modelId="{D2A854A9-19D4-41B9-B448-9C62E2B161D8}" type="parTrans" cxnId="{89A3E677-EDCB-412D-B3A0-BE10052C17A1}">
      <dgm:prSet/>
      <dgm:spPr/>
      <dgm:t>
        <a:bodyPr/>
        <a:lstStyle/>
        <a:p>
          <a:endParaRPr lang="en-GB"/>
        </a:p>
      </dgm:t>
    </dgm:pt>
    <dgm:pt modelId="{D4BCD8A7-5AA2-4A58-A5B5-269A0FC1CA0E}" type="sibTrans" cxnId="{89A3E677-EDCB-412D-B3A0-BE10052C17A1}">
      <dgm:prSet/>
      <dgm:spPr/>
      <dgm:t>
        <a:bodyPr/>
        <a:lstStyle/>
        <a:p>
          <a:endParaRPr lang="en-GB"/>
        </a:p>
      </dgm:t>
    </dgm:pt>
    <dgm:pt modelId="{ED5D2CCB-5262-4C86-8BF4-5DC08E16198B}">
      <dgm:prSet phldrT="[テキスト]"/>
      <dgm:spPr/>
      <dgm:t>
        <a:bodyPr/>
        <a:lstStyle/>
        <a:p>
          <a:r>
            <a:rPr lang="en-GB" dirty="0">
              <a:solidFill>
                <a:schemeClr val="bg2">
                  <a:lumMod val="25000"/>
                </a:schemeClr>
              </a:solidFill>
            </a:rPr>
            <a:t>advanced</a:t>
          </a:r>
        </a:p>
      </dgm:t>
    </dgm:pt>
    <dgm:pt modelId="{231F6E60-B6EA-4B00-9C90-5D5054E2BF9F}" type="parTrans" cxnId="{65A98F8A-C36E-45E6-B55E-446265478EA1}">
      <dgm:prSet/>
      <dgm:spPr/>
      <dgm:t>
        <a:bodyPr/>
        <a:lstStyle/>
        <a:p>
          <a:endParaRPr lang="en-GB"/>
        </a:p>
      </dgm:t>
    </dgm:pt>
    <dgm:pt modelId="{822ECA95-0A27-4528-961C-F233964F8B2E}" type="sibTrans" cxnId="{65A98F8A-C36E-45E6-B55E-446265478EA1}">
      <dgm:prSet/>
      <dgm:spPr/>
      <dgm:t>
        <a:bodyPr/>
        <a:lstStyle/>
        <a:p>
          <a:endParaRPr lang="en-GB"/>
        </a:p>
      </dgm:t>
    </dgm:pt>
    <dgm:pt modelId="{6AD31643-07D0-4B08-9057-47C804F8112D}" type="pres">
      <dgm:prSet presAssocID="{E14CD9CE-2E6F-469D-B086-3CA5F14CA0DF}" presName="rootnode" presStyleCnt="0">
        <dgm:presLayoutVars>
          <dgm:chMax/>
          <dgm:chPref/>
          <dgm:dir/>
          <dgm:animLvl val="lvl"/>
        </dgm:presLayoutVars>
      </dgm:prSet>
      <dgm:spPr/>
    </dgm:pt>
    <dgm:pt modelId="{CEED1E7C-1677-4119-8F9F-7DB3ED8773C8}" type="pres">
      <dgm:prSet presAssocID="{F0181E37-4B06-48E0-87E3-C09B8C07F8C6}" presName="composite" presStyleCnt="0"/>
      <dgm:spPr/>
    </dgm:pt>
    <dgm:pt modelId="{28C2D366-BB13-4F8D-873B-B6F9320921C8}" type="pres">
      <dgm:prSet presAssocID="{F0181E37-4B06-48E0-87E3-C09B8C07F8C6}" presName="LShape" presStyleLbl="alignNode1" presStyleIdx="0" presStyleCnt="5"/>
      <dgm:spPr>
        <a:solidFill>
          <a:schemeClr val="bg1">
            <a:lumMod val="65000"/>
          </a:schemeClr>
        </a:solidFill>
        <a:ln>
          <a:solidFill>
            <a:schemeClr val="bg1">
              <a:lumMod val="50000"/>
            </a:schemeClr>
          </a:solidFill>
        </a:ln>
      </dgm:spPr>
    </dgm:pt>
    <dgm:pt modelId="{CEF72554-57C4-412C-A018-EB8B1AA98E54}" type="pres">
      <dgm:prSet presAssocID="{F0181E37-4B06-48E0-87E3-C09B8C07F8C6}" presName="ParentText" presStyleLbl="revTx" presStyleIdx="0" presStyleCnt="3">
        <dgm:presLayoutVars>
          <dgm:chMax val="0"/>
          <dgm:chPref val="0"/>
          <dgm:bulletEnabled val="1"/>
        </dgm:presLayoutVars>
      </dgm:prSet>
      <dgm:spPr/>
    </dgm:pt>
    <dgm:pt modelId="{BE8B2882-8E8F-4492-A191-48DB6C89A456}" type="pres">
      <dgm:prSet presAssocID="{F0181E37-4B06-48E0-87E3-C09B8C07F8C6}" presName="Triangle" presStyleLbl="alignNode1" presStyleIdx="1" presStyleCnt="5"/>
      <dgm:spPr>
        <a:solidFill>
          <a:schemeClr val="accent6">
            <a:lumMod val="60000"/>
            <a:lumOff val="40000"/>
          </a:schemeClr>
        </a:solidFill>
        <a:ln>
          <a:noFill/>
        </a:ln>
      </dgm:spPr>
    </dgm:pt>
    <dgm:pt modelId="{D8BFE70B-CD2A-4DBF-B4A7-DDBCB0FAFF32}" type="pres">
      <dgm:prSet presAssocID="{EE3E36F8-EFA9-4524-9C3E-2E033F84295E}" presName="sibTrans" presStyleCnt="0"/>
      <dgm:spPr/>
    </dgm:pt>
    <dgm:pt modelId="{D94C5F69-72C0-4A01-B7DB-2EB52F21BE03}" type="pres">
      <dgm:prSet presAssocID="{EE3E36F8-EFA9-4524-9C3E-2E033F84295E}" presName="space" presStyleCnt="0"/>
      <dgm:spPr/>
    </dgm:pt>
    <dgm:pt modelId="{1BBA8B48-EA7A-49B8-81F5-3E16A7DE4D2F}" type="pres">
      <dgm:prSet presAssocID="{88018EDF-BA98-4C5E-B5E8-C20CDFA74ED5}" presName="composite" presStyleCnt="0"/>
      <dgm:spPr/>
    </dgm:pt>
    <dgm:pt modelId="{1137C903-B971-4E20-A703-2FCAB0831CCB}" type="pres">
      <dgm:prSet presAssocID="{88018EDF-BA98-4C5E-B5E8-C20CDFA74ED5}" presName="LShape" presStyleLbl="alignNode1" presStyleIdx="2" presStyleCnt="5"/>
      <dgm:spPr>
        <a:solidFill>
          <a:schemeClr val="tx1">
            <a:lumMod val="50000"/>
            <a:lumOff val="50000"/>
          </a:schemeClr>
        </a:solidFill>
        <a:ln>
          <a:solidFill>
            <a:schemeClr val="bg1">
              <a:lumMod val="50000"/>
            </a:schemeClr>
          </a:solidFill>
        </a:ln>
      </dgm:spPr>
    </dgm:pt>
    <dgm:pt modelId="{751518C1-6B0F-4AEA-9C66-B95265A8C08D}" type="pres">
      <dgm:prSet presAssocID="{88018EDF-BA98-4C5E-B5E8-C20CDFA74ED5}" presName="ParentText" presStyleLbl="revTx" presStyleIdx="1" presStyleCnt="3">
        <dgm:presLayoutVars>
          <dgm:chMax val="0"/>
          <dgm:chPref val="0"/>
          <dgm:bulletEnabled val="1"/>
        </dgm:presLayoutVars>
      </dgm:prSet>
      <dgm:spPr/>
    </dgm:pt>
    <dgm:pt modelId="{04C63FA4-D0B0-4A56-AC56-ACC52A0174EB}" type="pres">
      <dgm:prSet presAssocID="{88018EDF-BA98-4C5E-B5E8-C20CDFA74ED5}" presName="Triangle" presStyleLbl="alignNode1" presStyleIdx="3" presStyleCnt="5"/>
      <dgm:spPr>
        <a:solidFill>
          <a:schemeClr val="accent6">
            <a:lumMod val="75000"/>
          </a:schemeClr>
        </a:solidFill>
        <a:ln>
          <a:noFill/>
        </a:ln>
      </dgm:spPr>
    </dgm:pt>
    <dgm:pt modelId="{148FA97B-17C3-4FA8-B762-5BAC8C91D6E8}" type="pres">
      <dgm:prSet presAssocID="{D4BCD8A7-5AA2-4A58-A5B5-269A0FC1CA0E}" presName="sibTrans" presStyleCnt="0"/>
      <dgm:spPr/>
    </dgm:pt>
    <dgm:pt modelId="{30789B31-1894-4B18-B9B5-B42B12743F06}" type="pres">
      <dgm:prSet presAssocID="{D4BCD8A7-5AA2-4A58-A5B5-269A0FC1CA0E}" presName="space" presStyleCnt="0"/>
      <dgm:spPr/>
    </dgm:pt>
    <dgm:pt modelId="{61BA943C-5D47-4D4F-80B8-32C28D9B8F96}" type="pres">
      <dgm:prSet presAssocID="{ED5D2CCB-5262-4C86-8BF4-5DC08E16198B}" presName="composite" presStyleCnt="0"/>
      <dgm:spPr/>
    </dgm:pt>
    <dgm:pt modelId="{6B64C138-A4EF-48EF-AE28-6053909BCEBB}" type="pres">
      <dgm:prSet presAssocID="{ED5D2CCB-5262-4C86-8BF4-5DC08E16198B}" presName="LShape" presStyleLbl="alignNode1" presStyleIdx="4" presStyleCnt="5"/>
      <dgm:spPr>
        <a:solidFill>
          <a:schemeClr val="bg2">
            <a:lumMod val="25000"/>
          </a:schemeClr>
        </a:solidFill>
        <a:ln>
          <a:solidFill>
            <a:schemeClr val="bg1">
              <a:lumMod val="50000"/>
            </a:schemeClr>
          </a:solidFill>
        </a:ln>
      </dgm:spPr>
    </dgm:pt>
    <dgm:pt modelId="{6EF94F2A-9E94-48E9-97A6-3D03F0712251}" type="pres">
      <dgm:prSet presAssocID="{ED5D2CCB-5262-4C86-8BF4-5DC08E16198B}" presName="ParentText" presStyleLbl="revTx" presStyleIdx="2" presStyleCnt="3">
        <dgm:presLayoutVars>
          <dgm:chMax val="0"/>
          <dgm:chPref val="0"/>
          <dgm:bulletEnabled val="1"/>
        </dgm:presLayoutVars>
      </dgm:prSet>
      <dgm:spPr/>
    </dgm:pt>
  </dgm:ptLst>
  <dgm:cxnLst>
    <dgm:cxn modelId="{89A3E677-EDCB-412D-B3A0-BE10052C17A1}" srcId="{E14CD9CE-2E6F-469D-B086-3CA5F14CA0DF}" destId="{88018EDF-BA98-4C5E-B5E8-C20CDFA74ED5}" srcOrd="1" destOrd="0" parTransId="{D2A854A9-19D4-41B9-B448-9C62E2B161D8}" sibTransId="{D4BCD8A7-5AA2-4A58-A5B5-269A0FC1CA0E}"/>
    <dgm:cxn modelId="{65A98F8A-C36E-45E6-B55E-446265478EA1}" srcId="{E14CD9CE-2E6F-469D-B086-3CA5F14CA0DF}" destId="{ED5D2CCB-5262-4C86-8BF4-5DC08E16198B}" srcOrd="2" destOrd="0" parTransId="{231F6E60-B6EA-4B00-9C90-5D5054E2BF9F}" sibTransId="{822ECA95-0A27-4528-961C-F233964F8B2E}"/>
    <dgm:cxn modelId="{0683AC91-C337-4D59-A662-2055AAC81A31}" type="presOf" srcId="{F0181E37-4B06-48E0-87E3-C09B8C07F8C6}" destId="{CEF72554-57C4-412C-A018-EB8B1AA98E54}" srcOrd="0" destOrd="0" presId="urn:microsoft.com/office/officeart/2009/3/layout/StepUpProcess"/>
    <dgm:cxn modelId="{4E12A999-1440-4474-B01E-2ED3F6D6CEBF}" type="presOf" srcId="{E14CD9CE-2E6F-469D-B086-3CA5F14CA0DF}" destId="{6AD31643-07D0-4B08-9057-47C804F8112D}" srcOrd="0" destOrd="0" presId="urn:microsoft.com/office/officeart/2009/3/layout/StepUpProcess"/>
    <dgm:cxn modelId="{8C357D9D-1182-4E74-A1CF-818687E8905B}" type="presOf" srcId="{ED5D2CCB-5262-4C86-8BF4-5DC08E16198B}" destId="{6EF94F2A-9E94-48E9-97A6-3D03F0712251}" srcOrd="0" destOrd="0" presId="urn:microsoft.com/office/officeart/2009/3/layout/StepUpProcess"/>
    <dgm:cxn modelId="{F7E837B0-EB29-40D5-9C0C-233AD3ABF4DC}" srcId="{E14CD9CE-2E6F-469D-B086-3CA5F14CA0DF}" destId="{F0181E37-4B06-48E0-87E3-C09B8C07F8C6}" srcOrd="0" destOrd="0" parTransId="{9AD70797-AC8F-4455-870D-0FDBB16BC1B3}" sibTransId="{EE3E36F8-EFA9-4524-9C3E-2E033F84295E}"/>
    <dgm:cxn modelId="{BD3E7DB9-B4DB-424D-B161-DBD1AEC86DE7}" type="presOf" srcId="{88018EDF-BA98-4C5E-B5E8-C20CDFA74ED5}" destId="{751518C1-6B0F-4AEA-9C66-B95265A8C08D}" srcOrd="0" destOrd="0" presId="urn:microsoft.com/office/officeart/2009/3/layout/StepUpProcess"/>
    <dgm:cxn modelId="{000F51E9-1B50-4615-8F77-CDBF5EF15EAD}" type="presParOf" srcId="{6AD31643-07D0-4B08-9057-47C804F8112D}" destId="{CEED1E7C-1677-4119-8F9F-7DB3ED8773C8}" srcOrd="0" destOrd="0" presId="urn:microsoft.com/office/officeart/2009/3/layout/StepUpProcess"/>
    <dgm:cxn modelId="{A0F5C601-F6E4-4B99-8A35-02FFBD29135C}" type="presParOf" srcId="{CEED1E7C-1677-4119-8F9F-7DB3ED8773C8}" destId="{28C2D366-BB13-4F8D-873B-B6F9320921C8}" srcOrd="0" destOrd="0" presId="urn:microsoft.com/office/officeart/2009/3/layout/StepUpProcess"/>
    <dgm:cxn modelId="{A3354534-A074-4279-B7BE-033FF0B8A280}" type="presParOf" srcId="{CEED1E7C-1677-4119-8F9F-7DB3ED8773C8}" destId="{CEF72554-57C4-412C-A018-EB8B1AA98E54}" srcOrd="1" destOrd="0" presId="urn:microsoft.com/office/officeart/2009/3/layout/StepUpProcess"/>
    <dgm:cxn modelId="{EBD99AD6-0D1A-4288-8630-D0E6C990E2F8}" type="presParOf" srcId="{CEED1E7C-1677-4119-8F9F-7DB3ED8773C8}" destId="{BE8B2882-8E8F-4492-A191-48DB6C89A456}" srcOrd="2" destOrd="0" presId="urn:microsoft.com/office/officeart/2009/3/layout/StepUpProcess"/>
    <dgm:cxn modelId="{C70C2E6C-CC2B-4F7E-87D1-A919C9E05F85}" type="presParOf" srcId="{6AD31643-07D0-4B08-9057-47C804F8112D}" destId="{D8BFE70B-CD2A-4DBF-B4A7-DDBCB0FAFF32}" srcOrd="1" destOrd="0" presId="urn:microsoft.com/office/officeart/2009/3/layout/StepUpProcess"/>
    <dgm:cxn modelId="{15B7D71C-E032-4A08-A614-52238E4CECFA}" type="presParOf" srcId="{D8BFE70B-CD2A-4DBF-B4A7-DDBCB0FAFF32}" destId="{D94C5F69-72C0-4A01-B7DB-2EB52F21BE03}" srcOrd="0" destOrd="0" presId="urn:microsoft.com/office/officeart/2009/3/layout/StepUpProcess"/>
    <dgm:cxn modelId="{3B0B2AB4-2E50-4B72-971D-F492319FFD7A}" type="presParOf" srcId="{6AD31643-07D0-4B08-9057-47C804F8112D}" destId="{1BBA8B48-EA7A-49B8-81F5-3E16A7DE4D2F}" srcOrd="2" destOrd="0" presId="urn:microsoft.com/office/officeart/2009/3/layout/StepUpProcess"/>
    <dgm:cxn modelId="{22C03B94-74F9-47D8-889E-161B2D6F2C4A}" type="presParOf" srcId="{1BBA8B48-EA7A-49B8-81F5-3E16A7DE4D2F}" destId="{1137C903-B971-4E20-A703-2FCAB0831CCB}" srcOrd="0" destOrd="0" presId="urn:microsoft.com/office/officeart/2009/3/layout/StepUpProcess"/>
    <dgm:cxn modelId="{FEEBBF0D-EB42-4431-AE93-D41045121F9E}" type="presParOf" srcId="{1BBA8B48-EA7A-49B8-81F5-3E16A7DE4D2F}" destId="{751518C1-6B0F-4AEA-9C66-B95265A8C08D}" srcOrd="1" destOrd="0" presId="urn:microsoft.com/office/officeart/2009/3/layout/StepUpProcess"/>
    <dgm:cxn modelId="{573E285C-2398-447D-A948-3049D218C323}" type="presParOf" srcId="{1BBA8B48-EA7A-49B8-81F5-3E16A7DE4D2F}" destId="{04C63FA4-D0B0-4A56-AC56-ACC52A0174EB}" srcOrd="2" destOrd="0" presId="urn:microsoft.com/office/officeart/2009/3/layout/StepUpProcess"/>
    <dgm:cxn modelId="{EEE2A333-13F8-41CB-9FA4-FD1443E80661}" type="presParOf" srcId="{6AD31643-07D0-4B08-9057-47C804F8112D}" destId="{148FA97B-17C3-4FA8-B762-5BAC8C91D6E8}" srcOrd="3" destOrd="0" presId="urn:microsoft.com/office/officeart/2009/3/layout/StepUpProcess"/>
    <dgm:cxn modelId="{53B44E10-D54D-4F23-91BC-E66E973B9A9D}" type="presParOf" srcId="{148FA97B-17C3-4FA8-B762-5BAC8C91D6E8}" destId="{30789B31-1894-4B18-B9B5-B42B12743F06}" srcOrd="0" destOrd="0" presId="urn:microsoft.com/office/officeart/2009/3/layout/StepUpProcess"/>
    <dgm:cxn modelId="{792BA784-2B3E-4874-B8F0-1434C1491D40}" type="presParOf" srcId="{6AD31643-07D0-4B08-9057-47C804F8112D}" destId="{61BA943C-5D47-4D4F-80B8-32C28D9B8F96}" srcOrd="4" destOrd="0" presId="urn:microsoft.com/office/officeart/2009/3/layout/StepUpProcess"/>
    <dgm:cxn modelId="{328C7967-0F38-4B7F-8471-520485C596AD}" type="presParOf" srcId="{61BA943C-5D47-4D4F-80B8-32C28D9B8F96}" destId="{6B64C138-A4EF-48EF-AE28-6053909BCEBB}" srcOrd="0" destOrd="0" presId="urn:microsoft.com/office/officeart/2009/3/layout/StepUpProcess"/>
    <dgm:cxn modelId="{A5C6ACBD-ECA5-449A-98A2-A33DCE9086B7}" type="presParOf" srcId="{61BA943C-5D47-4D4F-80B8-32C28D9B8F96}" destId="{6EF94F2A-9E94-48E9-97A6-3D03F0712251}" srcOrd="1" destOrd="0" presId="urn:microsoft.com/office/officeart/2009/3/layout/StepUpProcess"/>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14CD9CE-2E6F-469D-B086-3CA5F14CA0D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F0181E37-4B06-48E0-87E3-C09B8C07F8C6}">
      <dgm:prSet phldrT="[テキスト]"/>
      <dgm:spPr/>
      <dgm:t>
        <a:bodyPr/>
        <a:lstStyle/>
        <a:p>
          <a:r>
            <a:rPr lang="en-GB" dirty="0">
              <a:solidFill>
                <a:schemeClr val="bg1">
                  <a:lumMod val="65000"/>
                </a:schemeClr>
              </a:solidFill>
            </a:rPr>
            <a:t>early</a:t>
          </a:r>
        </a:p>
      </dgm:t>
    </dgm:pt>
    <dgm:pt modelId="{9AD70797-AC8F-4455-870D-0FDBB16BC1B3}" type="parTrans" cxnId="{F7E837B0-EB29-40D5-9C0C-233AD3ABF4DC}">
      <dgm:prSet/>
      <dgm:spPr/>
      <dgm:t>
        <a:bodyPr/>
        <a:lstStyle/>
        <a:p>
          <a:endParaRPr lang="en-GB"/>
        </a:p>
      </dgm:t>
    </dgm:pt>
    <dgm:pt modelId="{EE3E36F8-EFA9-4524-9C3E-2E033F84295E}" type="sibTrans" cxnId="{F7E837B0-EB29-40D5-9C0C-233AD3ABF4DC}">
      <dgm:prSet/>
      <dgm:spPr/>
      <dgm:t>
        <a:bodyPr/>
        <a:lstStyle/>
        <a:p>
          <a:endParaRPr lang="en-GB"/>
        </a:p>
      </dgm:t>
    </dgm:pt>
    <dgm:pt modelId="{88018EDF-BA98-4C5E-B5E8-C20CDFA74ED5}">
      <dgm:prSet phldrT="[テキスト]"/>
      <dgm:spPr/>
      <dgm:t>
        <a:bodyPr/>
        <a:lstStyle/>
        <a:p>
          <a:r>
            <a:rPr lang="en-GB" dirty="0">
              <a:solidFill>
                <a:schemeClr val="bg1">
                  <a:lumMod val="50000"/>
                </a:schemeClr>
              </a:solidFill>
            </a:rPr>
            <a:t>mature</a:t>
          </a:r>
        </a:p>
      </dgm:t>
    </dgm:pt>
    <dgm:pt modelId="{D2A854A9-19D4-41B9-B448-9C62E2B161D8}" type="parTrans" cxnId="{89A3E677-EDCB-412D-B3A0-BE10052C17A1}">
      <dgm:prSet/>
      <dgm:spPr/>
      <dgm:t>
        <a:bodyPr/>
        <a:lstStyle/>
        <a:p>
          <a:endParaRPr lang="en-GB"/>
        </a:p>
      </dgm:t>
    </dgm:pt>
    <dgm:pt modelId="{D4BCD8A7-5AA2-4A58-A5B5-269A0FC1CA0E}" type="sibTrans" cxnId="{89A3E677-EDCB-412D-B3A0-BE10052C17A1}">
      <dgm:prSet/>
      <dgm:spPr/>
      <dgm:t>
        <a:bodyPr/>
        <a:lstStyle/>
        <a:p>
          <a:endParaRPr lang="en-GB"/>
        </a:p>
      </dgm:t>
    </dgm:pt>
    <dgm:pt modelId="{ED5D2CCB-5262-4C86-8BF4-5DC08E16198B}">
      <dgm:prSet phldrT="[テキスト]"/>
      <dgm:spPr/>
      <dgm:t>
        <a:bodyPr/>
        <a:lstStyle/>
        <a:p>
          <a:r>
            <a:rPr lang="en-GB" dirty="0">
              <a:solidFill>
                <a:schemeClr val="bg2">
                  <a:lumMod val="25000"/>
                </a:schemeClr>
              </a:solidFill>
            </a:rPr>
            <a:t>advanced</a:t>
          </a:r>
        </a:p>
      </dgm:t>
    </dgm:pt>
    <dgm:pt modelId="{231F6E60-B6EA-4B00-9C90-5D5054E2BF9F}" type="parTrans" cxnId="{65A98F8A-C36E-45E6-B55E-446265478EA1}">
      <dgm:prSet/>
      <dgm:spPr/>
      <dgm:t>
        <a:bodyPr/>
        <a:lstStyle/>
        <a:p>
          <a:endParaRPr lang="en-GB"/>
        </a:p>
      </dgm:t>
    </dgm:pt>
    <dgm:pt modelId="{822ECA95-0A27-4528-961C-F233964F8B2E}" type="sibTrans" cxnId="{65A98F8A-C36E-45E6-B55E-446265478EA1}">
      <dgm:prSet/>
      <dgm:spPr/>
      <dgm:t>
        <a:bodyPr/>
        <a:lstStyle/>
        <a:p>
          <a:endParaRPr lang="en-GB"/>
        </a:p>
      </dgm:t>
    </dgm:pt>
    <dgm:pt modelId="{6AD31643-07D0-4B08-9057-47C804F8112D}" type="pres">
      <dgm:prSet presAssocID="{E14CD9CE-2E6F-469D-B086-3CA5F14CA0DF}" presName="rootnode" presStyleCnt="0">
        <dgm:presLayoutVars>
          <dgm:chMax/>
          <dgm:chPref/>
          <dgm:dir/>
          <dgm:animLvl val="lvl"/>
        </dgm:presLayoutVars>
      </dgm:prSet>
      <dgm:spPr/>
    </dgm:pt>
    <dgm:pt modelId="{CEED1E7C-1677-4119-8F9F-7DB3ED8773C8}" type="pres">
      <dgm:prSet presAssocID="{F0181E37-4B06-48E0-87E3-C09B8C07F8C6}" presName="composite" presStyleCnt="0"/>
      <dgm:spPr/>
    </dgm:pt>
    <dgm:pt modelId="{28C2D366-BB13-4F8D-873B-B6F9320921C8}" type="pres">
      <dgm:prSet presAssocID="{F0181E37-4B06-48E0-87E3-C09B8C07F8C6}" presName="LShape" presStyleLbl="alignNode1" presStyleIdx="0" presStyleCnt="5"/>
      <dgm:spPr>
        <a:solidFill>
          <a:schemeClr val="bg1">
            <a:lumMod val="65000"/>
          </a:schemeClr>
        </a:solidFill>
        <a:ln>
          <a:solidFill>
            <a:schemeClr val="bg1">
              <a:lumMod val="50000"/>
            </a:schemeClr>
          </a:solidFill>
        </a:ln>
      </dgm:spPr>
    </dgm:pt>
    <dgm:pt modelId="{CEF72554-57C4-412C-A018-EB8B1AA98E54}" type="pres">
      <dgm:prSet presAssocID="{F0181E37-4B06-48E0-87E3-C09B8C07F8C6}" presName="ParentText" presStyleLbl="revTx" presStyleIdx="0" presStyleCnt="3">
        <dgm:presLayoutVars>
          <dgm:chMax val="0"/>
          <dgm:chPref val="0"/>
          <dgm:bulletEnabled val="1"/>
        </dgm:presLayoutVars>
      </dgm:prSet>
      <dgm:spPr/>
    </dgm:pt>
    <dgm:pt modelId="{BE8B2882-8E8F-4492-A191-48DB6C89A456}" type="pres">
      <dgm:prSet presAssocID="{F0181E37-4B06-48E0-87E3-C09B8C07F8C6}" presName="Triangle" presStyleLbl="alignNode1" presStyleIdx="1" presStyleCnt="5"/>
      <dgm:spPr>
        <a:solidFill>
          <a:schemeClr val="accent6">
            <a:lumMod val="60000"/>
            <a:lumOff val="40000"/>
          </a:schemeClr>
        </a:solidFill>
        <a:ln>
          <a:noFill/>
        </a:ln>
      </dgm:spPr>
    </dgm:pt>
    <dgm:pt modelId="{D8BFE70B-CD2A-4DBF-B4A7-DDBCB0FAFF32}" type="pres">
      <dgm:prSet presAssocID="{EE3E36F8-EFA9-4524-9C3E-2E033F84295E}" presName="sibTrans" presStyleCnt="0"/>
      <dgm:spPr/>
    </dgm:pt>
    <dgm:pt modelId="{D94C5F69-72C0-4A01-B7DB-2EB52F21BE03}" type="pres">
      <dgm:prSet presAssocID="{EE3E36F8-EFA9-4524-9C3E-2E033F84295E}" presName="space" presStyleCnt="0"/>
      <dgm:spPr/>
    </dgm:pt>
    <dgm:pt modelId="{1BBA8B48-EA7A-49B8-81F5-3E16A7DE4D2F}" type="pres">
      <dgm:prSet presAssocID="{88018EDF-BA98-4C5E-B5E8-C20CDFA74ED5}" presName="composite" presStyleCnt="0"/>
      <dgm:spPr/>
    </dgm:pt>
    <dgm:pt modelId="{1137C903-B971-4E20-A703-2FCAB0831CCB}" type="pres">
      <dgm:prSet presAssocID="{88018EDF-BA98-4C5E-B5E8-C20CDFA74ED5}" presName="LShape" presStyleLbl="alignNode1" presStyleIdx="2" presStyleCnt="5"/>
      <dgm:spPr>
        <a:solidFill>
          <a:schemeClr val="tx1">
            <a:lumMod val="50000"/>
            <a:lumOff val="50000"/>
          </a:schemeClr>
        </a:solidFill>
        <a:ln>
          <a:solidFill>
            <a:schemeClr val="bg1">
              <a:lumMod val="50000"/>
            </a:schemeClr>
          </a:solidFill>
        </a:ln>
      </dgm:spPr>
    </dgm:pt>
    <dgm:pt modelId="{751518C1-6B0F-4AEA-9C66-B95265A8C08D}" type="pres">
      <dgm:prSet presAssocID="{88018EDF-BA98-4C5E-B5E8-C20CDFA74ED5}" presName="ParentText" presStyleLbl="revTx" presStyleIdx="1" presStyleCnt="3">
        <dgm:presLayoutVars>
          <dgm:chMax val="0"/>
          <dgm:chPref val="0"/>
          <dgm:bulletEnabled val="1"/>
        </dgm:presLayoutVars>
      </dgm:prSet>
      <dgm:spPr/>
    </dgm:pt>
    <dgm:pt modelId="{04C63FA4-D0B0-4A56-AC56-ACC52A0174EB}" type="pres">
      <dgm:prSet presAssocID="{88018EDF-BA98-4C5E-B5E8-C20CDFA74ED5}" presName="Triangle" presStyleLbl="alignNode1" presStyleIdx="3" presStyleCnt="5"/>
      <dgm:spPr>
        <a:solidFill>
          <a:schemeClr val="accent6">
            <a:lumMod val="75000"/>
          </a:schemeClr>
        </a:solidFill>
        <a:ln>
          <a:noFill/>
        </a:ln>
      </dgm:spPr>
    </dgm:pt>
    <dgm:pt modelId="{148FA97B-17C3-4FA8-B762-5BAC8C91D6E8}" type="pres">
      <dgm:prSet presAssocID="{D4BCD8A7-5AA2-4A58-A5B5-269A0FC1CA0E}" presName="sibTrans" presStyleCnt="0"/>
      <dgm:spPr/>
    </dgm:pt>
    <dgm:pt modelId="{30789B31-1894-4B18-B9B5-B42B12743F06}" type="pres">
      <dgm:prSet presAssocID="{D4BCD8A7-5AA2-4A58-A5B5-269A0FC1CA0E}" presName="space" presStyleCnt="0"/>
      <dgm:spPr/>
    </dgm:pt>
    <dgm:pt modelId="{61BA943C-5D47-4D4F-80B8-32C28D9B8F96}" type="pres">
      <dgm:prSet presAssocID="{ED5D2CCB-5262-4C86-8BF4-5DC08E16198B}" presName="composite" presStyleCnt="0"/>
      <dgm:spPr/>
    </dgm:pt>
    <dgm:pt modelId="{6B64C138-A4EF-48EF-AE28-6053909BCEBB}" type="pres">
      <dgm:prSet presAssocID="{ED5D2CCB-5262-4C86-8BF4-5DC08E16198B}" presName="LShape" presStyleLbl="alignNode1" presStyleIdx="4" presStyleCnt="5"/>
      <dgm:spPr>
        <a:solidFill>
          <a:schemeClr val="bg2">
            <a:lumMod val="25000"/>
          </a:schemeClr>
        </a:solidFill>
        <a:ln>
          <a:solidFill>
            <a:schemeClr val="bg1">
              <a:lumMod val="50000"/>
            </a:schemeClr>
          </a:solidFill>
        </a:ln>
      </dgm:spPr>
    </dgm:pt>
    <dgm:pt modelId="{6EF94F2A-9E94-48E9-97A6-3D03F0712251}" type="pres">
      <dgm:prSet presAssocID="{ED5D2CCB-5262-4C86-8BF4-5DC08E16198B}" presName="ParentText" presStyleLbl="revTx" presStyleIdx="2" presStyleCnt="3">
        <dgm:presLayoutVars>
          <dgm:chMax val="0"/>
          <dgm:chPref val="0"/>
          <dgm:bulletEnabled val="1"/>
        </dgm:presLayoutVars>
      </dgm:prSet>
      <dgm:spPr/>
    </dgm:pt>
  </dgm:ptLst>
  <dgm:cxnLst>
    <dgm:cxn modelId="{89A3E677-EDCB-412D-B3A0-BE10052C17A1}" srcId="{E14CD9CE-2E6F-469D-B086-3CA5F14CA0DF}" destId="{88018EDF-BA98-4C5E-B5E8-C20CDFA74ED5}" srcOrd="1" destOrd="0" parTransId="{D2A854A9-19D4-41B9-B448-9C62E2B161D8}" sibTransId="{D4BCD8A7-5AA2-4A58-A5B5-269A0FC1CA0E}"/>
    <dgm:cxn modelId="{65A98F8A-C36E-45E6-B55E-446265478EA1}" srcId="{E14CD9CE-2E6F-469D-B086-3CA5F14CA0DF}" destId="{ED5D2CCB-5262-4C86-8BF4-5DC08E16198B}" srcOrd="2" destOrd="0" parTransId="{231F6E60-B6EA-4B00-9C90-5D5054E2BF9F}" sibTransId="{822ECA95-0A27-4528-961C-F233964F8B2E}"/>
    <dgm:cxn modelId="{0683AC91-C337-4D59-A662-2055AAC81A31}" type="presOf" srcId="{F0181E37-4B06-48E0-87E3-C09B8C07F8C6}" destId="{CEF72554-57C4-412C-A018-EB8B1AA98E54}" srcOrd="0" destOrd="0" presId="urn:microsoft.com/office/officeart/2009/3/layout/StepUpProcess"/>
    <dgm:cxn modelId="{4E12A999-1440-4474-B01E-2ED3F6D6CEBF}" type="presOf" srcId="{E14CD9CE-2E6F-469D-B086-3CA5F14CA0DF}" destId="{6AD31643-07D0-4B08-9057-47C804F8112D}" srcOrd="0" destOrd="0" presId="urn:microsoft.com/office/officeart/2009/3/layout/StepUpProcess"/>
    <dgm:cxn modelId="{8C357D9D-1182-4E74-A1CF-818687E8905B}" type="presOf" srcId="{ED5D2CCB-5262-4C86-8BF4-5DC08E16198B}" destId="{6EF94F2A-9E94-48E9-97A6-3D03F0712251}" srcOrd="0" destOrd="0" presId="urn:microsoft.com/office/officeart/2009/3/layout/StepUpProcess"/>
    <dgm:cxn modelId="{F7E837B0-EB29-40D5-9C0C-233AD3ABF4DC}" srcId="{E14CD9CE-2E6F-469D-B086-3CA5F14CA0DF}" destId="{F0181E37-4B06-48E0-87E3-C09B8C07F8C6}" srcOrd="0" destOrd="0" parTransId="{9AD70797-AC8F-4455-870D-0FDBB16BC1B3}" sibTransId="{EE3E36F8-EFA9-4524-9C3E-2E033F84295E}"/>
    <dgm:cxn modelId="{BD3E7DB9-B4DB-424D-B161-DBD1AEC86DE7}" type="presOf" srcId="{88018EDF-BA98-4C5E-B5E8-C20CDFA74ED5}" destId="{751518C1-6B0F-4AEA-9C66-B95265A8C08D}" srcOrd="0" destOrd="0" presId="urn:microsoft.com/office/officeart/2009/3/layout/StepUpProcess"/>
    <dgm:cxn modelId="{000F51E9-1B50-4615-8F77-CDBF5EF15EAD}" type="presParOf" srcId="{6AD31643-07D0-4B08-9057-47C804F8112D}" destId="{CEED1E7C-1677-4119-8F9F-7DB3ED8773C8}" srcOrd="0" destOrd="0" presId="urn:microsoft.com/office/officeart/2009/3/layout/StepUpProcess"/>
    <dgm:cxn modelId="{A0F5C601-F6E4-4B99-8A35-02FFBD29135C}" type="presParOf" srcId="{CEED1E7C-1677-4119-8F9F-7DB3ED8773C8}" destId="{28C2D366-BB13-4F8D-873B-B6F9320921C8}" srcOrd="0" destOrd="0" presId="urn:microsoft.com/office/officeart/2009/3/layout/StepUpProcess"/>
    <dgm:cxn modelId="{A3354534-A074-4279-B7BE-033FF0B8A280}" type="presParOf" srcId="{CEED1E7C-1677-4119-8F9F-7DB3ED8773C8}" destId="{CEF72554-57C4-412C-A018-EB8B1AA98E54}" srcOrd="1" destOrd="0" presId="urn:microsoft.com/office/officeart/2009/3/layout/StepUpProcess"/>
    <dgm:cxn modelId="{EBD99AD6-0D1A-4288-8630-D0E6C990E2F8}" type="presParOf" srcId="{CEED1E7C-1677-4119-8F9F-7DB3ED8773C8}" destId="{BE8B2882-8E8F-4492-A191-48DB6C89A456}" srcOrd="2" destOrd="0" presId="urn:microsoft.com/office/officeart/2009/3/layout/StepUpProcess"/>
    <dgm:cxn modelId="{C70C2E6C-CC2B-4F7E-87D1-A919C9E05F85}" type="presParOf" srcId="{6AD31643-07D0-4B08-9057-47C804F8112D}" destId="{D8BFE70B-CD2A-4DBF-B4A7-DDBCB0FAFF32}" srcOrd="1" destOrd="0" presId="urn:microsoft.com/office/officeart/2009/3/layout/StepUpProcess"/>
    <dgm:cxn modelId="{15B7D71C-E032-4A08-A614-52238E4CECFA}" type="presParOf" srcId="{D8BFE70B-CD2A-4DBF-B4A7-DDBCB0FAFF32}" destId="{D94C5F69-72C0-4A01-B7DB-2EB52F21BE03}" srcOrd="0" destOrd="0" presId="urn:microsoft.com/office/officeart/2009/3/layout/StepUpProcess"/>
    <dgm:cxn modelId="{3B0B2AB4-2E50-4B72-971D-F492319FFD7A}" type="presParOf" srcId="{6AD31643-07D0-4B08-9057-47C804F8112D}" destId="{1BBA8B48-EA7A-49B8-81F5-3E16A7DE4D2F}" srcOrd="2" destOrd="0" presId="urn:microsoft.com/office/officeart/2009/3/layout/StepUpProcess"/>
    <dgm:cxn modelId="{22C03B94-74F9-47D8-889E-161B2D6F2C4A}" type="presParOf" srcId="{1BBA8B48-EA7A-49B8-81F5-3E16A7DE4D2F}" destId="{1137C903-B971-4E20-A703-2FCAB0831CCB}" srcOrd="0" destOrd="0" presId="urn:microsoft.com/office/officeart/2009/3/layout/StepUpProcess"/>
    <dgm:cxn modelId="{FEEBBF0D-EB42-4431-AE93-D41045121F9E}" type="presParOf" srcId="{1BBA8B48-EA7A-49B8-81F5-3E16A7DE4D2F}" destId="{751518C1-6B0F-4AEA-9C66-B95265A8C08D}" srcOrd="1" destOrd="0" presId="urn:microsoft.com/office/officeart/2009/3/layout/StepUpProcess"/>
    <dgm:cxn modelId="{573E285C-2398-447D-A948-3049D218C323}" type="presParOf" srcId="{1BBA8B48-EA7A-49B8-81F5-3E16A7DE4D2F}" destId="{04C63FA4-D0B0-4A56-AC56-ACC52A0174EB}" srcOrd="2" destOrd="0" presId="urn:microsoft.com/office/officeart/2009/3/layout/StepUpProcess"/>
    <dgm:cxn modelId="{EEE2A333-13F8-41CB-9FA4-FD1443E80661}" type="presParOf" srcId="{6AD31643-07D0-4B08-9057-47C804F8112D}" destId="{148FA97B-17C3-4FA8-B762-5BAC8C91D6E8}" srcOrd="3" destOrd="0" presId="urn:microsoft.com/office/officeart/2009/3/layout/StepUpProcess"/>
    <dgm:cxn modelId="{53B44E10-D54D-4F23-91BC-E66E973B9A9D}" type="presParOf" srcId="{148FA97B-17C3-4FA8-B762-5BAC8C91D6E8}" destId="{30789B31-1894-4B18-B9B5-B42B12743F06}" srcOrd="0" destOrd="0" presId="urn:microsoft.com/office/officeart/2009/3/layout/StepUpProcess"/>
    <dgm:cxn modelId="{792BA784-2B3E-4874-B8F0-1434C1491D40}" type="presParOf" srcId="{6AD31643-07D0-4B08-9057-47C804F8112D}" destId="{61BA943C-5D47-4D4F-80B8-32C28D9B8F96}" srcOrd="4" destOrd="0" presId="urn:microsoft.com/office/officeart/2009/3/layout/StepUpProcess"/>
    <dgm:cxn modelId="{328C7967-0F38-4B7F-8471-520485C596AD}" type="presParOf" srcId="{61BA943C-5D47-4D4F-80B8-32C28D9B8F96}" destId="{6B64C138-A4EF-48EF-AE28-6053909BCEBB}" srcOrd="0" destOrd="0" presId="urn:microsoft.com/office/officeart/2009/3/layout/StepUpProcess"/>
    <dgm:cxn modelId="{A5C6ACBD-ECA5-449A-98A2-A33DCE9086B7}" type="presParOf" srcId="{61BA943C-5D47-4D4F-80B8-32C28D9B8F96}" destId="{6EF94F2A-9E94-48E9-97A6-3D03F0712251}" srcOrd="1" destOrd="0" presId="urn:microsoft.com/office/officeart/2009/3/layout/StepU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4B7ED1-F859-A74E-BDB0-8182841F465B}"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n-US"/>
        </a:p>
      </dgm:t>
    </dgm:pt>
    <dgm:pt modelId="{97871AB4-6DE4-5F4B-B2E0-D8A187B96C9A}">
      <dgm:prSet phldrT="[Text]" custT="1"/>
      <dgm:spPr>
        <a:noFill/>
      </dgm:spPr>
      <dgm:t>
        <a:bodyPr/>
        <a:lstStyle/>
        <a:p>
          <a:r>
            <a:rPr lang="en-US" sz="2000" b="1" dirty="0">
              <a:solidFill>
                <a:schemeClr val="tx1"/>
              </a:solidFill>
              <a:latin typeface="Arial"/>
              <a:cs typeface="Arial"/>
            </a:rPr>
            <a:t>Maintenance/Update</a:t>
          </a:r>
        </a:p>
      </dgm:t>
    </dgm:pt>
    <dgm:pt modelId="{65E4AA05-F241-164E-A4C5-0BC2D3AFC55F}" type="parTrans" cxnId="{225D58E3-21F5-7446-9F7A-D15D1617D995}">
      <dgm:prSet/>
      <dgm:spPr/>
      <dgm:t>
        <a:bodyPr/>
        <a:lstStyle/>
        <a:p>
          <a:endParaRPr lang="en-US">
            <a:latin typeface="Arial" panose="020B0604020202020204" pitchFamily="34" charset="0"/>
            <a:cs typeface="Arial" panose="020B0604020202020204" pitchFamily="34" charset="0"/>
          </a:endParaRPr>
        </a:p>
      </dgm:t>
    </dgm:pt>
    <dgm:pt modelId="{B953DDE9-E6D1-AB47-B6EA-8D5E7FF32269}" type="sibTrans" cxnId="{225D58E3-21F5-7446-9F7A-D15D1617D995}">
      <dgm:prSet/>
      <dgm:spPr/>
      <dgm:t>
        <a:bodyPr/>
        <a:lstStyle/>
        <a:p>
          <a:endParaRPr lang="en-US">
            <a:latin typeface="Arial" panose="020B0604020202020204" pitchFamily="34" charset="0"/>
            <a:cs typeface="Arial" panose="020B0604020202020204" pitchFamily="34" charset="0"/>
          </a:endParaRPr>
        </a:p>
      </dgm:t>
    </dgm:pt>
    <dgm:pt modelId="{8ABFE8E2-3951-0A4B-901C-A26E36291C1A}">
      <dgm:prSet phldrT="[Text]" custT="1"/>
      <dgm:spPr/>
      <dgm:t>
        <a:bodyPr tIns="0" bIns="0" anchor="ctr" anchorCtr="0"/>
        <a:lstStyle/>
        <a:p>
          <a:pPr rtl="0"/>
          <a:r>
            <a:rPr lang="en-US" sz="1800" b="0">
              <a:latin typeface="Arial"/>
              <a:cs typeface="Arial"/>
            </a:rPr>
            <a:t>Maintenance groups</a:t>
          </a:r>
        </a:p>
      </dgm:t>
    </dgm:pt>
    <dgm:pt modelId="{5A337682-4963-8541-BD83-F036BDC728DA}" type="parTrans" cxnId="{964BEABC-F611-B446-A677-713329084670}">
      <dgm:prSet/>
      <dgm:spPr/>
      <dgm:t>
        <a:bodyPr/>
        <a:lstStyle/>
        <a:p>
          <a:endParaRPr lang="en-US">
            <a:latin typeface="Arial" panose="020B0604020202020204" pitchFamily="34" charset="0"/>
            <a:cs typeface="Arial" panose="020B0604020202020204" pitchFamily="34" charset="0"/>
          </a:endParaRPr>
        </a:p>
      </dgm:t>
    </dgm:pt>
    <dgm:pt modelId="{65705F4A-C5C9-B64F-8255-2051AF701E76}" type="sibTrans" cxnId="{964BEABC-F611-B446-A677-713329084670}">
      <dgm:prSet/>
      <dgm:spPr/>
      <dgm:t>
        <a:bodyPr/>
        <a:lstStyle/>
        <a:p>
          <a:endParaRPr lang="en-US">
            <a:latin typeface="Arial" panose="020B0604020202020204" pitchFamily="34" charset="0"/>
            <a:cs typeface="Arial" panose="020B0604020202020204" pitchFamily="34" charset="0"/>
          </a:endParaRPr>
        </a:p>
      </dgm:t>
    </dgm:pt>
    <dgm:pt modelId="{6910C061-734D-A548-A44A-4E7F9B85C827}">
      <dgm:prSet phldrT="[Text]" custT="1"/>
      <dgm:spPr/>
      <dgm:t>
        <a:bodyPr tIns="0" bIns="0" anchor="ctr" anchorCtr="0"/>
        <a:lstStyle/>
        <a:p>
          <a:r>
            <a:rPr lang="en-US" sz="1800" b="0">
              <a:latin typeface="Arial"/>
              <a:cs typeface="Arial"/>
            </a:rPr>
            <a:t>Changes in characteristics of statistical units</a:t>
          </a:r>
        </a:p>
      </dgm:t>
    </dgm:pt>
    <dgm:pt modelId="{6F76F3A5-9D7E-934C-871B-3D21CBDA3E3C}" type="parTrans" cxnId="{E49AF3F8-A04A-D94D-831F-5CA71CA1DCB7}">
      <dgm:prSet/>
      <dgm:spPr/>
      <dgm:t>
        <a:bodyPr/>
        <a:lstStyle/>
        <a:p>
          <a:endParaRPr lang="en-US"/>
        </a:p>
      </dgm:t>
    </dgm:pt>
    <dgm:pt modelId="{D3322B82-20D2-A141-9D4F-78D7C7F92F8C}" type="sibTrans" cxnId="{E49AF3F8-A04A-D94D-831F-5CA71CA1DCB7}">
      <dgm:prSet/>
      <dgm:spPr/>
      <dgm:t>
        <a:bodyPr/>
        <a:lstStyle/>
        <a:p>
          <a:endParaRPr lang="en-US"/>
        </a:p>
      </dgm:t>
    </dgm:pt>
    <dgm:pt modelId="{4D9BC2F3-7EA4-BD4C-B410-B04EB186550C}">
      <dgm:prSet phldrT="[Text]" custT="1"/>
      <dgm:spPr/>
      <dgm:t>
        <a:bodyPr tIns="0" bIns="0" anchor="ctr" anchorCtr="0"/>
        <a:lstStyle/>
        <a:p>
          <a:r>
            <a:rPr lang="en-US" sz="1800">
              <a:latin typeface="Arial"/>
              <a:cs typeface="Arial"/>
            </a:rPr>
            <a:t>SBR maintenance procedures</a:t>
          </a:r>
        </a:p>
      </dgm:t>
    </dgm:pt>
    <dgm:pt modelId="{D5178872-787F-8448-961A-9BBB3BAFDB1D}" type="parTrans" cxnId="{D0D792B4-CDE7-194E-A446-82E179565373}">
      <dgm:prSet/>
      <dgm:spPr/>
      <dgm:t>
        <a:bodyPr/>
        <a:lstStyle/>
        <a:p>
          <a:endParaRPr lang="en-US"/>
        </a:p>
      </dgm:t>
    </dgm:pt>
    <dgm:pt modelId="{EBC6391D-5BB9-9D40-8CC1-87C8B61EB511}" type="sibTrans" cxnId="{D0D792B4-CDE7-194E-A446-82E179565373}">
      <dgm:prSet/>
      <dgm:spPr/>
      <dgm:t>
        <a:bodyPr/>
        <a:lstStyle/>
        <a:p>
          <a:endParaRPr lang="en-US"/>
        </a:p>
      </dgm:t>
    </dgm:pt>
    <dgm:pt modelId="{65AB9AED-DD2B-4344-9091-66D747037887}">
      <dgm:prSet phldrT="[Text]" custT="1"/>
      <dgm:spPr/>
      <dgm:t>
        <a:bodyPr tIns="0" bIns="0" anchor="ctr" anchorCtr="0"/>
        <a:lstStyle/>
        <a:p>
          <a:r>
            <a:rPr lang="en-US" sz="1800">
              <a:latin typeface="Arial"/>
              <a:cs typeface="Arial"/>
            </a:rPr>
            <a:t>Consideration in dealing errors</a:t>
          </a:r>
        </a:p>
      </dgm:t>
    </dgm:pt>
    <dgm:pt modelId="{09F1C28F-D72D-C947-9C2E-654BAAAF6AD6}" type="parTrans" cxnId="{9184B546-3926-B84B-BA40-29E088B7A30D}">
      <dgm:prSet/>
      <dgm:spPr/>
      <dgm:t>
        <a:bodyPr/>
        <a:lstStyle/>
        <a:p>
          <a:endParaRPr lang="en-US"/>
        </a:p>
      </dgm:t>
    </dgm:pt>
    <dgm:pt modelId="{4459182E-FC79-D64E-82FE-BCF185AB1B46}" type="sibTrans" cxnId="{9184B546-3926-B84B-BA40-29E088B7A30D}">
      <dgm:prSet/>
      <dgm:spPr/>
      <dgm:t>
        <a:bodyPr/>
        <a:lstStyle/>
        <a:p>
          <a:endParaRPr lang="en-US"/>
        </a:p>
      </dgm:t>
    </dgm:pt>
    <dgm:pt modelId="{9F980AFA-A5C1-0147-9A88-27CB6CC73E01}" type="pres">
      <dgm:prSet presAssocID="{514B7ED1-F859-A74E-BDB0-8182841F465B}" presName="Name0" presStyleCnt="0">
        <dgm:presLayoutVars>
          <dgm:dir/>
          <dgm:animLvl val="lvl"/>
          <dgm:resizeHandles/>
        </dgm:presLayoutVars>
      </dgm:prSet>
      <dgm:spPr/>
    </dgm:pt>
    <dgm:pt modelId="{2A1A2850-785B-E541-9062-032B8A3E85B9}" type="pres">
      <dgm:prSet presAssocID="{97871AB4-6DE4-5F4B-B2E0-D8A187B96C9A}" presName="linNode" presStyleCnt="0"/>
      <dgm:spPr/>
    </dgm:pt>
    <dgm:pt modelId="{78945291-3A86-734B-B0DD-CD131EAB034B}" type="pres">
      <dgm:prSet presAssocID="{97871AB4-6DE4-5F4B-B2E0-D8A187B96C9A}" presName="parentShp" presStyleLbl="node1" presStyleIdx="0" presStyleCnt="1" custScaleX="87315">
        <dgm:presLayoutVars>
          <dgm:bulletEnabled val="1"/>
        </dgm:presLayoutVars>
      </dgm:prSet>
      <dgm:spPr>
        <a:prstGeom prst="rect">
          <a:avLst/>
        </a:prstGeom>
      </dgm:spPr>
    </dgm:pt>
    <dgm:pt modelId="{A07F5937-6262-FC4F-9200-50209BDE0395}" type="pres">
      <dgm:prSet presAssocID="{97871AB4-6DE4-5F4B-B2E0-D8A187B96C9A}" presName="childShp" presStyleLbl="bgAccFollowNode1" presStyleIdx="0" presStyleCnt="1" custScaleX="132779">
        <dgm:presLayoutVars>
          <dgm:bulletEnabled val="1"/>
        </dgm:presLayoutVars>
      </dgm:prSet>
      <dgm:spPr/>
    </dgm:pt>
  </dgm:ptLst>
  <dgm:cxnLst>
    <dgm:cxn modelId="{4BB19601-80CF-1B40-A918-9FFB19D7C6B1}" type="presOf" srcId="{4D9BC2F3-7EA4-BD4C-B410-B04EB186550C}" destId="{A07F5937-6262-FC4F-9200-50209BDE0395}" srcOrd="0" destOrd="2" presId="urn:microsoft.com/office/officeart/2005/8/layout/vList6"/>
    <dgm:cxn modelId="{428FA612-884E-A04D-B1F7-E9476BEE0A30}" type="presOf" srcId="{97871AB4-6DE4-5F4B-B2E0-D8A187B96C9A}" destId="{78945291-3A86-734B-B0DD-CD131EAB034B}" srcOrd="0" destOrd="0" presId="urn:microsoft.com/office/officeart/2005/8/layout/vList6"/>
    <dgm:cxn modelId="{D4F9C312-570A-504F-96B3-2008DF8B2BE3}" type="presOf" srcId="{514B7ED1-F859-A74E-BDB0-8182841F465B}" destId="{9F980AFA-A5C1-0147-9A88-27CB6CC73E01}" srcOrd="0" destOrd="0" presId="urn:microsoft.com/office/officeart/2005/8/layout/vList6"/>
    <dgm:cxn modelId="{76AC4916-C3C5-5F45-94A2-B1B52C7060C7}" type="presOf" srcId="{6910C061-734D-A548-A44A-4E7F9B85C827}" destId="{A07F5937-6262-FC4F-9200-50209BDE0395}" srcOrd="0" destOrd="1" presId="urn:microsoft.com/office/officeart/2005/8/layout/vList6"/>
    <dgm:cxn modelId="{A62D1440-9658-4141-A3FF-09B773AD076B}" type="presOf" srcId="{65AB9AED-DD2B-4344-9091-66D747037887}" destId="{A07F5937-6262-FC4F-9200-50209BDE0395}" srcOrd="0" destOrd="3" presId="urn:microsoft.com/office/officeart/2005/8/layout/vList6"/>
    <dgm:cxn modelId="{9184B546-3926-B84B-BA40-29E088B7A30D}" srcId="{97871AB4-6DE4-5F4B-B2E0-D8A187B96C9A}" destId="{65AB9AED-DD2B-4344-9091-66D747037887}" srcOrd="3" destOrd="0" parTransId="{09F1C28F-D72D-C947-9C2E-654BAAAF6AD6}" sibTransId="{4459182E-FC79-D64E-82FE-BCF185AB1B46}"/>
    <dgm:cxn modelId="{D0D792B4-CDE7-194E-A446-82E179565373}" srcId="{97871AB4-6DE4-5F4B-B2E0-D8A187B96C9A}" destId="{4D9BC2F3-7EA4-BD4C-B410-B04EB186550C}" srcOrd="2" destOrd="0" parTransId="{D5178872-787F-8448-961A-9BBB3BAFDB1D}" sibTransId="{EBC6391D-5BB9-9D40-8CC1-87C8B61EB511}"/>
    <dgm:cxn modelId="{964BEABC-F611-B446-A677-713329084670}" srcId="{97871AB4-6DE4-5F4B-B2E0-D8A187B96C9A}" destId="{8ABFE8E2-3951-0A4B-901C-A26E36291C1A}" srcOrd="0" destOrd="0" parTransId="{5A337682-4963-8541-BD83-F036BDC728DA}" sibTransId="{65705F4A-C5C9-B64F-8255-2051AF701E76}"/>
    <dgm:cxn modelId="{225D58E3-21F5-7446-9F7A-D15D1617D995}" srcId="{514B7ED1-F859-A74E-BDB0-8182841F465B}" destId="{97871AB4-6DE4-5F4B-B2E0-D8A187B96C9A}" srcOrd="0" destOrd="0" parTransId="{65E4AA05-F241-164E-A4C5-0BC2D3AFC55F}" sibTransId="{B953DDE9-E6D1-AB47-B6EA-8D5E7FF32269}"/>
    <dgm:cxn modelId="{BE1603F8-9A13-2E4B-938E-DEEE559B8CF9}" type="presOf" srcId="{8ABFE8E2-3951-0A4B-901C-A26E36291C1A}" destId="{A07F5937-6262-FC4F-9200-50209BDE0395}" srcOrd="0" destOrd="0" presId="urn:microsoft.com/office/officeart/2005/8/layout/vList6"/>
    <dgm:cxn modelId="{E49AF3F8-A04A-D94D-831F-5CA71CA1DCB7}" srcId="{97871AB4-6DE4-5F4B-B2E0-D8A187B96C9A}" destId="{6910C061-734D-A548-A44A-4E7F9B85C827}" srcOrd="1" destOrd="0" parTransId="{6F76F3A5-9D7E-934C-871B-3D21CBDA3E3C}" sibTransId="{D3322B82-20D2-A141-9D4F-78D7C7F92F8C}"/>
    <dgm:cxn modelId="{4C19A97D-CEFF-7C45-BA0D-97336E4DF289}" type="presParOf" srcId="{9F980AFA-A5C1-0147-9A88-27CB6CC73E01}" destId="{2A1A2850-785B-E541-9062-032B8A3E85B9}" srcOrd="0" destOrd="0" presId="urn:microsoft.com/office/officeart/2005/8/layout/vList6"/>
    <dgm:cxn modelId="{F2970441-0B38-CC4F-83CA-CF5409E533FE}" type="presParOf" srcId="{2A1A2850-785B-E541-9062-032B8A3E85B9}" destId="{78945291-3A86-734B-B0DD-CD131EAB034B}" srcOrd="0" destOrd="0" presId="urn:microsoft.com/office/officeart/2005/8/layout/vList6"/>
    <dgm:cxn modelId="{D21684CC-A922-A145-8613-9B56AE23C27D}" type="presParOf" srcId="{2A1A2850-785B-E541-9062-032B8A3E85B9}" destId="{A07F5937-6262-FC4F-9200-50209BDE0395}"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04FE5-5469-A441-943F-5C453D313FF4}">
      <dsp:nvSpPr>
        <dsp:cNvPr id="0" name=""/>
        <dsp:cNvSpPr/>
      </dsp:nvSpPr>
      <dsp:spPr>
        <a:xfrm>
          <a:off x="26" y="429787"/>
          <a:ext cx="2567137" cy="1026855"/>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tx1"/>
              </a:solidFill>
              <a:latin typeface="Arial"/>
              <a:cs typeface="Arial"/>
            </a:rPr>
            <a:t>Legal Framework</a:t>
          </a:r>
        </a:p>
      </dsp:txBody>
      <dsp:txXfrm>
        <a:off x="26" y="429787"/>
        <a:ext cx="2567137" cy="1026855"/>
      </dsp:txXfrm>
    </dsp:sp>
    <dsp:sp modelId="{DD82E108-829C-F44C-8DA9-390793AA2DD9}">
      <dsp:nvSpPr>
        <dsp:cNvPr id="0" name=""/>
        <dsp:cNvSpPr/>
      </dsp:nvSpPr>
      <dsp:spPr>
        <a:xfrm>
          <a:off x="26" y="1456642"/>
          <a:ext cx="2567137" cy="2854800"/>
        </a:xfrm>
        <a:prstGeom prst="rect">
          <a:avLst/>
        </a:prstGeom>
        <a:no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800"/>
            </a:spcAft>
            <a:buChar char="•"/>
          </a:pPr>
          <a:r>
            <a:rPr lang="en-US" sz="2000" kern="1200">
              <a:solidFill>
                <a:schemeClr val="tx1"/>
              </a:solidFill>
              <a:latin typeface="Arial"/>
              <a:cs typeface="Arial"/>
            </a:rPr>
            <a:t>Statistical law</a:t>
          </a:r>
        </a:p>
        <a:p>
          <a:pPr marL="228600" lvl="1" indent="-228600" algn="l" defTabSz="889000">
            <a:lnSpc>
              <a:spcPct val="90000"/>
            </a:lnSpc>
            <a:spcBef>
              <a:spcPct val="0"/>
            </a:spcBef>
            <a:spcAft>
              <a:spcPts val="800"/>
            </a:spcAft>
            <a:buChar char="•"/>
          </a:pPr>
          <a:r>
            <a:rPr lang="en-US" sz="2000" kern="1200">
              <a:solidFill>
                <a:schemeClr val="tx1"/>
              </a:solidFill>
              <a:latin typeface="Arial"/>
              <a:cs typeface="Arial"/>
            </a:rPr>
            <a:t>Memorandum of Understanding or Service Level Agreement</a:t>
          </a:r>
        </a:p>
      </dsp:txBody>
      <dsp:txXfrm>
        <a:off x="26" y="1456642"/>
        <a:ext cx="2567137" cy="2854800"/>
      </dsp:txXfrm>
    </dsp:sp>
    <dsp:sp modelId="{579A1ECA-C362-EB45-9ED5-FCAF80A619FD}">
      <dsp:nvSpPr>
        <dsp:cNvPr id="0" name=""/>
        <dsp:cNvSpPr/>
      </dsp:nvSpPr>
      <dsp:spPr>
        <a:xfrm>
          <a:off x="2926563" y="429787"/>
          <a:ext cx="2567137" cy="1026855"/>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a:cs typeface="Arial"/>
            </a:rPr>
            <a:t>Institution Framework</a:t>
          </a:r>
        </a:p>
      </dsp:txBody>
      <dsp:txXfrm>
        <a:off x="2926563" y="429787"/>
        <a:ext cx="2567137" cy="1026855"/>
      </dsp:txXfrm>
    </dsp:sp>
    <dsp:sp modelId="{7F243A7E-0D55-FC4A-81B2-73493654C032}">
      <dsp:nvSpPr>
        <dsp:cNvPr id="0" name=""/>
        <dsp:cNvSpPr/>
      </dsp:nvSpPr>
      <dsp:spPr>
        <a:xfrm>
          <a:off x="2926563" y="1456642"/>
          <a:ext cx="2567137" cy="2854800"/>
        </a:xfrm>
        <a:prstGeom prst="rect">
          <a:avLst/>
        </a:prstGeom>
        <a:no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800"/>
            </a:spcAft>
            <a:buChar char="•"/>
          </a:pPr>
          <a:r>
            <a:rPr lang="en-US" sz="1800" kern="1200" spc="-5" dirty="0">
              <a:effectLst/>
              <a:latin typeface="Calibri" panose="020F0502020204030204" pitchFamily="34" charset="0"/>
              <a:ea typeface="Calibri" panose="020F0502020204030204" pitchFamily="34" charset="0"/>
            </a:rPr>
            <a:t>Arrangements among the relevant institutions in the country for the maintenance and update of SBRs. </a:t>
          </a:r>
          <a:endParaRPr lang="en-US" sz="1800" i="1" kern="1200" dirty="0">
            <a:solidFill>
              <a:schemeClr val="tx1"/>
            </a:solidFill>
            <a:latin typeface="Arial"/>
            <a:cs typeface="Arial"/>
          </a:endParaRPr>
        </a:p>
      </dsp:txBody>
      <dsp:txXfrm>
        <a:off x="2926563" y="1456642"/>
        <a:ext cx="2567137" cy="28548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2D366-BB13-4F8D-873B-B6F9320921C8}">
      <dsp:nvSpPr>
        <dsp:cNvPr id="0" name=""/>
        <dsp:cNvSpPr/>
      </dsp:nvSpPr>
      <dsp:spPr>
        <a:xfrm rot="5400000">
          <a:off x="391661" y="899027"/>
          <a:ext cx="1169430" cy="1945906"/>
        </a:xfrm>
        <a:prstGeom prst="corner">
          <a:avLst>
            <a:gd name="adj1" fmla="val 16120"/>
            <a:gd name="adj2" fmla="val 16110"/>
          </a:avLst>
        </a:prstGeom>
        <a:solidFill>
          <a:schemeClr val="bg1">
            <a:lumMod val="65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F72554-57C4-412C-A018-EB8B1AA98E54}">
      <dsp:nvSpPr>
        <dsp:cNvPr id="0" name=""/>
        <dsp:cNvSpPr/>
      </dsp:nvSpPr>
      <dsp:spPr>
        <a:xfrm>
          <a:off x="196454" y="1480434"/>
          <a:ext cx="1756775" cy="153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solidFill>
                <a:schemeClr val="bg1">
                  <a:lumMod val="65000"/>
                </a:schemeClr>
              </a:solidFill>
            </a:rPr>
            <a:t>early</a:t>
          </a:r>
        </a:p>
      </dsp:txBody>
      <dsp:txXfrm>
        <a:off x="196454" y="1480434"/>
        <a:ext cx="1756775" cy="1539916"/>
      </dsp:txXfrm>
    </dsp:sp>
    <dsp:sp modelId="{BE8B2882-8E8F-4492-A191-48DB6C89A456}">
      <dsp:nvSpPr>
        <dsp:cNvPr id="0" name=""/>
        <dsp:cNvSpPr/>
      </dsp:nvSpPr>
      <dsp:spPr>
        <a:xfrm>
          <a:off x="1621762" y="755768"/>
          <a:ext cx="331467" cy="331467"/>
        </a:xfrm>
        <a:prstGeom prst="triangle">
          <a:avLst>
            <a:gd name="adj" fmla="val 100000"/>
          </a:avLst>
        </a:prstGeom>
        <a:solidFill>
          <a:schemeClr val="accent6">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37C903-B971-4E20-A703-2FCAB0831CCB}">
      <dsp:nvSpPr>
        <dsp:cNvPr id="0" name=""/>
        <dsp:cNvSpPr/>
      </dsp:nvSpPr>
      <dsp:spPr>
        <a:xfrm rot="5400000">
          <a:off x="2542297" y="366850"/>
          <a:ext cx="1169430" cy="1945906"/>
        </a:xfrm>
        <a:prstGeom prst="corner">
          <a:avLst>
            <a:gd name="adj1" fmla="val 16120"/>
            <a:gd name="adj2" fmla="val 16110"/>
          </a:avLst>
        </a:prstGeom>
        <a:solidFill>
          <a:schemeClr val="tx1">
            <a:lumMod val="50000"/>
            <a:lumOff val="5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1518C1-6B0F-4AEA-9C66-B95265A8C08D}">
      <dsp:nvSpPr>
        <dsp:cNvPr id="0" name=""/>
        <dsp:cNvSpPr/>
      </dsp:nvSpPr>
      <dsp:spPr>
        <a:xfrm>
          <a:off x="2347090" y="948257"/>
          <a:ext cx="1756775" cy="153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solidFill>
                <a:schemeClr val="bg1">
                  <a:lumMod val="50000"/>
                </a:schemeClr>
              </a:solidFill>
            </a:rPr>
            <a:t>mature</a:t>
          </a:r>
        </a:p>
      </dsp:txBody>
      <dsp:txXfrm>
        <a:off x="2347090" y="948257"/>
        <a:ext cx="1756775" cy="1539916"/>
      </dsp:txXfrm>
    </dsp:sp>
    <dsp:sp modelId="{04C63FA4-D0B0-4A56-AC56-ACC52A0174EB}">
      <dsp:nvSpPr>
        <dsp:cNvPr id="0" name=""/>
        <dsp:cNvSpPr/>
      </dsp:nvSpPr>
      <dsp:spPr>
        <a:xfrm>
          <a:off x="3772398" y="223591"/>
          <a:ext cx="331467" cy="331467"/>
        </a:xfrm>
        <a:prstGeom prst="triangle">
          <a:avLst>
            <a:gd name="adj" fmla="val 100000"/>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64C138-A4EF-48EF-AE28-6053909BCEBB}">
      <dsp:nvSpPr>
        <dsp:cNvPr id="0" name=""/>
        <dsp:cNvSpPr/>
      </dsp:nvSpPr>
      <dsp:spPr>
        <a:xfrm rot="5400000">
          <a:off x="4692933" y="-165326"/>
          <a:ext cx="1169430" cy="1945906"/>
        </a:xfrm>
        <a:prstGeom prst="corner">
          <a:avLst>
            <a:gd name="adj1" fmla="val 16120"/>
            <a:gd name="adj2" fmla="val 16110"/>
          </a:avLst>
        </a:prstGeom>
        <a:solidFill>
          <a:schemeClr val="bg2">
            <a:lumMod val="25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F94F2A-9E94-48E9-97A6-3D03F0712251}">
      <dsp:nvSpPr>
        <dsp:cNvPr id="0" name=""/>
        <dsp:cNvSpPr/>
      </dsp:nvSpPr>
      <dsp:spPr>
        <a:xfrm>
          <a:off x="4497726" y="416080"/>
          <a:ext cx="1756775" cy="153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solidFill>
                <a:schemeClr val="bg2">
                  <a:lumMod val="25000"/>
                </a:schemeClr>
              </a:solidFill>
            </a:rPr>
            <a:t>advanced</a:t>
          </a:r>
        </a:p>
      </dsp:txBody>
      <dsp:txXfrm>
        <a:off x="4497726" y="416080"/>
        <a:ext cx="1756775" cy="15399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2D366-BB13-4F8D-873B-B6F9320921C8}">
      <dsp:nvSpPr>
        <dsp:cNvPr id="0" name=""/>
        <dsp:cNvSpPr/>
      </dsp:nvSpPr>
      <dsp:spPr>
        <a:xfrm rot="5400000">
          <a:off x="391661" y="899027"/>
          <a:ext cx="1169430" cy="1945906"/>
        </a:xfrm>
        <a:prstGeom prst="corner">
          <a:avLst>
            <a:gd name="adj1" fmla="val 16120"/>
            <a:gd name="adj2" fmla="val 16110"/>
          </a:avLst>
        </a:prstGeom>
        <a:solidFill>
          <a:schemeClr val="bg1">
            <a:lumMod val="65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F72554-57C4-412C-A018-EB8B1AA98E54}">
      <dsp:nvSpPr>
        <dsp:cNvPr id="0" name=""/>
        <dsp:cNvSpPr/>
      </dsp:nvSpPr>
      <dsp:spPr>
        <a:xfrm>
          <a:off x="196454" y="1480434"/>
          <a:ext cx="1756775" cy="153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solidFill>
                <a:schemeClr val="bg1">
                  <a:lumMod val="65000"/>
                </a:schemeClr>
              </a:solidFill>
            </a:rPr>
            <a:t>early</a:t>
          </a:r>
        </a:p>
      </dsp:txBody>
      <dsp:txXfrm>
        <a:off x="196454" y="1480434"/>
        <a:ext cx="1756775" cy="1539916"/>
      </dsp:txXfrm>
    </dsp:sp>
    <dsp:sp modelId="{BE8B2882-8E8F-4492-A191-48DB6C89A456}">
      <dsp:nvSpPr>
        <dsp:cNvPr id="0" name=""/>
        <dsp:cNvSpPr/>
      </dsp:nvSpPr>
      <dsp:spPr>
        <a:xfrm>
          <a:off x="1621762" y="755768"/>
          <a:ext cx="331467" cy="331467"/>
        </a:xfrm>
        <a:prstGeom prst="triangle">
          <a:avLst>
            <a:gd name="adj" fmla="val 100000"/>
          </a:avLst>
        </a:prstGeom>
        <a:solidFill>
          <a:schemeClr val="accent6">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37C903-B971-4E20-A703-2FCAB0831CCB}">
      <dsp:nvSpPr>
        <dsp:cNvPr id="0" name=""/>
        <dsp:cNvSpPr/>
      </dsp:nvSpPr>
      <dsp:spPr>
        <a:xfrm rot="5400000">
          <a:off x="2542297" y="366850"/>
          <a:ext cx="1169430" cy="1945906"/>
        </a:xfrm>
        <a:prstGeom prst="corner">
          <a:avLst>
            <a:gd name="adj1" fmla="val 16120"/>
            <a:gd name="adj2" fmla="val 16110"/>
          </a:avLst>
        </a:prstGeom>
        <a:solidFill>
          <a:schemeClr val="tx1">
            <a:lumMod val="50000"/>
            <a:lumOff val="5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1518C1-6B0F-4AEA-9C66-B95265A8C08D}">
      <dsp:nvSpPr>
        <dsp:cNvPr id="0" name=""/>
        <dsp:cNvSpPr/>
      </dsp:nvSpPr>
      <dsp:spPr>
        <a:xfrm>
          <a:off x="2347090" y="948257"/>
          <a:ext cx="1756775" cy="153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solidFill>
                <a:schemeClr val="bg1">
                  <a:lumMod val="50000"/>
                </a:schemeClr>
              </a:solidFill>
            </a:rPr>
            <a:t>mature</a:t>
          </a:r>
        </a:p>
      </dsp:txBody>
      <dsp:txXfrm>
        <a:off x="2347090" y="948257"/>
        <a:ext cx="1756775" cy="1539916"/>
      </dsp:txXfrm>
    </dsp:sp>
    <dsp:sp modelId="{04C63FA4-D0B0-4A56-AC56-ACC52A0174EB}">
      <dsp:nvSpPr>
        <dsp:cNvPr id="0" name=""/>
        <dsp:cNvSpPr/>
      </dsp:nvSpPr>
      <dsp:spPr>
        <a:xfrm>
          <a:off x="3772398" y="223591"/>
          <a:ext cx="331467" cy="331467"/>
        </a:xfrm>
        <a:prstGeom prst="triangle">
          <a:avLst>
            <a:gd name="adj" fmla="val 100000"/>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64C138-A4EF-48EF-AE28-6053909BCEBB}">
      <dsp:nvSpPr>
        <dsp:cNvPr id="0" name=""/>
        <dsp:cNvSpPr/>
      </dsp:nvSpPr>
      <dsp:spPr>
        <a:xfrm rot="5400000">
          <a:off x="4692933" y="-165326"/>
          <a:ext cx="1169430" cy="1945906"/>
        </a:xfrm>
        <a:prstGeom prst="corner">
          <a:avLst>
            <a:gd name="adj1" fmla="val 16120"/>
            <a:gd name="adj2" fmla="val 16110"/>
          </a:avLst>
        </a:prstGeom>
        <a:solidFill>
          <a:schemeClr val="bg2">
            <a:lumMod val="25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F94F2A-9E94-48E9-97A6-3D03F0712251}">
      <dsp:nvSpPr>
        <dsp:cNvPr id="0" name=""/>
        <dsp:cNvSpPr/>
      </dsp:nvSpPr>
      <dsp:spPr>
        <a:xfrm>
          <a:off x="4497726" y="416080"/>
          <a:ext cx="1756775" cy="153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solidFill>
                <a:schemeClr val="bg2">
                  <a:lumMod val="25000"/>
                </a:schemeClr>
              </a:solidFill>
            </a:rPr>
            <a:t>advanced</a:t>
          </a:r>
        </a:p>
      </dsp:txBody>
      <dsp:txXfrm>
        <a:off x="4497726" y="416080"/>
        <a:ext cx="1756775" cy="15399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2D366-BB13-4F8D-873B-B6F9320921C8}">
      <dsp:nvSpPr>
        <dsp:cNvPr id="0" name=""/>
        <dsp:cNvSpPr/>
      </dsp:nvSpPr>
      <dsp:spPr>
        <a:xfrm rot="5400000">
          <a:off x="391661" y="899027"/>
          <a:ext cx="1169430" cy="1945906"/>
        </a:xfrm>
        <a:prstGeom prst="corner">
          <a:avLst>
            <a:gd name="adj1" fmla="val 16120"/>
            <a:gd name="adj2" fmla="val 16110"/>
          </a:avLst>
        </a:prstGeom>
        <a:solidFill>
          <a:schemeClr val="bg1">
            <a:lumMod val="65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F72554-57C4-412C-A018-EB8B1AA98E54}">
      <dsp:nvSpPr>
        <dsp:cNvPr id="0" name=""/>
        <dsp:cNvSpPr/>
      </dsp:nvSpPr>
      <dsp:spPr>
        <a:xfrm>
          <a:off x="196454" y="1480434"/>
          <a:ext cx="1756775" cy="153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solidFill>
                <a:schemeClr val="bg1">
                  <a:lumMod val="65000"/>
                </a:schemeClr>
              </a:solidFill>
            </a:rPr>
            <a:t>early</a:t>
          </a:r>
        </a:p>
      </dsp:txBody>
      <dsp:txXfrm>
        <a:off x="196454" y="1480434"/>
        <a:ext cx="1756775" cy="1539916"/>
      </dsp:txXfrm>
    </dsp:sp>
    <dsp:sp modelId="{BE8B2882-8E8F-4492-A191-48DB6C89A456}">
      <dsp:nvSpPr>
        <dsp:cNvPr id="0" name=""/>
        <dsp:cNvSpPr/>
      </dsp:nvSpPr>
      <dsp:spPr>
        <a:xfrm>
          <a:off x="1621762" y="755768"/>
          <a:ext cx="331467" cy="331467"/>
        </a:xfrm>
        <a:prstGeom prst="triangle">
          <a:avLst>
            <a:gd name="adj" fmla="val 100000"/>
          </a:avLst>
        </a:prstGeom>
        <a:solidFill>
          <a:schemeClr val="accent6">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37C903-B971-4E20-A703-2FCAB0831CCB}">
      <dsp:nvSpPr>
        <dsp:cNvPr id="0" name=""/>
        <dsp:cNvSpPr/>
      </dsp:nvSpPr>
      <dsp:spPr>
        <a:xfrm rot="5400000">
          <a:off x="2542297" y="366850"/>
          <a:ext cx="1169430" cy="1945906"/>
        </a:xfrm>
        <a:prstGeom prst="corner">
          <a:avLst>
            <a:gd name="adj1" fmla="val 16120"/>
            <a:gd name="adj2" fmla="val 16110"/>
          </a:avLst>
        </a:prstGeom>
        <a:solidFill>
          <a:schemeClr val="tx1">
            <a:lumMod val="50000"/>
            <a:lumOff val="5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1518C1-6B0F-4AEA-9C66-B95265A8C08D}">
      <dsp:nvSpPr>
        <dsp:cNvPr id="0" name=""/>
        <dsp:cNvSpPr/>
      </dsp:nvSpPr>
      <dsp:spPr>
        <a:xfrm>
          <a:off x="2347090" y="948257"/>
          <a:ext cx="1756775" cy="153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solidFill>
                <a:schemeClr val="bg1">
                  <a:lumMod val="50000"/>
                </a:schemeClr>
              </a:solidFill>
            </a:rPr>
            <a:t>mature</a:t>
          </a:r>
        </a:p>
      </dsp:txBody>
      <dsp:txXfrm>
        <a:off x="2347090" y="948257"/>
        <a:ext cx="1756775" cy="1539916"/>
      </dsp:txXfrm>
    </dsp:sp>
    <dsp:sp modelId="{04C63FA4-D0B0-4A56-AC56-ACC52A0174EB}">
      <dsp:nvSpPr>
        <dsp:cNvPr id="0" name=""/>
        <dsp:cNvSpPr/>
      </dsp:nvSpPr>
      <dsp:spPr>
        <a:xfrm>
          <a:off x="3772398" y="223591"/>
          <a:ext cx="331467" cy="331467"/>
        </a:xfrm>
        <a:prstGeom prst="triangle">
          <a:avLst>
            <a:gd name="adj" fmla="val 100000"/>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64C138-A4EF-48EF-AE28-6053909BCEBB}">
      <dsp:nvSpPr>
        <dsp:cNvPr id="0" name=""/>
        <dsp:cNvSpPr/>
      </dsp:nvSpPr>
      <dsp:spPr>
        <a:xfrm rot="5400000">
          <a:off x="4692933" y="-165326"/>
          <a:ext cx="1169430" cy="1945906"/>
        </a:xfrm>
        <a:prstGeom prst="corner">
          <a:avLst>
            <a:gd name="adj1" fmla="val 16120"/>
            <a:gd name="adj2" fmla="val 16110"/>
          </a:avLst>
        </a:prstGeom>
        <a:solidFill>
          <a:schemeClr val="bg2">
            <a:lumMod val="25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F94F2A-9E94-48E9-97A6-3D03F0712251}">
      <dsp:nvSpPr>
        <dsp:cNvPr id="0" name=""/>
        <dsp:cNvSpPr/>
      </dsp:nvSpPr>
      <dsp:spPr>
        <a:xfrm>
          <a:off x="4497726" y="416080"/>
          <a:ext cx="1756775" cy="153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solidFill>
                <a:schemeClr val="bg2">
                  <a:lumMod val="25000"/>
                </a:schemeClr>
              </a:solidFill>
            </a:rPr>
            <a:t>advanced</a:t>
          </a:r>
        </a:p>
      </dsp:txBody>
      <dsp:txXfrm>
        <a:off x="4497726" y="416080"/>
        <a:ext cx="1756775" cy="15399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B48F5-8004-44F2-B065-FE66C2ECC34A}">
      <dsp:nvSpPr>
        <dsp:cNvPr id="0" name=""/>
        <dsp:cNvSpPr/>
      </dsp:nvSpPr>
      <dsp:spPr>
        <a:xfrm>
          <a:off x="-3533901" y="-546859"/>
          <a:ext cx="4241741" cy="4241741"/>
        </a:xfrm>
        <a:prstGeom prst="blockArc">
          <a:avLst>
            <a:gd name="adj1" fmla="val 18900000"/>
            <a:gd name="adj2" fmla="val 2700000"/>
            <a:gd name="adj3" fmla="val 509"/>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5C8095F-076C-423F-B10B-D3958E1C7300}">
      <dsp:nvSpPr>
        <dsp:cNvPr id="0" name=""/>
        <dsp:cNvSpPr/>
      </dsp:nvSpPr>
      <dsp:spPr>
        <a:xfrm>
          <a:off x="578685" y="358921"/>
          <a:ext cx="7715424" cy="10809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384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 Law of the National System of Statistical and Geographic Information </a:t>
          </a:r>
          <a:endParaRPr lang="es-MX"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es-MX" sz="1600" kern="1200" dirty="0">
              <a:latin typeface="Arial" panose="020B0604020202020204" pitchFamily="34" charset="0"/>
              <a:cs typeface="Arial" panose="020B0604020202020204" pitchFamily="34" charset="0"/>
            </a:rPr>
            <a:t>- </a:t>
          </a:r>
          <a:r>
            <a:rPr lang="es-MX" sz="1600" kern="1200" dirty="0" err="1">
              <a:latin typeface="Arial" panose="020B0604020202020204" pitchFamily="34" charset="0"/>
              <a:cs typeface="Arial" panose="020B0604020202020204" pitchFamily="34" charset="0"/>
            </a:rPr>
            <a:t>Directory</a:t>
          </a:r>
          <a:r>
            <a:rPr lang="es-MX" sz="1600" kern="1200" dirty="0">
              <a:latin typeface="Arial" panose="020B0604020202020204" pitchFamily="34" charset="0"/>
              <a:cs typeface="Arial" panose="020B0604020202020204" pitchFamily="34" charset="0"/>
            </a:rPr>
            <a:t> </a:t>
          </a:r>
          <a:r>
            <a:rPr lang="es-MX" sz="1600" kern="1200" dirty="0" err="1">
              <a:latin typeface="Arial" panose="020B0604020202020204" pitchFamily="34" charset="0"/>
              <a:cs typeface="Arial" panose="020B0604020202020204" pitchFamily="34" charset="0"/>
            </a:rPr>
            <a:t>of</a:t>
          </a:r>
          <a:r>
            <a:rPr lang="es-MX" sz="1600" kern="1200" dirty="0">
              <a:latin typeface="Arial" panose="020B0604020202020204" pitchFamily="34" charset="0"/>
              <a:cs typeface="Arial" panose="020B0604020202020204" pitchFamily="34" charset="0"/>
            </a:rPr>
            <a:t> </a:t>
          </a:r>
          <a:r>
            <a:rPr lang="es-MX" sz="1600" kern="1200" dirty="0" err="1">
              <a:latin typeface="Arial" panose="020B0604020202020204" pitchFamily="34" charset="0"/>
              <a:cs typeface="Arial" panose="020B0604020202020204" pitchFamily="34" charset="0"/>
            </a:rPr>
            <a:t>Economic</a:t>
          </a:r>
          <a:r>
            <a:rPr lang="es-MX" sz="1600" kern="1200" dirty="0">
              <a:latin typeface="Arial" panose="020B0604020202020204" pitchFamily="34" charset="0"/>
              <a:cs typeface="Arial" panose="020B0604020202020204" pitchFamily="34" charset="0"/>
            </a:rPr>
            <a:t> </a:t>
          </a:r>
          <a:r>
            <a:rPr lang="es-MX" sz="1600" kern="1200" dirty="0" err="1">
              <a:latin typeface="Arial" panose="020B0604020202020204" pitchFamily="34" charset="0"/>
              <a:cs typeface="Arial" panose="020B0604020202020204" pitchFamily="34" charset="0"/>
            </a:rPr>
            <a:t>Units</a:t>
          </a:r>
          <a:r>
            <a:rPr lang="es-MX" sz="1600" kern="1200" dirty="0">
              <a:latin typeface="Arial" panose="020B0604020202020204" pitchFamily="34" charset="0"/>
              <a:cs typeface="Arial" panose="020B0604020202020204" pitchFamily="34" charset="0"/>
            </a:rPr>
            <a:t> </a:t>
          </a:r>
          <a:r>
            <a:rPr lang="es-MX" sz="1600" kern="1200" dirty="0" err="1">
              <a:latin typeface="Arial" panose="020B0604020202020204" pitchFamily="34" charset="0"/>
              <a:cs typeface="Arial" panose="020B0604020202020204" pitchFamily="34" charset="0"/>
            </a:rPr>
            <a:t>for</a:t>
          </a:r>
          <a:r>
            <a:rPr lang="es-MX" sz="1600" kern="1200" dirty="0">
              <a:latin typeface="Arial" panose="020B0604020202020204" pitchFamily="34" charset="0"/>
              <a:cs typeface="Arial" panose="020B0604020202020204" pitchFamily="34" charset="0"/>
            </a:rPr>
            <a:t> </a:t>
          </a:r>
          <a:r>
            <a:rPr lang="es-MX" sz="1600" kern="1200" dirty="0" err="1">
              <a:latin typeface="Arial" panose="020B0604020202020204" pitchFamily="34" charset="0"/>
              <a:cs typeface="Arial" panose="020B0604020202020204" pitchFamily="34" charset="0"/>
            </a:rPr>
            <a:t>the</a:t>
          </a:r>
          <a:r>
            <a:rPr lang="es-MX" sz="1600" kern="1200" dirty="0">
              <a:latin typeface="Arial" panose="020B0604020202020204" pitchFamily="34" charset="0"/>
              <a:cs typeface="Arial" panose="020B0604020202020204" pitchFamily="34" charset="0"/>
            </a:rPr>
            <a:t> country</a:t>
          </a:r>
        </a:p>
        <a:p>
          <a:pPr marL="0" lvl="0" indent="0" algn="l" defTabSz="711200">
            <a:lnSpc>
              <a:spcPct val="90000"/>
            </a:lnSpc>
            <a:spcBef>
              <a:spcPct val="0"/>
            </a:spcBef>
            <a:spcAft>
              <a:spcPct val="35000"/>
            </a:spcAft>
            <a:buNone/>
          </a:pPr>
          <a:r>
            <a:rPr lang="es-MX" sz="1600" kern="1200" dirty="0">
              <a:latin typeface="Arial" panose="020B0604020202020204" pitchFamily="34" charset="0"/>
              <a:cs typeface="Arial" panose="020B0604020202020204" pitchFamily="34" charset="0"/>
            </a:rPr>
            <a:t>- Administrative </a:t>
          </a:r>
          <a:r>
            <a:rPr lang="es-MX" sz="1600" kern="1200" dirty="0" err="1">
              <a:latin typeface="Arial" panose="020B0604020202020204" pitchFamily="34" charset="0"/>
              <a:cs typeface="Arial" panose="020B0604020202020204" pitchFamily="34" charset="0"/>
            </a:rPr>
            <a:t>Records</a:t>
          </a:r>
          <a:endParaRPr lang="es-MX" sz="1600" kern="1200" dirty="0">
            <a:latin typeface="Arial" panose="020B0604020202020204" pitchFamily="34" charset="0"/>
            <a:cs typeface="Arial" panose="020B0604020202020204" pitchFamily="34" charset="0"/>
          </a:endParaRPr>
        </a:p>
      </dsp:txBody>
      <dsp:txXfrm>
        <a:off x="578685" y="358921"/>
        <a:ext cx="7715424" cy="1080937"/>
      </dsp:txXfrm>
    </dsp:sp>
    <dsp:sp modelId="{8A2A3D20-956B-46F9-AD4B-6B230695A151}">
      <dsp:nvSpPr>
        <dsp:cNvPr id="0" name=""/>
        <dsp:cNvSpPr/>
      </dsp:nvSpPr>
      <dsp:spPr>
        <a:xfrm>
          <a:off x="16605" y="337310"/>
          <a:ext cx="1124158" cy="1124158"/>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AF622B4-A814-417B-B055-CC9018951D5E}">
      <dsp:nvSpPr>
        <dsp:cNvPr id="0" name=""/>
        <dsp:cNvSpPr/>
      </dsp:nvSpPr>
      <dsp:spPr>
        <a:xfrm>
          <a:off x="578685" y="1798968"/>
          <a:ext cx="7715424" cy="8993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384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Technical Standard for the Incorporation and Update of Information in the Statistical Business Register of Mexico</a:t>
          </a:r>
          <a:endParaRPr lang="es-MX" sz="2000" kern="1200" dirty="0">
            <a:latin typeface="Arial" panose="020B0604020202020204" pitchFamily="34" charset="0"/>
            <a:cs typeface="Arial" panose="020B0604020202020204" pitchFamily="34" charset="0"/>
          </a:endParaRPr>
        </a:p>
      </dsp:txBody>
      <dsp:txXfrm>
        <a:off x="578685" y="1798968"/>
        <a:ext cx="7715424" cy="899326"/>
      </dsp:txXfrm>
    </dsp:sp>
    <dsp:sp modelId="{2B7C45F4-D680-4E8E-896A-5DA43DDCC2E4}">
      <dsp:nvSpPr>
        <dsp:cNvPr id="0" name=""/>
        <dsp:cNvSpPr/>
      </dsp:nvSpPr>
      <dsp:spPr>
        <a:xfrm>
          <a:off x="16605" y="1686552"/>
          <a:ext cx="1124158" cy="1124158"/>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2D366-BB13-4F8D-873B-B6F9320921C8}">
      <dsp:nvSpPr>
        <dsp:cNvPr id="0" name=""/>
        <dsp:cNvSpPr/>
      </dsp:nvSpPr>
      <dsp:spPr>
        <a:xfrm rot="5400000">
          <a:off x="391661" y="899027"/>
          <a:ext cx="1169430" cy="1945906"/>
        </a:xfrm>
        <a:prstGeom prst="corner">
          <a:avLst>
            <a:gd name="adj1" fmla="val 16120"/>
            <a:gd name="adj2" fmla="val 16110"/>
          </a:avLst>
        </a:prstGeom>
        <a:solidFill>
          <a:schemeClr val="bg1">
            <a:lumMod val="65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F72554-57C4-412C-A018-EB8B1AA98E54}">
      <dsp:nvSpPr>
        <dsp:cNvPr id="0" name=""/>
        <dsp:cNvSpPr/>
      </dsp:nvSpPr>
      <dsp:spPr>
        <a:xfrm>
          <a:off x="196454" y="1480434"/>
          <a:ext cx="1756775" cy="153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solidFill>
                <a:schemeClr val="bg1">
                  <a:lumMod val="65000"/>
                </a:schemeClr>
              </a:solidFill>
            </a:rPr>
            <a:t>early</a:t>
          </a:r>
        </a:p>
      </dsp:txBody>
      <dsp:txXfrm>
        <a:off x="196454" y="1480434"/>
        <a:ext cx="1756775" cy="1539916"/>
      </dsp:txXfrm>
    </dsp:sp>
    <dsp:sp modelId="{BE8B2882-8E8F-4492-A191-48DB6C89A456}">
      <dsp:nvSpPr>
        <dsp:cNvPr id="0" name=""/>
        <dsp:cNvSpPr/>
      </dsp:nvSpPr>
      <dsp:spPr>
        <a:xfrm>
          <a:off x="1621762" y="755768"/>
          <a:ext cx="331467" cy="331467"/>
        </a:xfrm>
        <a:prstGeom prst="triangle">
          <a:avLst>
            <a:gd name="adj" fmla="val 100000"/>
          </a:avLst>
        </a:prstGeom>
        <a:solidFill>
          <a:schemeClr val="accent6">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37C903-B971-4E20-A703-2FCAB0831CCB}">
      <dsp:nvSpPr>
        <dsp:cNvPr id="0" name=""/>
        <dsp:cNvSpPr/>
      </dsp:nvSpPr>
      <dsp:spPr>
        <a:xfrm rot="5400000">
          <a:off x="2542297" y="366850"/>
          <a:ext cx="1169430" cy="1945906"/>
        </a:xfrm>
        <a:prstGeom prst="corner">
          <a:avLst>
            <a:gd name="adj1" fmla="val 16120"/>
            <a:gd name="adj2" fmla="val 16110"/>
          </a:avLst>
        </a:prstGeom>
        <a:solidFill>
          <a:schemeClr val="tx1">
            <a:lumMod val="50000"/>
            <a:lumOff val="5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1518C1-6B0F-4AEA-9C66-B95265A8C08D}">
      <dsp:nvSpPr>
        <dsp:cNvPr id="0" name=""/>
        <dsp:cNvSpPr/>
      </dsp:nvSpPr>
      <dsp:spPr>
        <a:xfrm>
          <a:off x="2347090" y="948257"/>
          <a:ext cx="1756775" cy="153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solidFill>
                <a:schemeClr val="bg1">
                  <a:lumMod val="50000"/>
                </a:schemeClr>
              </a:solidFill>
            </a:rPr>
            <a:t>mature</a:t>
          </a:r>
        </a:p>
      </dsp:txBody>
      <dsp:txXfrm>
        <a:off x="2347090" y="948257"/>
        <a:ext cx="1756775" cy="1539916"/>
      </dsp:txXfrm>
    </dsp:sp>
    <dsp:sp modelId="{04C63FA4-D0B0-4A56-AC56-ACC52A0174EB}">
      <dsp:nvSpPr>
        <dsp:cNvPr id="0" name=""/>
        <dsp:cNvSpPr/>
      </dsp:nvSpPr>
      <dsp:spPr>
        <a:xfrm>
          <a:off x="3772398" y="223591"/>
          <a:ext cx="331467" cy="331467"/>
        </a:xfrm>
        <a:prstGeom prst="triangle">
          <a:avLst>
            <a:gd name="adj" fmla="val 100000"/>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64C138-A4EF-48EF-AE28-6053909BCEBB}">
      <dsp:nvSpPr>
        <dsp:cNvPr id="0" name=""/>
        <dsp:cNvSpPr/>
      </dsp:nvSpPr>
      <dsp:spPr>
        <a:xfrm rot="5400000">
          <a:off x="4692933" y="-165326"/>
          <a:ext cx="1169430" cy="1945906"/>
        </a:xfrm>
        <a:prstGeom prst="corner">
          <a:avLst>
            <a:gd name="adj1" fmla="val 16120"/>
            <a:gd name="adj2" fmla="val 16110"/>
          </a:avLst>
        </a:prstGeom>
        <a:solidFill>
          <a:schemeClr val="bg2">
            <a:lumMod val="25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F94F2A-9E94-48E9-97A6-3D03F0712251}">
      <dsp:nvSpPr>
        <dsp:cNvPr id="0" name=""/>
        <dsp:cNvSpPr/>
      </dsp:nvSpPr>
      <dsp:spPr>
        <a:xfrm>
          <a:off x="4497726" y="416080"/>
          <a:ext cx="1756775" cy="153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solidFill>
                <a:schemeClr val="bg2">
                  <a:lumMod val="25000"/>
                </a:schemeClr>
              </a:solidFill>
            </a:rPr>
            <a:t>advanced</a:t>
          </a:r>
        </a:p>
      </dsp:txBody>
      <dsp:txXfrm>
        <a:off x="4497726" y="416080"/>
        <a:ext cx="1756775" cy="15399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E46D1-C9D1-6E44-B3D9-D3F818155143}">
      <dsp:nvSpPr>
        <dsp:cNvPr id="0" name=""/>
        <dsp:cNvSpPr/>
      </dsp:nvSpPr>
      <dsp:spPr>
        <a:xfrm>
          <a:off x="1328474" y="1380"/>
          <a:ext cx="4491345" cy="416918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65" tIns="0" rIns="12065" bIns="0" numCol="1" spcCol="1270" anchor="ctr" anchorCtr="0">
          <a:noAutofit/>
        </a:bodyPr>
        <a:lstStyle/>
        <a:p>
          <a:pPr marL="171450" lvl="1" indent="-171450" algn="l" defTabSz="844550" rtl="0">
            <a:lnSpc>
              <a:spcPct val="90000"/>
            </a:lnSpc>
            <a:spcBef>
              <a:spcPct val="0"/>
            </a:spcBef>
            <a:spcAft>
              <a:spcPct val="15000"/>
            </a:spcAft>
            <a:buChar char="•"/>
          </a:pPr>
          <a:r>
            <a:rPr lang="en-US" sz="1900" b="1" kern="1200" dirty="0">
              <a:latin typeface="Arial"/>
              <a:cs typeface="Arial"/>
            </a:rPr>
            <a:t>Administrative sources </a:t>
          </a:r>
          <a:r>
            <a:rPr lang="en-US" sz="1600" i="1" kern="1200" dirty="0">
              <a:latin typeface="Arial"/>
              <a:cs typeface="Arial"/>
            </a:rPr>
            <a:t>(licenses register, tax register, social security register, labor and  employment registers)</a:t>
          </a:r>
        </a:p>
        <a:p>
          <a:pPr marL="171450" lvl="1" indent="-171450" algn="l" defTabSz="844550">
            <a:lnSpc>
              <a:spcPct val="90000"/>
            </a:lnSpc>
            <a:spcBef>
              <a:spcPct val="0"/>
            </a:spcBef>
            <a:spcAft>
              <a:spcPct val="15000"/>
            </a:spcAft>
            <a:buChar char="•"/>
          </a:pPr>
          <a:r>
            <a:rPr lang="en-US" sz="1900" b="1" kern="1200" dirty="0">
              <a:latin typeface="Arial"/>
              <a:cs typeface="Arial"/>
            </a:rPr>
            <a:t>Statistical sources </a:t>
          </a:r>
          <a:r>
            <a:rPr lang="en-US" sz="1600" i="1" kern="1200" dirty="0">
              <a:latin typeface="Arial"/>
              <a:cs typeface="Arial"/>
            </a:rPr>
            <a:t>(Economic Census, Enterprise/establishment surveys, SBR improvement surveys</a:t>
          </a:r>
          <a:endParaRPr lang="en-US" sz="1900" i="1" kern="1200" dirty="0">
            <a:latin typeface="Arial"/>
            <a:cs typeface="Arial"/>
          </a:endParaRPr>
        </a:p>
        <a:p>
          <a:pPr marL="171450" lvl="1" indent="-171450" algn="l" defTabSz="844550">
            <a:lnSpc>
              <a:spcPct val="90000"/>
            </a:lnSpc>
            <a:spcBef>
              <a:spcPct val="0"/>
            </a:spcBef>
            <a:spcAft>
              <a:spcPct val="15000"/>
            </a:spcAft>
            <a:buChar char="•"/>
          </a:pPr>
          <a:r>
            <a:rPr lang="en-US" sz="1900" b="1" i="0" kern="1200">
              <a:latin typeface="Arial"/>
              <a:cs typeface="Arial"/>
            </a:rPr>
            <a:t>Other sources </a:t>
          </a:r>
          <a:r>
            <a:rPr lang="en-US" sz="1600" i="1" kern="1200">
              <a:latin typeface="Arial"/>
              <a:cs typeface="Arial"/>
            </a:rPr>
            <a:t>(commercial data providers, utilities, internet companies)</a:t>
          </a:r>
        </a:p>
      </dsp:txBody>
      <dsp:txXfrm>
        <a:off x="1328474" y="522529"/>
        <a:ext cx="2927899" cy="3126891"/>
      </dsp:txXfrm>
    </dsp:sp>
    <dsp:sp modelId="{AD3B0D70-3B55-EF45-ACEA-49F20547E881}">
      <dsp:nvSpPr>
        <dsp:cNvPr id="0" name=""/>
        <dsp:cNvSpPr/>
      </dsp:nvSpPr>
      <dsp:spPr>
        <a:xfrm>
          <a:off x="106460" y="517419"/>
          <a:ext cx="1222013" cy="3137111"/>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rial"/>
              <a:cs typeface="Arial"/>
            </a:rPr>
            <a:t>Data Sources</a:t>
          </a:r>
        </a:p>
      </dsp:txBody>
      <dsp:txXfrm>
        <a:off x="106460" y="517419"/>
        <a:ext cx="1222013" cy="31371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2D366-BB13-4F8D-873B-B6F9320921C8}">
      <dsp:nvSpPr>
        <dsp:cNvPr id="0" name=""/>
        <dsp:cNvSpPr/>
      </dsp:nvSpPr>
      <dsp:spPr>
        <a:xfrm rot="5400000">
          <a:off x="391661" y="899027"/>
          <a:ext cx="1169430" cy="1945906"/>
        </a:xfrm>
        <a:prstGeom prst="corner">
          <a:avLst>
            <a:gd name="adj1" fmla="val 16120"/>
            <a:gd name="adj2" fmla="val 16110"/>
          </a:avLst>
        </a:prstGeom>
        <a:solidFill>
          <a:schemeClr val="bg1">
            <a:lumMod val="65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F72554-57C4-412C-A018-EB8B1AA98E54}">
      <dsp:nvSpPr>
        <dsp:cNvPr id="0" name=""/>
        <dsp:cNvSpPr/>
      </dsp:nvSpPr>
      <dsp:spPr>
        <a:xfrm>
          <a:off x="196454" y="1480434"/>
          <a:ext cx="1756775" cy="153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solidFill>
                <a:schemeClr val="bg1">
                  <a:lumMod val="65000"/>
                </a:schemeClr>
              </a:solidFill>
            </a:rPr>
            <a:t>early</a:t>
          </a:r>
        </a:p>
      </dsp:txBody>
      <dsp:txXfrm>
        <a:off x="196454" y="1480434"/>
        <a:ext cx="1756775" cy="1539916"/>
      </dsp:txXfrm>
    </dsp:sp>
    <dsp:sp modelId="{BE8B2882-8E8F-4492-A191-48DB6C89A456}">
      <dsp:nvSpPr>
        <dsp:cNvPr id="0" name=""/>
        <dsp:cNvSpPr/>
      </dsp:nvSpPr>
      <dsp:spPr>
        <a:xfrm>
          <a:off x="1621762" y="755768"/>
          <a:ext cx="331467" cy="331467"/>
        </a:xfrm>
        <a:prstGeom prst="triangle">
          <a:avLst>
            <a:gd name="adj" fmla="val 100000"/>
          </a:avLst>
        </a:prstGeom>
        <a:solidFill>
          <a:schemeClr val="accent6">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37C903-B971-4E20-A703-2FCAB0831CCB}">
      <dsp:nvSpPr>
        <dsp:cNvPr id="0" name=""/>
        <dsp:cNvSpPr/>
      </dsp:nvSpPr>
      <dsp:spPr>
        <a:xfrm rot="5400000">
          <a:off x="2542297" y="366850"/>
          <a:ext cx="1169430" cy="1945906"/>
        </a:xfrm>
        <a:prstGeom prst="corner">
          <a:avLst>
            <a:gd name="adj1" fmla="val 16120"/>
            <a:gd name="adj2" fmla="val 16110"/>
          </a:avLst>
        </a:prstGeom>
        <a:solidFill>
          <a:schemeClr val="tx1">
            <a:lumMod val="50000"/>
            <a:lumOff val="5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1518C1-6B0F-4AEA-9C66-B95265A8C08D}">
      <dsp:nvSpPr>
        <dsp:cNvPr id="0" name=""/>
        <dsp:cNvSpPr/>
      </dsp:nvSpPr>
      <dsp:spPr>
        <a:xfrm>
          <a:off x="2347090" y="948257"/>
          <a:ext cx="1756775" cy="153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solidFill>
                <a:schemeClr val="bg1">
                  <a:lumMod val="50000"/>
                </a:schemeClr>
              </a:solidFill>
            </a:rPr>
            <a:t>mature</a:t>
          </a:r>
        </a:p>
      </dsp:txBody>
      <dsp:txXfrm>
        <a:off x="2347090" y="948257"/>
        <a:ext cx="1756775" cy="1539916"/>
      </dsp:txXfrm>
    </dsp:sp>
    <dsp:sp modelId="{04C63FA4-D0B0-4A56-AC56-ACC52A0174EB}">
      <dsp:nvSpPr>
        <dsp:cNvPr id="0" name=""/>
        <dsp:cNvSpPr/>
      </dsp:nvSpPr>
      <dsp:spPr>
        <a:xfrm>
          <a:off x="3772398" y="223591"/>
          <a:ext cx="331467" cy="331467"/>
        </a:xfrm>
        <a:prstGeom prst="triangle">
          <a:avLst>
            <a:gd name="adj" fmla="val 100000"/>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64C138-A4EF-48EF-AE28-6053909BCEBB}">
      <dsp:nvSpPr>
        <dsp:cNvPr id="0" name=""/>
        <dsp:cNvSpPr/>
      </dsp:nvSpPr>
      <dsp:spPr>
        <a:xfrm rot="5400000">
          <a:off x="4692933" y="-165326"/>
          <a:ext cx="1169430" cy="1945906"/>
        </a:xfrm>
        <a:prstGeom prst="corner">
          <a:avLst>
            <a:gd name="adj1" fmla="val 16120"/>
            <a:gd name="adj2" fmla="val 16110"/>
          </a:avLst>
        </a:prstGeom>
        <a:solidFill>
          <a:schemeClr val="bg2">
            <a:lumMod val="25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F94F2A-9E94-48E9-97A6-3D03F0712251}">
      <dsp:nvSpPr>
        <dsp:cNvPr id="0" name=""/>
        <dsp:cNvSpPr/>
      </dsp:nvSpPr>
      <dsp:spPr>
        <a:xfrm>
          <a:off x="4497726" y="416080"/>
          <a:ext cx="1756775" cy="153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solidFill>
                <a:schemeClr val="bg2">
                  <a:lumMod val="25000"/>
                </a:schemeClr>
              </a:solidFill>
            </a:rPr>
            <a:t>advanced</a:t>
          </a:r>
        </a:p>
      </dsp:txBody>
      <dsp:txXfrm>
        <a:off x="4497726" y="416080"/>
        <a:ext cx="1756775" cy="15399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2D366-BB13-4F8D-873B-B6F9320921C8}">
      <dsp:nvSpPr>
        <dsp:cNvPr id="0" name=""/>
        <dsp:cNvSpPr/>
      </dsp:nvSpPr>
      <dsp:spPr>
        <a:xfrm rot="5400000">
          <a:off x="391661" y="899027"/>
          <a:ext cx="1169430" cy="1945906"/>
        </a:xfrm>
        <a:prstGeom prst="corner">
          <a:avLst>
            <a:gd name="adj1" fmla="val 16120"/>
            <a:gd name="adj2" fmla="val 16110"/>
          </a:avLst>
        </a:prstGeom>
        <a:solidFill>
          <a:schemeClr val="bg1">
            <a:lumMod val="65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F72554-57C4-412C-A018-EB8B1AA98E54}">
      <dsp:nvSpPr>
        <dsp:cNvPr id="0" name=""/>
        <dsp:cNvSpPr/>
      </dsp:nvSpPr>
      <dsp:spPr>
        <a:xfrm>
          <a:off x="196454" y="1480434"/>
          <a:ext cx="1756775" cy="153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solidFill>
                <a:schemeClr val="bg1">
                  <a:lumMod val="65000"/>
                </a:schemeClr>
              </a:solidFill>
            </a:rPr>
            <a:t>early</a:t>
          </a:r>
        </a:p>
      </dsp:txBody>
      <dsp:txXfrm>
        <a:off x="196454" y="1480434"/>
        <a:ext cx="1756775" cy="1539916"/>
      </dsp:txXfrm>
    </dsp:sp>
    <dsp:sp modelId="{BE8B2882-8E8F-4492-A191-48DB6C89A456}">
      <dsp:nvSpPr>
        <dsp:cNvPr id="0" name=""/>
        <dsp:cNvSpPr/>
      </dsp:nvSpPr>
      <dsp:spPr>
        <a:xfrm>
          <a:off x="1621762" y="755768"/>
          <a:ext cx="331467" cy="331467"/>
        </a:xfrm>
        <a:prstGeom prst="triangle">
          <a:avLst>
            <a:gd name="adj" fmla="val 100000"/>
          </a:avLst>
        </a:prstGeom>
        <a:solidFill>
          <a:schemeClr val="accent6">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37C903-B971-4E20-A703-2FCAB0831CCB}">
      <dsp:nvSpPr>
        <dsp:cNvPr id="0" name=""/>
        <dsp:cNvSpPr/>
      </dsp:nvSpPr>
      <dsp:spPr>
        <a:xfrm rot="5400000">
          <a:off x="2542297" y="366850"/>
          <a:ext cx="1169430" cy="1945906"/>
        </a:xfrm>
        <a:prstGeom prst="corner">
          <a:avLst>
            <a:gd name="adj1" fmla="val 16120"/>
            <a:gd name="adj2" fmla="val 16110"/>
          </a:avLst>
        </a:prstGeom>
        <a:solidFill>
          <a:schemeClr val="tx1">
            <a:lumMod val="50000"/>
            <a:lumOff val="5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1518C1-6B0F-4AEA-9C66-B95265A8C08D}">
      <dsp:nvSpPr>
        <dsp:cNvPr id="0" name=""/>
        <dsp:cNvSpPr/>
      </dsp:nvSpPr>
      <dsp:spPr>
        <a:xfrm>
          <a:off x="2347090" y="948257"/>
          <a:ext cx="1756775" cy="153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solidFill>
                <a:schemeClr val="bg1">
                  <a:lumMod val="50000"/>
                </a:schemeClr>
              </a:solidFill>
            </a:rPr>
            <a:t>mature</a:t>
          </a:r>
        </a:p>
      </dsp:txBody>
      <dsp:txXfrm>
        <a:off x="2347090" y="948257"/>
        <a:ext cx="1756775" cy="1539916"/>
      </dsp:txXfrm>
    </dsp:sp>
    <dsp:sp modelId="{04C63FA4-D0B0-4A56-AC56-ACC52A0174EB}">
      <dsp:nvSpPr>
        <dsp:cNvPr id="0" name=""/>
        <dsp:cNvSpPr/>
      </dsp:nvSpPr>
      <dsp:spPr>
        <a:xfrm>
          <a:off x="3772398" y="223591"/>
          <a:ext cx="331467" cy="331467"/>
        </a:xfrm>
        <a:prstGeom prst="triangle">
          <a:avLst>
            <a:gd name="adj" fmla="val 100000"/>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64C138-A4EF-48EF-AE28-6053909BCEBB}">
      <dsp:nvSpPr>
        <dsp:cNvPr id="0" name=""/>
        <dsp:cNvSpPr/>
      </dsp:nvSpPr>
      <dsp:spPr>
        <a:xfrm rot="5400000">
          <a:off x="4692933" y="-165326"/>
          <a:ext cx="1169430" cy="1945906"/>
        </a:xfrm>
        <a:prstGeom prst="corner">
          <a:avLst>
            <a:gd name="adj1" fmla="val 16120"/>
            <a:gd name="adj2" fmla="val 16110"/>
          </a:avLst>
        </a:prstGeom>
        <a:solidFill>
          <a:schemeClr val="bg2">
            <a:lumMod val="25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F94F2A-9E94-48E9-97A6-3D03F0712251}">
      <dsp:nvSpPr>
        <dsp:cNvPr id="0" name=""/>
        <dsp:cNvSpPr/>
      </dsp:nvSpPr>
      <dsp:spPr>
        <a:xfrm>
          <a:off x="4497726" y="416080"/>
          <a:ext cx="1756775" cy="153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solidFill>
                <a:schemeClr val="bg2">
                  <a:lumMod val="25000"/>
                </a:schemeClr>
              </a:solidFill>
            </a:rPr>
            <a:t>advanced</a:t>
          </a:r>
        </a:p>
      </dsp:txBody>
      <dsp:txXfrm>
        <a:off x="4497726" y="416080"/>
        <a:ext cx="1756775" cy="15399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F5937-6262-FC4F-9200-50209BDE0395}">
      <dsp:nvSpPr>
        <dsp:cNvPr id="0" name=""/>
        <dsp:cNvSpPr/>
      </dsp:nvSpPr>
      <dsp:spPr>
        <a:xfrm>
          <a:off x="1700407" y="2597"/>
          <a:ext cx="3874458" cy="531391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0" rIns="11430" bIns="0" numCol="1" spcCol="1270" anchor="ctr" anchorCtr="0">
          <a:noAutofit/>
        </a:bodyPr>
        <a:lstStyle/>
        <a:p>
          <a:pPr marL="171450" lvl="1" indent="-171450" algn="l" defTabSz="800100" rtl="0">
            <a:lnSpc>
              <a:spcPct val="90000"/>
            </a:lnSpc>
            <a:spcBef>
              <a:spcPct val="0"/>
            </a:spcBef>
            <a:spcAft>
              <a:spcPct val="15000"/>
            </a:spcAft>
            <a:buChar char="•"/>
          </a:pPr>
          <a:r>
            <a:rPr lang="en-US" sz="1800" b="0" kern="1200">
              <a:latin typeface="Arial"/>
              <a:cs typeface="Arial"/>
            </a:rPr>
            <a:t>Maintenance groups</a:t>
          </a:r>
        </a:p>
        <a:p>
          <a:pPr marL="171450" lvl="1" indent="-171450" algn="l" defTabSz="800100">
            <a:lnSpc>
              <a:spcPct val="90000"/>
            </a:lnSpc>
            <a:spcBef>
              <a:spcPct val="0"/>
            </a:spcBef>
            <a:spcAft>
              <a:spcPct val="15000"/>
            </a:spcAft>
            <a:buChar char="•"/>
          </a:pPr>
          <a:r>
            <a:rPr lang="en-US" sz="1800" b="0" kern="1200">
              <a:latin typeface="Arial"/>
              <a:cs typeface="Arial"/>
            </a:rPr>
            <a:t>Changes in characteristics of statistical units</a:t>
          </a:r>
        </a:p>
        <a:p>
          <a:pPr marL="171450" lvl="1" indent="-171450" algn="l" defTabSz="800100">
            <a:lnSpc>
              <a:spcPct val="90000"/>
            </a:lnSpc>
            <a:spcBef>
              <a:spcPct val="0"/>
            </a:spcBef>
            <a:spcAft>
              <a:spcPct val="15000"/>
            </a:spcAft>
            <a:buChar char="•"/>
          </a:pPr>
          <a:r>
            <a:rPr lang="en-US" sz="1800" kern="1200">
              <a:latin typeface="Arial"/>
              <a:cs typeface="Arial"/>
            </a:rPr>
            <a:t>SBR maintenance procedures</a:t>
          </a:r>
        </a:p>
        <a:p>
          <a:pPr marL="171450" lvl="1" indent="-171450" algn="l" defTabSz="800100">
            <a:lnSpc>
              <a:spcPct val="90000"/>
            </a:lnSpc>
            <a:spcBef>
              <a:spcPct val="0"/>
            </a:spcBef>
            <a:spcAft>
              <a:spcPct val="15000"/>
            </a:spcAft>
            <a:buChar char="•"/>
          </a:pPr>
          <a:r>
            <a:rPr lang="en-US" sz="1800" kern="1200">
              <a:latin typeface="Arial"/>
              <a:cs typeface="Arial"/>
            </a:rPr>
            <a:t>Consideration in dealing errors</a:t>
          </a:r>
        </a:p>
      </dsp:txBody>
      <dsp:txXfrm>
        <a:off x="1700407" y="666837"/>
        <a:ext cx="2421536" cy="3985437"/>
      </dsp:txXfrm>
    </dsp:sp>
    <dsp:sp modelId="{78945291-3A86-734B-B0DD-CD131EAB034B}">
      <dsp:nvSpPr>
        <dsp:cNvPr id="0" name=""/>
        <dsp:cNvSpPr/>
      </dsp:nvSpPr>
      <dsp:spPr>
        <a:xfrm>
          <a:off x="1854" y="2597"/>
          <a:ext cx="1698553" cy="5313917"/>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rial"/>
              <a:cs typeface="Arial"/>
            </a:rPr>
            <a:t>Maintenance/Update</a:t>
          </a:r>
        </a:p>
      </dsp:txBody>
      <dsp:txXfrm>
        <a:off x="1854" y="2597"/>
        <a:ext cx="1698553" cy="531391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25B278-4F60-4996-80B5-EE2EB36ED605}" type="datetimeFigureOut">
              <a:rPr lang="en-PH" smtClean="0"/>
              <a:t>11/03/2024</a:t>
            </a:fld>
            <a:endParaRPr lang="en-P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E3EA2-7B88-46FC-B376-8D233EA6D08C}" type="slidenum">
              <a:rPr lang="en-PH" smtClean="0"/>
              <a:t>‹#›</a:t>
            </a:fld>
            <a:endParaRPr lang="en-PH"/>
          </a:p>
        </p:txBody>
      </p:sp>
    </p:spTree>
    <p:extLst>
      <p:ext uri="{BB962C8B-B14F-4D97-AF65-F5344CB8AC3E}">
        <p14:creationId xmlns:p14="http://schemas.microsoft.com/office/powerpoint/2010/main" val="1835937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9E3EA2-7B88-46FC-B376-8D233EA6D08C}" type="slidenum">
              <a:rPr lang="en-PH" smtClean="0"/>
              <a:t>2</a:t>
            </a:fld>
            <a:endParaRPr lang="en-PH"/>
          </a:p>
        </p:txBody>
      </p:sp>
    </p:spTree>
    <p:extLst>
      <p:ext uri="{BB962C8B-B14F-4D97-AF65-F5344CB8AC3E}">
        <p14:creationId xmlns:p14="http://schemas.microsoft.com/office/powerpoint/2010/main" val="3137763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7409" y="3330419"/>
            <a:ext cx="7435436" cy="3153243"/>
          </a:xfrm>
        </p:spPr>
        <p:txBody>
          <a:bodyPr/>
          <a:lstStyle/>
          <a:p>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Different data sources may be used in combination to construct and maintain an SBR with good coverage and content</a:t>
            </a:r>
            <a:endParaRPr lang="en-US" sz="1200" dirty="0">
              <a:effectLst/>
              <a:latin typeface="Times New Roman" pitchFamily="18" charset="0"/>
              <a:ea typeface="+mn-ea"/>
              <a:cs typeface="Times New Roman" panose="02020603050405020304" pitchFamily="18" charset="0"/>
            </a:endParaRPr>
          </a:p>
          <a:p>
            <a:endParaRPr lang="en-US" sz="1200" dirty="0">
              <a:effectLst/>
              <a:latin typeface="Times New Roman" pitchFamily="18" charset="0"/>
              <a:ea typeface="+mn-ea"/>
              <a:cs typeface="Times New Roman" panose="02020603050405020304" pitchFamily="18" charset="0"/>
            </a:endParaRPr>
          </a:p>
          <a:p>
            <a:r>
              <a:rPr lang="en-GB" sz="1800" dirty="0">
                <a:effectLst/>
                <a:latin typeface="Segoe UI" panose="020B0502040204020203" pitchFamily="34" charset="0"/>
                <a:ea typeface="Times New Roman" panose="02020603050405020304" pitchFamily="18" charset="0"/>
              </a:rPr>
              <a:t>Data sources may be grouped into three categories:</a:t>
            </a:r>
            <a:endParaRPr lang="en-US" sz="1800" dirty="0">
              <a:effectLst/>
              <a:latin typeface="Segoe UI" panose="020B0502040204020203" pitchFamily="34" charset="0"/>
              <a:ea typeface="Times New Roman" panose="02020603050405020304" pitchFamily="18" charset="0"/>
            </a:endParaRPr>
          </a:p>
          <a:p>
            <a:pPr marL="342900" marR="0" lvl="0" indent="-342900" algn="just">
              <a:spcBef>
                <a:spcPts val="600"/>
              </a:spcBef>
              <a:spcAft>
                <a:spcPts val="600"/>
              </a:spcAft>
              <a:buFont typeface="Symbol" panose="05050102010706020507" pitchFamily="18" charset="2"/>
              <a:buChar char=""/>
            </a:pPr>
            <a:r>
              <a:rPr lang="en-GB" sz="1800" dirty="0">
                <a:effectLst/>
                <a:latin typeface="Segoe UI" panose="020B0502040204020203" pitchFamily="34" charset="0"/>
                <a:ea typeface="Times New Roman" panose="02020603050405020304" pitchFamily="18" charset="0"/>
              </a:rPr>
              <a:t>Administrative sources, such as business registration/license register, tax register, company/trade associations and chambers of commerce registers, social security registers, etc.</a:t>
            </a:r>
            <a:endParaRPr lang="en-US" sz="1800" dirty="0">
              <a:effectLst/>
              <a:latin typeface="Segoe UI" panose="020B0502040204020203" pitchFamily="34" charset="0"/>
              <a:ea typeface="Times New Roman" panose="02020603050405020304" pitchFamily="18" charset="0"/>
            </a:endParaRPr>
          </a:p>
          <a:p>
            <a:pPr marL="342900" marR="0" lvl="0" indent="-342900" algn="just">
              <a:spcBef>
                <a:spcPts val="600"/>
              </a:spcBef>
              <a:spcAft>
                <a:spcPts val="600"/>
              </a:spcAft>
              <a:buFont typeface="Symbol" panose="05050102010706020507" pitchFamily="18" charset="2"/>
              <a:buChar char=""/>
            </a:pPr>
            <a:r>
              <a:rPr lang="en-GB" sz="1800" dirty="0">
                <a:effectLst/>
                <a:latin typeface="Segoe UI" panose="020B0502040204020203" pitchFamily="34" charset="0"/>
                <a:ea typeface="Times New Roman" panose="02020603050405020304" pitchFamily="18" charset="0"/>
              </a:rPr>
              <a:t>Statistical sources: economic census and agricultural census, feedback from economic surveys, profiling and SBR improvement/maintenance surveys.</a:t>
            </a:r>
            <a:endParaRPr lang="en-US" sz="1800" dirty="0">
              <a:effectLst/>
              <a:latin typeface="Segoe UI" panose="020B0502040204020203" pitchFamily="34" charset="0"/>
              <a:ea typeface="Times New Roman" panose="02020603050405020304" pitchFamily="18" charset="0"/>
              <a:cs typeface="+mn-cs"/>
            </a:endParaRPr>
          </a:p>
          <a:p>
            <a:pPr marL="342900" marR="0" lvl="0" indent="-342900" algn="just">
              <a:spcBef>
                <a:spcPts val="600"/>
              </a:spcBef>
              <a:spcAft>
                <a:spcPts val="600"/>
              </a:spcAft>
              <a:buFont typeface="Symbol" panose="05050102010706020507" pitchFamily="18" charset="2"/>
              <a:buChar char=""/>
            </a:pP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Other sources, for example data from private data suppliers, telephone directories and the Internet.</a:t>
            </a:r>
            <a:endParaRPr lang="en-US" dirty="0"/>
          </a:p>
          <a:p>
            <a:endParaRPr lang="en-US" dirty="0"/>
          </a:p>
          <a:p>
            <a:endParaRPr lang="en-US" baseline="-25000" dirty="0"/>
          </a:p>
        </p:txBody>
      </p:sp>
    </p:spTree>
    <p:extLst>
      <p:ext uri="{BB962C8B-B14F-4D97-AF65-F5344CB8AC3E}">
        <p14:creationId xmlns:p14="http://schemas.microsoft.com/office/powerpoint/2010/main" val="2062188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rPr>
              <a:t>Other characteristics for mature stage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rPr>
              <a:t>- </a:t>
            </a:r>
            <a:r>
              <a:rPr lang="en-US" sz="1800" dirty="0">
                <a:effectLst/>
                <a:latin typeface="Segoe UI" panose="020B0502040204020203" pitchFamily="34" charset="0"/>
              </a:rPr>
              <a:t>Operational rules enable the integration and transformation of administrative data into statistical units.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 There is a nationally consistent unique identifier used to maintain and identify economic units from a whole of government perspective.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 More attention is given to national and possibly international profiling.</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59E3EA2-7B88-46FC-B376-8D233EA6D08C}" type="slidenum">
              <a:rPr lang="en-PH" smtClean="0"/>
              <a:t>38</a:t>
            </a:fld>
            <a:endParaRPr lang="en-PH"/>
          </a:p>
        </p:txBody>
      </p:sp>
    </p:spTree>
    <p:extLst>
      <p:ext uri="{BB962C8B-B14F-4D97-AF65-F5344CB8AC3E}">
        <p14:creationId xmlns:p14="http://schemas.microsoft.com/office/powerpoint/2010/main" val="2370349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characteristics for the advanced stage</a:t>
            </a:r>
          </a:p>
          <a:p>
            <a:endParaRPr lang="en-US" dirty="0"/>
          </a:p>
          <a:p>
            <a:r>
              <a:rPr lang="en-US" dirty="0"/>
              <a:t>- </a:t>
            </a:r>
            <a:r>
              <a:rPr lang="en-US" sz="1800" dirty="0">
                <a:effectLst/>
                <a:latin typeface="Segoe UI" panose="020B0502040204020203" pitchFamily="34" charset="0"/>
              </a:rPr>
              <a:t>Where there is enabling regional legislation, data from other countries can be used to update the SBR.</a:t>
            </a:r>
          </a:p>
          <a:p>
            <a:r>
              <a:rPr lang="en-US" sz="1800" dirty="0">
                <a:effectLst/>
                <a:latin typeface="Segoe UI" panose="020B0502040204020203" pitchFamily="34" charset="0"/>
              </a:rPr>
              <a:t>- Web scraping and data mining techniques are also used to improve or to verify the content of the SBR.</a:t>
            </a:r>
          </a:p>
          <a:p>
            <a:r>
              <a:rPr lang="en-US" sz="1800" dirty="0">
                <a:effectLst/>
                <a:latin typeface="Segoe UI" panose="020B0502040204020203" pitchFamily="34" charset="0"/>
              </a:rPr>
              <a:t>- International coordination is optimized resulting in cooperation and data sharing between countries.</a:t>
            </a:r>
            <a:endParaRPr lang="en-US" dirty="0"/>
          </a:p>
        </p:txBody>
      </p:sp>
      <p:sp>
        <p:nvSpPr>
          <p:cNvPr id="4" name="Slide Number Placeholder 3"/>
          <p:cNvSpPr>
            <a:spLocks noGrp="1"/>
          </p:cNvSpPr>
          <p:nvPr>
            <p:ph type="sldNum" sz="quarter" idx="5"/>
          </p:nvPr>
        </p:nvSpPr>
        <p:spPr/>
        <p:txBody>
          <a:bodyPr/>
          <a:lstStyle/>
          <a:p>
            <a:fld id="{159E3EA2-7B88-46FC-B376-8D233EA6D08C}" type="slidenum">
              <a:rPr lang="en-PH" smtClean="0"/>
              <a:t>41</a:t>
            </a:fld>
            <a:endParaRPr lang="en-PH"/>
          </a:p>
        </p:txBody>
      </p:sp>
    </p:spTree>
    <p:extLst>
      <p:ext uri="{BB962C8B-B14F-4D97-AF65-F5344CB8AC3E}">
        <p14:creationId xmlns:p14="http://schemas.microsoft.com/office/powerpoint/2010/main" val="1853293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1B6CD2B8-D33F-3D45-BAC5-4700289EAF38}" type="slidenum">
              <a:rPr lang="es-MX" smtClean="0"/>
              <a:t>45</a:t>
            </a:fld>
            <a:endParaRPr lang="es-MX"/>
          </a:p>
        </p:txBody>
      </p:sp>
    </p:spTree>
    <p:extLst>
      <p:ext uri="{BB962C8B-B14F-4D97-AF65-F5344CB8AC3E}">
        <p14:creationId xmlns:p14="http://schemas.microsoft.com/office/powerpoint/2010/main" val="955849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159E3EA2-7B88-46FC-B376-8D233EA6D08C}" type="slidenum">
              <a:rPr lang="en-PH" smtClean="0"/>
              <a:t>50</a:t>
            </a:fld>
            <a:endParaRPr lang="en-PH"/>
          </a:p>
        </p:txBody>
      </p:sp>
    </p:spTree>
    <p:extLst>
      <p:ext uri="{BB962C8B-B14F-4D97-AF65-F5344CB8AC3E}">
        <p14:creationId xmlns:p14="http://schemas.microsoft.com/office/powerpoint/2010/main" val="3564511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9E3EA2-7B88-46FC-B376-8D233EA6D08C}" type="slidenum">
              <a:rPr lang="en-PH" smtClean="0"/>
              <a:t>53</a:t>
            </a:fld>
            <a:endParaRPr lang="en-PH"/>
          </a:p>
        </p:txBody>
      </p:sp>
    </p:spTree>
    <p:extLst>
      <p:ext uri="{BB962C8B-B14F-4D97-AF65-F5344CB8AC3E}">
        <p14:creationId xmlns:p14="http://schemas.microsoft.com/office/powerpoint/2010/main" val="1243540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Other characteristics at early stage</a:t>
            </a:r>
          </a:p>
          <a:p>
            <a:r>
              <a:rPr lang="en-GB" dirty="0"/>
              <a:t>- </a:t>
            </a:r>
            <a:r>
              <a:rPr lang="en-US" sz="1800" dirty="0">
                <a:effectLst/>
                <a:latin typeface="Segoe UI" panose="020B0502040204020203" pitchFamily="34" charset="0"/>
              </a:rPr>
              <a:t>The economic census frame may be updated using surveys (not a dedicated one).</a:t>
            </a:r>
            <a:endParaRPr lang="en-US" sz="1800" dirty="0">
              <a:effectLst/>
              <a:latin typeface="Arial" panose="020B0604020202020204" pitchFamily="34" charset="0"/>
            </a:endParaRPr>
          </a:p>
          <a:p>
            <a:pPr marL="0" indent="0">
              <a:buFont typeface="Arial" panose="020B0604020202020204" pitchFamily="34" charset="0"/>
              <a:buNone/>
            </a:pPr>
            <a:r>
              <a:rPr lang="en-US" sz="1800" dirty="0">
                <a:effectLst/>
                <a:latin typeface="Segoe UI" panose="020B0502040204020203" pitchFamily="34" charset="0"/>
              </a:rPr>
              <a:t> 	*In general, the maintenance procedures run on a reference period with a significant lag (This hampers the survey data collection)</a:t>
            </a:r>
          </a:p>
          <a:p>
            <a:pPr marL="0" indent="0">
              <a:buFont typeface="Arial" panose="020B0604020202020204" pitchFamily="34" charset="0"/>
              <a:buNone/>
            </a:pPr>
            <a:r>
              <a:rPr lang="en-US" sz="1800" dirty="0">
                <a:effectLst/>
                <a:latin typeface="Segoe UI" panose="020B0502040204020203" pitchFamily="34" charset="0"/>
              </a:rPr>
              <a:t>- The SBR team is relatively small compared to the population of the country and national statistical office.</a:t>
            </a:r>
          </a:p>
          <a:p>
            <a:pPr marL="0" indent="0">
              <a:buFont typeface="Arial" panose="020B0604020202020204" pitchFamily="34" charset="0"/>
              <a:buNone/>
            </a:pPr>
            <a:r>
              <a:rPr lang="en-US" sz="1800" dirty="0">
                <a:effectLst/>
                <a:latin typeface="Segoe UI" panose="020B0502040204020203" pitchFamily="34" charset="0"/>
              </a:rPr>
              <a:t>- The SBR is not updated on a regular basis.</a:t>
            </a:r>
            <a:endParaRPr lang="en-US" sz="1800" dirty="0">
              <a:effectLst/>
              <a:latin typeface="Arial" panose="020B0604020202020204" pitchFamily="34"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Other characteristics at mature stage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 Methods of making changes to the records, the ways of maintaining the integrity of the records, and keeping a log of all such changes are well developed and documented.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 There may also be a periodic census used to update the SBR as well.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 The primary data sources are used to update the SBR on a regular basis at sub annual frequency.</a:t>
            </a:r>
            <a:endParaRPr lang="en-US" sz="1800" dirty="0">
              <a:effectLst/>
              <a:latin typeface="Arial" panose="020B0604020202020204" pitchFamily="34" charset="0"/>
            </a:endParaRPr>
          </a:p>
          <a:p>
            <a:endParaRPr lang="en-GB" dirty="0"/>
          </a:p>
        </p:txBody>
      </p:sp>
      <p:sp>
        <p:nvSpPr>
          <p:cNvPr id="4" name="スライド番号プレースホルダー 3"/>
          <p:cNvSpPr>
            <a:spLocks noGrp="1"/>
          </p:cNvSpPr>
          <p:nvPr>
            <p:ph type="sldNum" sz="quarter" idx="5"/>
          </p:nvPr>
        </p:nvSpPr>
        <p:spPr/>
        <p:txBody>
          <a:bodyPr/>
          <a:lstStyle/>
          <a:p>
            <a:fld id="{F3F6B093-0D7F-4CF1-9FC8-825AD5788807}" type="slidenum">
              <a:rPr lang="en-GB" smtClean="0"/>
              <a:t>55</a:t>
            </a:fld>
            <a:endParaRPr lang="en-GB"/>
          </a:p>
        </p:txBody>
      </p:sp>
    </p:spTree>
    <p:extLst>
      <p:ext uri="{BB962C8B-B14F-4D97-AF65-F5344CB8AC3E}">
        <p14:creationId xmlns:p14="http://schemas.microsoft.com/office/powerpoint/2010/main" val="2926552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characteristics at the advanced stage</a:t>
            </a:r>
          </a:p>
          <a:p>
            <a:endParaRPr lang="en-US" dirty="0"/>
          </a:p>
          <a:p>
            <a:r>
              <a:rPr lang="en-US" dirty="0"/>
              <a:t>-</a:t>
            </a:r>
            <a:r>
              <a:rPr lang="en-US" sz="1800" dirty="0">
                <a:effectLst/>
                <a:latin typeface="Segoe UI" panose="020B0502040204020203" pitchFamily="34" charset="0"/>
              </a:rPr>
              <a:t>The SBR is updated on a sub-annual basis in line with the updates from the data sources.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800" dirty="0">
                <a:effectLst/>
                <a:latin typeface="Segoe UI" panose="020B0502040204020203" pitchFamily="34" charset="0"/>
              </a:rPr>
              <a:t>The government databases include all key data requirements for the SBR.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 The SBR combines / integrates data from many sources so that it reflects the real world.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 Such a system may have one data item derived from one administrative source but many other key data items derived from others; with the NSO determining the rules depending on reliability and timeliness.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 The data items are all derived based on the economic unit’s model.</a:t>
            </a: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rPr>
              <a:t>- </a:t>
            </a:r>
            <a:r>
              <a:rPr lang="en-US" sz="1800" dirty="0">
                <a:effectLst/>
                <a:latin typeface="Segoe UI" panose="020B0502040204020203" pitchFamily="34" charset="0"/>
              </a:rPr>
              <a:t>Detailed unit record level reports are created which explain all key changes and are made available to all internal stakeholders.</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59E3EA2-7B88-46FC-B376-8D233EA6D08C}" type="slidenum">
              <a:rPr lang="en-PH" smtClean="0"/>
              <a:t>59</a:t>
            </a:fld>
            <a:endParaRPr lang="en-PH"/>
          </a:p>
        </p:txBody>
      </p:sp>
    </p:spTree>
    <p:extLst>
      <p:ext uri="{BB962C8B-B14F-4D97-AF65-F5344CB8AC3E}">
        <p14:creationId xmlns:p14="http://schemas.microsoft.com/office/powerpoint/2010/main" val="4182301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9E3EA2-7B88-46FC-B376-8D233EA6D08C}" type="slidenum">
              <a:rPr lang="en-PH" smtClean="0"/>
              <a:t>61</a:t>
            </a:fld>
            <a:endParaRPr lang="en-PH"/>
          </a:p>
        </p:txBody>
      </p:sp>
    </p:spTree>
    <p:extLst>
      <p:ext uri="{BB962C8B-B14F-4D97-AF65-F5344CB8AC3E}">
        <p14:creationId xmlns:p14="http://schemas.microsoft.com/office/powerpoint/2010/main" val="1817982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1B6CD2B8-D33F-3D45-BAC5-4700289EAF38}" type="slidenum">
              <a:rPr lang="es-MX" smtClean="0"/>
              <a:t>63</a:t>
            </a:fld>
            <a:endParaRPr lang="es-MX"/>
          </a:p>
        </p:txBody>
      </p:sp>
    </p:spTree>
    <p:extLst>
      <p:ext uri="{BB962C8B-B14F-4D97-AF65-F5344CB8AC3E}">
        <p14:creationId xmlns:p14="http://schemas.microsoft.com/office/powerpoint/2010/main" val="4167425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59E3EA2-7B88-46FC-B376-8D233EA6D08C}" type="slidenum">
              <a:rPr lang="en-PH" smtClean="0"/>
              <a:t>3</a:t>
            </a:fld>
            <a:endParaRPr lang="en-PH"/>
          </a:p>
        </p:txBody>
      </p:sp>
    </p:spTree>
    <p:extLst>
      <p:ext uri="{BB962C8B-B14F-4D97-AF65-F5344CB8AC3E}">
        <p14:creationId xmlns:p14="http://schemas.microsoft.com/office/powerpoint/2010/main" val="3257147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AE" dirty="0"/>
          </a:p>
        </p:txBody>
      </p:sp>
    </p:spTree>
    <p:extLst>
      <p:ext uri="{BB962C8B-B14F-4D97-AF65-F5344CB8AC3E}">
        <p14:creationId xmlns:p14="http://schemas.microsoft.com/office/powerpoint/2010/main" val="2919376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a:p>
        </p:txBody>
      </p:sp>
      <p:sp>
        <p:nvSpPr>
          <p:cNvPr id="4" name="Slide Number Placeholder 3"/>
          <p:cNvSpPr>
            <a:spLocks noGrp="1"/>
          </p:cNvSpPr>
          <p:nvPr>
            <p:ph type="sldNum" sz="quarter" idx="5"/>
          </p:nvPr>
        </p:nvSpPr>
        <p:spPr/>
        <p:txBody>
          <a:bodyPr/>
          <a:lstStyle/>
          <a:p>
            <a:fld id="{159E3EA2-7B88-46FC-B376-8D233EA6D08C}" type="slidenum">
              <a:rPr lang="en-PH" smtClean="0"/>
              <a:t>5</a:t>
            </a:fld>
            <a:endParaRPr lang="en-PH"/>
          </a:p>
        </p:txBody>
      </p:sp>
    </p:spTree>
    <p:extLst>
      <p:ext uri="{BB962C8B-B14F-4D97-AF65-F5344CB8AC3E}">
        <p14:creationId xmlns:p14="http://schemas.microsoft.com/office/powerpoint/2010/main" val="211580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 a comparison between business registrar managed by the business </a:t>
            </a:r>
            <a:r>
              <a:rPr lang="en-US" dirty="0" err="1"/>
              <a:t>egistration</a:t>
            </a:r>
            <a:r>
              <a:rPr lang="en-US" dirty="0"/>
              <a:t> authority and the SBR managed by the NSO. </a:t>
            </a:r>
          </a:p>
          <a:p>
            <a:endParaRPr lang="en-US" dirty="0"/>
          </a:p>
          <a:p>
            <a:r>
              <a:rPr lang="en-US" dirty="0"/>
              <a:t>In essence, the business registrars is for legal purpose whereas the SBR is for statistical purpose</a:t>
            </a:r>
          </a:p>
        </p:txBody>
      </p:sp>
    </p:spTree>
    <p:extLst>
      <p:ext uri="{BB962C8B-B14F-4D97-AF65-F5344CB8AC3E}">
        <p14:creationId xmlns:p14="http://schemas.microsoft.com/office/powerpoint/2010/main" val="2154331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a:effectLst/>
                <a:latin typeface="Segoe UI" panose="020B0502040204020203" pitchFamily="34" charset="0"/>
                <a:ea typeface="Times New Roman" panose="02020603050405020304" pitchFamily="18" charset="0"/>
              </a:rPr>
              <a:t>The SBR can be linked to other than administrative sources. This can be achieved by storing the identification numbers of units in other sources in the live register, or by integrating special modules in the SBR to be used for matching with other sources.</a:t>
            </a:r>
          </a:p>
          <a:p>
            <a:pPr marL="285750" indent="-285750">
              <a:buFont typeface="Arial" panose="020B0604020202020204" pitchFamily="34" charset="0"/>
              <a:buChar char="•"/>
            </a:pPr>
            <a:r>
              <a:rPr lang="en-GB" sz="1200" dirty="0">
                <a:effectLst/>
                <a:latin typeface="Segoe UI" panose="020B0502040204020203" pitchFamily="34" charset="0"/>
                <a:ea typeface="Times New Roman" panose="02020603050405020304" pitchFamily="18" charset="0"/>
              </a:rPr>
              <a:t> In this case the statistical units in the SBR can be linked to the units in these other sources, which means their data are available to assist in maintaining the units in the SBR and/or for use by surveys. </a:t>
            </a:r>
          </a:p>
          <a:p>
            <a:pPr marL="285750" indent="-285750">
              <a:buFont typeface="Arial" panose="020B0604020202020204" pitchFamily="34" charset="0"/>
              <a:buChar char="•"/>
            </a:pPr>
            <a:r>
              <a:rPr lang="en-GB" sz="1200" dirty="0">
                <a:effectLst/>
                <a:latin typeface="Segoe UI" panose="020B0502040204020203" pitchFamily="34" charset="0"/>
                <a:ea typeface="Times New Roman" panose="02020603050405020304" pitchFamily="18" charset="0"/>
              </a:rPr>
              <a:t>To improve interoperability, the SBR should support development of the conditions for exchange of coordinated statistical information among countries, including an international identification service. </a:t>
            </a:r>
          </a:p>
          <a:p>
            <a:pPr marL="285750" indent="-285750">
              <a:buFont typeface="Arial" panose="020B0604020202020204" pitchFamily="34" charset="0"/>
              <a:buChar char="•"/>
            </a:pPr>
            <a:r>
              <a:rPr lang="en-GB" sz="1200" dirty="0">
                <a:effectLst/>
                <a:latin typeface="Segoe UI" panose="020B0502040204020203" pitchFamily="34" charset="0"/>
              </a:rPr>
              <a:t>One of the key is the unity identifier, for enterprises commonly used across sources. This is essential to conduct the linking and improve interoperability</a:t>
            </a:r>
            <a:endParaRPr lang="en-US" sz="1200" dirty="0"/>
          </a:p>
          <a:p>
            <a:endParaRPr lang="en-US" dirty="0"/>
          </a:p>
        </p:txBody>
      </p:sp>
    </p:spTree>
    <p:extLst>
      <p:ext uri="{BB962C8B-B14F-4D97-AF65-F5344CB8AC3E}">
        <p14:creationId xmlns:p14="http://schemas.microsoft.com/office/powerpoint/2010/main" val="574508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characteristics for the mature stage</a:t>
            </a:r>
          </a:p>
          <a:p>
            <a:r>
              <a:rPr lang="en-US" dirty="0"/>
              <a:t>- </a:t>
            </a:r>
            <a:r>
              <a:rPr lang="en-US" sz="1800" dirty="0">
                <a:effectLst/>
                <a:latin typeface="Segoe UI" panose="020B0502040204020203" pitchFamily="34" charset="0"/>
              </a:rPr>
              <a:t>The use of administrative data in statistical production is mandatory where this is available.</a:t>
            </a:r>
          </a:p>
          <a:p>
            <a:r>
              <a:rPr lang="en-US" sz="1800" dirty="0">
                <a:effectLst/>
                <a:latin typeface="Segoe UI" panose="020B0502040204020203" pitchFamily="34" charset="0"/>
              </a:rPr>
              <a:t>- Using a survey as an instrument to collect data with respondents is only permitted where information to produce reliable indicators is not available in administrative 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The legal framework covers aspects of business registration (enforcements of registration of new business (business births) and the cessation of businesses (business deaths); unique identifiers of business in registers; data protection and privacy; compliance, enforcement, rights and remedies; and transitional provisions.</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59E3EA2-7B88-46FC-B376-8D233EA6D08C}" type="slidenum">
              <a:rPr lang="en-PH" smtClean="0"/>
              <a:t>18</a:t>
            </a:fld>
            <a:endParaRPr lang="en-PH"/>
          </a:p>
        </p:txBody>
      </p:sp>
    </p:spTree>
    <p:extLst>
      <p:ext uri="{BB962C8B-B14F-4D97-AF65-F5344CB8AC3E}">
        <p14:creationId xmlns:p14="http://schemas.microsoft.com/office/powerpoint/2010/main" val="428079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characteristics of advanced stage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dirty="0">
                <a:effectLst/>
                <a:latin typeface="Segoe UI" panose="020B0502040204020203" pitchFamily="34" charset="0"/>
              </a:rPr>
              <a:t>In an international context, regulations are in place to ensure the exchange, use and integration of national data, to create an international SBR.</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dirty="0">
                <a:effectLst/>
                <a:latin typeface="Segoe UI" panose="020B0502040204020203" pitchFamily="34" charset="0"/>
              </a:rPr>
              <a:t>Web scraping can be used for statistical production when it is not in conflict with other legislation.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59E3EA2-7B88-46FC-B376-8D233EA6D08C}" type="slidenum">
              <a:rPr lang="en-PH" smtClean="0"/>
              <a:t>21</a:t>
            </a:fld>
            <a:endParaRPr lang="en-PH"/>
          </a:p>
        </p:txBody>
      </p:sp>
    </p:spTree>
    <p:extLst>
      <p:ext uri="{BB962C8B-B14F-4D97-AF65-F5344CB8AC3E}">
        <p14:creationId xmlns:p14="http://schemas.microsoft.com/office/powerpoint/2010/main" val="2249868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1B6CD2B8-D33F-3D45-BAC5-4700289EAF38}" type="slidenum">
              <a:rPr lang="es-MX" smtClean="0"/>
              <a:t>25</a:t>
            </a:fld>
            <a:endParaRPr lang="es-MX"/>
          </a:p>
        </p:txBody>
      </p:sp>
    </p:spTree>
    <p:extLst>
      <p:ext uri="{BB962C8B-B14F-4D97-AF65-F5344CB8AC3E}">
        <p14:creationId xmlns:p14="http://schemas.microsoft.com/office/powerpoint/2010/main" val="1845946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159E3EA2-7B88-46FC-B376-8D233EA6D08C}" type="slidenum">
              <a:rPr lang="en-PH" smtClean="0"/>
              <a:t>31</a:t>
            </a:fld>
            <a:endParaRPr lang="en-PH"/>
          </a:p>
        </p:txBody>
      </p:sp>
    </p:spTree>
    <p:extLst>
      <p:ext uri="{BB962C8B-B14F-4D97-AF65-F5344CB8AC3E}">
        <p14:creationId xmlns:p14="http://schemas.microsoft.com/office/powerpoint/2010/main" val="1755717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7D8C479-5C08-CF48-810A-1BDAE77499B4}"/>
              </a:ext>
            </a:extLst>
          </p:cNvPr>
          <p:cNvSpPr/>
          <p:nvPr userDrawn="1"/>
        </p:nvSpPr>
        <p:spPr>
          <a:xfrm>
            <a:off x="-2524" y="0"/>
            <a:ext cx="6401618" cy="138755"/>
          </a:xfrm>
          <a:prstGeom prst="rect">
            <a:avLst/>
          </a:prstGeom>
          <a:solidFill>
            <a:srgbClr val="D7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6812B8C-FF92-3748-8E7F-F7BFE151B9A8}"/>
              </a:ext>
            </a:extLst>
          </p:cNvPr>
          <p:cNvSpPr/>
          <p:nvPr userDrawn="1"/>
        </p:nvSpPr>
        <p:spPr>
          <a:xfrm>
            <a:off x="0" y="181680"/>
            <a:ext cx="9144000" cy="5857876"/>
          </a:xfrm>
          <a:prstGeom prst="rect">
            <a:avLst/>
          </a:prstGeom>
          <a:solidFill>
            <a:srgbClr val="017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122363"/>
            <a:ext cx="7772400" cy="2387600"/>
          </a:xfrm>
        </p:spPr>
        <p:txBody>
          <a:bodyPr anchor="b">
            <a:normAutofit/>
          </a:bodyPr>
          <a:lstStyle>
            <a:lvl1pPr algn="ctr">
              <a:defRPr sz="40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3848632"/>
            <a:ext cx="6858000" cy="140916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80ACBC-9F14-7143-8C4E-1956D115DE83}" type="datetimeFigureOut">
              <a:rPr lang="en-US" smtClean="0"/>
              <a:t>11/03/2024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cxnSp>
        <p:nvCxnSpPr>
          <p:cNvPr id="18" name="Straight Connector 17">
            <a:extLst>
              <a:ext uri="{FF2B5EF4-FFF2-40B4-BE49-F238E27FC236}">
                <a16:creationId xmlns:a16="http://schemas.microsoft.com/office/drawing/2014/main" id="{25D46178-5067-7E45-9E9C-85314B7EB9EE}"/>
              </a:ext>
            </a:extLst>
          </p:cNvPr>
          <p:cNvCxnSpPr>
            <a:cxnSpLocks/>
          </p:cNvCxnSpPr>
          <p:nvPr userDrawn="1"/>
        </p:nvCxnSpPr>
        <p:spPr>
          <a:xfrm>
            <a:off x="3561644" y="3668008"/>
            <a:ext cx="202071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762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solidFill>
                  <a:srgbClr val="01719D"/>
                </a:solidFill>
              </a:defRPr>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80ACBC-9F14-7143-8C4E-1956D115DE83}" type="datetimeFigureOut">
              <a:rPr lang="en-US" smtClean="0"/>
              <a:t>11/03/2024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145123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719D"/>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80ACBC-9F14-7143-8C4E-1956D115DE83}" type="datetimeFigureOut">
              <a:rPr lang="en-US" smtClean="0"/>
              <a:t>11/03/2024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1350212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a:solidFill>
                  <a:srgbClr val="01719D"/>
                </a:solidFill>
              </a:defRPr>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80ACBC-9F14-7143-8C4E-1956D115DE83}" type="datetimeFigureOut">
              <a:rPr lang="en-US" smtClean="0"/>
              <a:t>11/03/2024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377161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ondo blanco_1">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9B7BB6AA-6009-A04F-BB29-CEE94B10B4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3928" y="6146800"/>
            <a:ext cx="1317172" cy="349250"/>
          </a:xfrm>
          <a:prstGeom prst="rect">
            <a:avLst/>
          </a:prstGeom>
        </p:spPr>
      </p:pic>
      <p:sp>
        <p:nvSpPr>
          <p:cNvPr id="4" name="Marcador de número de diapositiva 4">
            <a:extLst>
              <a:ext uri="{FF2B5EF4-FFF2-40B4-BE49-F238E27FC236}">
                <a16:creationId xmlns:a16="http://schemas.microsoft.com/office/drawing/2014/main" id="{0AFDBB41-A0C9-344A-997D-20C0ADE36E38}"/>
              </a:ext>
            </a:extLst>
          </p:cNvPr>
          <p:cNvSpPr>
            <a:spLocks noGrp="1"/>
          </p:cNvSpPr>
          <p:nvPr>
            <p:ph type="sldNum" sz="quarter" idx="12"/>
          </p:nvPr>
        </p:nvSpPr>
        <p:spPr>
          <a:xfrm>
            <a:off x="6953250" y="171451"/>
            <a:ext cx="2057400" cy="365125"/>
          </a:xfrm>
        </p:spPr>
        <p:txBody>
          <a:bodyPr/>
          <a:lstStyle>
            <a:lvl1pPr>
              <a:defRPr>
                <a:latin typeface="Arial" panose="020B0604020202020204" pitchFamily="34" charset="0"/>
                <a:cs typeface="Arial" panose="020B0604020202020204" pitchFamily="34" charset="0"/>
              </a:defRPr>
            </a:lvl1pPr>
          </a:lstStyle>
          <a:p>
            <a:fld id="{FA36A776-E82A-DB4C-BEC6-9E86C7D9FDA4}" type="slidenum">
              <a:rPr lang="es-MX" smtClean="0"/>
              <a:pPr/>
              <a:t>‹#›</a:t>
            </a:fld>
            <a:endParaRPr lang="es-M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3529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7_Images &amp; Contents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7539AF6-5D49-44B8-BBE5-89EA831A4873}"/>
              </a:ext>
            </a:extLst>
          </p:cNvPr>
          <p:cNvSpPr>
            <a:spLocks noGrp="1"/>
          </p:cNvSpPr>
          <p:nvPr>
            <p:ph type="pic" sz="quarter" idx="12" hasCustomPrompt="1"/>
          </p:nvPr>
        </p:nvSpPr>
        <p:spPr>
          <a:xfrm>
            <a:off x="1528762" y="0"/>
            <a:ext cx="3043238" cy="6858000"/>
          </a:xfrm>
          <a:prstGeom prst="rect">
            <a:avLst/>
          </a:pr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3" name="직사각형 2">
            <a:extLst>
              <a:ext uri="{FF2B5EF4-FFF2-40B4-BE49-F238E27FC236}">
                <a16:creationId xmlns:a16="http://schemas.microsoft.com/office/drawing/2014/main" id="{4DAB0763-12DF-41B9-B692-22FB8DB24B15}"/>
              </a:ext>
            </a:extLst>
          </p:cNvPr>
          <p:cNvSpPr/>
          <p:nvPr userDrawn="1"/>
        </p:nvSpPr>
        <p:spPr>
          <a:xfrm>
            <a:off x="0" y="0"/>
            <a:ext cx="152876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Tree>
    <p:extLst>
      <p:ext uri="{BB962C8B-B14F-4D97-AF65-F5344CB8AC3E}">
        <p14:creationId xmlns:p14="http://schemas.microsoft.com/office/powerpoint/2010/main" val="28539181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
    <p:spTree>
      <p:nvGrpSpPr>
        <p:cNvPr id="1" name=""/>
        <p:cNvGrpSpPr/>
        <p:nvPr/>
      </p:nvGrpSpPr>
      <p:grpSpPr>
        <a:xfrm>
          <a:off x="0" y="0"/>
          <a:ext cx="0" cy="0"/>
          <a:chOff x="0" y="0"/>
          <a:chExt cx="0" cy="0"/>
        </a:xfrm>
      </p:grpSpPr>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4860477" y="1431517"/>
            <a:ext cx="2996225" cy="3994966"/>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900" baseline="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24457805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4_Contents slide layout">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E2F0C99-057C-4B99-B006-B0EBE155A54F}"/>
              </a:ext>
            </a:extLst>
          </p:cNvPr>
          <p:cNvSpPr/>
          <p:nvPr userDrawn="1"/>
        </p:nvSpPr>
        <p:spPr>
          <a:xfrm>
            <a:off x="0" y="1"/>
            <a:ext cx="7558088" cy="6867525"/>
          </a:xfrm>
          <a:custGeom>
            <a:avLst/>
            <a:gdLst>
              <a:gd name="connsiteX0" fmla="*/ 0 w 10077450"/>
              <a:gd name="connsiteY0" fmla="*/ 0 h 6858000"/>
              <a:gd name="connsiteX1" fmla="*/ 10077450 w 10077450"/>
              <a:gd name="connsiteY1" fmla="*/ 0 h 6858000"/>
              <a:gd name="connsiteX2" fmla="*/ 10077450 w 10077450"/>
              <a:gd name="connsiteY2" fmla="*/ 6858000 h 6858000"/>
              <a:gd name="connsiteX3" fmla="*/ 0 w 10077450"/>
              <a:gd name="connsiteY3" fmla="*/ 6858000 h 6858000"/>
              <a:gd name="connsiteX4" fmla="*/ 0 w 10077450"/>
              <a:gd name="connsiteY4" fmla="*/ 0 h 6858000"/>
              <a:gd name="connsiteX0" fmla="*/ 0 w 10077450"/>
              <a:gd name="connsiteY0" fmla="*/ 0 h 6858000"/>
              <a:gd name="connsiteX1" fmla="*/ 10077450 w 10077450"/>
              <a:gd name="connsiteY1" fmla="*/ 0 h 6858000"/>
              <a:gd name="connsiteX2" fmla="*/ 7267575 w 10077450"/>
              <a:gd name="connsiteY2" fmla="*/ 6858000 h 6858000"/>
              <a:gd name="connsiteX3" fmla="*/ 0 w 10077450"/>
              <a:gd name="connsiteY3" fmla="*/ 6858000 h 6858000"/>
              <a:gd name="connsiteX4" fmla="*/ 0 w 10077450"/>
              <a:gd name="connsiteY4" fmla="*/ 0 h 6858000"/>
              <a:gd name="connsiteX0" fmla="*/ 0 w 10077450"/>
              <a:gd name="connsiteY0" fmla="*/ 0 h 6858000"/>
              <a:gd name="connsiteX1" fmla="*/ 10077450 w 10077450"/>
              <a:gd name="connsiteY1" fmla="*/ 0 h 6858000"/>
              <a:gd name="connsiteX2" fmla="*/ 6629400 w 10077450"/>
              <a:gd name="connsiteY2" fmla="*/ 6848475 h 6858000"/>
              <a:gd name="connsiteX3" fmla="*/ 0 w 10077450"/>
              <a:gd name="connsiteY3" fmla="*/ 6858000 h 6858000"/>
              <a:gd name="connsiteX4" fmla="*/ 0 w 10077450"/>
              <a:gd name="connsiteY4" fmla="*/ 0 h 6858000"/>
              <a:gd name="connsiteX0" fmla="*/ 0 w 10077450"/>
              <a:gd name="connsiteY0" fmla="*/ 0 h 6867525"/>
              <a:gd name="connsiteX1" fmla="*/ 10077450 w 10077450"/>
              <a:gd name="connsiteY1" fmla="*/ 0 h 6867525"/>
              <a:gd name="connsiteX2" fmla="*/ 6991350 w 10077450"/>
              <a:gd name="connsiteY2" fmla="*/ 6867525 h 6867525"/>
              <a:gd name="connsiteX3" fmla="*/ 0 w 10077450"/>
              <a:gd name="connsiteY3" fmla="*/ 6858000 h 6867525"/>
              <a:gd name="connsiteX4" fmla="*/ 0 w 1007745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7450" h="6867525">
                <a:moveTo>
                  <a:pt x="0" y="0"/>
                </a:moveTo>
                <a:lnTo>
                  <a:pt x="10077450" y="0"/>
                </a:lnTo>
                <a:lnTo>
                  <a:pt x="6991350" y="6867525"/>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그림 개체 틀 2">
            <a:extLst>
              <a:ext uri="{FF2B5EF4-FFF2-40B4-BE49-F238E27FC236}">
                <a16:creationId xmlns:a16="http://schemas.microsoft.com/office/drawing/2014/main" id="{8A451197-9943-44F2-90FA-CBF2DF755472}"/>
              </a:ext>
            </a:extLst>
          </p:cNvPr>
          <p:cNvSpPr>
            <a:spLocks noGrp="1"/>
          </p:cNvSpPr>
          <p:nvPr>
            <p:ph type="pic" sz="quarter" idx="42" hasCustomPrompt="1"/>
          </p:nvPr>
        </p:nvSpPr>
        <p:spPr>
          <a:xfrm>
            <a:off x="4572001" y="1497527"/>
            <a:ext cx="4010297" cy="4877494"/>
          </a:xfrm>
          <a:prstGeom prst="rect">
            <a:avLst/>
          </a:prstGeom>
          <a:solidFill>
            <a:schemeClr val="bg1">
              <a:lumMod val="95000"/>
            </a:schemeClr>
          </a:solidFill>
        </p:spPr>
        <p:txBody>
          <a:bodyPr anchor="ctr"/>
          <a:lstStyle>
            <a:lvl1pPr marL="0" indent="0" algn="ctr">
              <a:buNone/>
              <a:defRPr sz="900"/>
            </a:lvl1pPr>
          </a:lstStyle>
          <a:p>
            <a:r>
              <a:rPr lang="en-US" altLang="ko-KR" dirty="0"/>
              <a:t>Place Your Picture Here</a:t>
            </a:r>
            <a:endParaRPr lang="ko-KR" altLang="en-US" dirty="0"/>
          </a:p>
        </p:txBody>
      </p:sp>
    </p:spTree>
    <p:extLst>
      <p:ext uri="{BB962C8B-B14F-4D97-AF65-F5344CB8AC3E}">
        <p14:creationId xmlns:p14="http://schemas.microsoft.com/office/powerpoint/2010/main" val="3969350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D3D0E0D-B645-4A34-BBCB-C41FBC1229BD}"/>
              </a:ext>
            </a:extLst>
          </p:cNvPr>
          <p:cNvSpPr txBox="1"/>
          <p:nvPr userDrawn="1"/>
        </p:nvSpPr>
        <p:spPr>
          <a:xfrm>
            <a:off x="7439026" y="6349600"/>
            <a:ext cx="1304925" cy="222240"/>
          </a:xfrm>
          <a:prstGeom prst="rect">
            <a:avLst/>
          </a:prstGeom>
          <a:solidFill>
            <a:schemeClr val="bg1"/>
          </a:solidFill>
        </p:spPr>
        <p:txBody>
          <a:bodyPr wrap="square" rtlCol="0">
            <a:spAutoFit/>
          </a:bodyPr>
          <a:lstStyle/>
          <a:p>
            <a:pPr algn="r">
              <a:spcAft>
                <a:spcPts val="1013"/>
              </a:spcAft>
            </a:pPr>
            <a:endParaRPr lang="en-US" sz="844" b="1" spc="-28" dirty="0">
              <a:latin typeface="Roboto" panose="02000000000000000000" pitchFamily="2" charset="0"/>
              <a:ea typeface="Roboto" panose="02000000000000000000" pitchFamily="2" charset="0"/>
            </a:endParaRPr>
          </a:p>
        </p:txBody>
      </p:sp>
      <p:pic>
        <p:nvPicPr>
          <p:cNvPr id="15" name="Graphic 14">
            <a:extLst>
              <a:ext uri="{FF2B5EF4-FFF2-40B4-BE49-F238E27FC236}">
                <a16:creationId xmlns:a16="http://schemas.microsoft.com/office/drawing/2014/main" id="{6C29B6B2-B8A6-4A82-800C-730696347F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7849" y="192965"/>
            <a:ext cx="2039793" cy="493002"/>
          </a:xfrm>
          <a:prstGeom prst="rect">
            <a:avLst/>
          </a:prstGeom>
        </p:spPr>
      </p:pic>
      <p:sp>
        <p:nvSpPr>
          <p:cNvPr id="19" name="Text Placeholder 18">
            <a:extLst>
              <a:ext uri="{FF2B5EF4-FFF2-40B4-BE49-F238E27FC236}">
                <a16:creationId xmlns:a16="http://schemas.microsoft.com/office/drawing/2014/main" id="{50CA3B42-DE9C-4F26-A7D6-EF15C43F2137}"/>
              </a:ext>
            </a:extLst>
          </p:cNvPr>
          <p:cNvSpPr>
            <a:spLocks noGrp="1"/>
          </p:cNvSpPr>
          <p:nvPr>
            <p:ph type="body" sz="quarter" idx="10"/>
          </p:nvPr>
        </p:nvSpPr>
        <p:spPr>
          <a:xfrm>
            <a:off x="449676" y="1828799"/>
            <a:ext cx="8137417" cy="4301461"/>
          </a:xfrm>
        </p:spPr>
        <p:txBody>
          <a:bodyPr/>
          <a:lstStyle>
            <a:lvl1pPr>
              <a:defRPr sz="1350">
                <a:latin typeface="Roboto" panose="02000000000000000000"/>
              </a:defRPr>
            </a:lvl1pPr>
            <a:lvl2pPr>
              <a:defRPr sz="1238">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0">
            <a:extLst>
              <a:ext uri="{FF2B5EF4-FFF2-40B4-BE49-F238E27FC236}">
                <a16:creationId xmlns:a16="http://schemas.microsoft.com/office/drawing/2014/main" id="{C915257C-20D5-4CF1-8677-EDB4DB09BE1D}"/>
              </a:ext>
            </a:extLst>
          </p:cNvPr>
          <p:cNvSpPr>
            <a:spLocks noGrp="1"/>
          </p:cNvSpPr>
          <p:nvPr>
            <p:ph type="body" sz="quarter" idx="11" hasCustomPrompt="1"/>
          </p:nvPr>
        </p:nvSpPr>
        <p:spPr>
          <a:xfrm>
            <a:off x="452629" y="1133391"/>
            <a:ext cx="5642372" cy="579437"/>
          </a:xfrm>
        </p:spPr>
        <p:txBody>
          <a:bodyPr>
            <a:normAutofit/>
          </a:bodyPr>
          <a:lstStyle>
            <a:lvl1pPr marL="0" indent="0">
              <a:buNone/>
              <a:defRPr sz="1744">
                <a:latin typeface="Montserrat" panose="00000500000000000000"/>
              </a:defRPr>
            </a:lvl1pPr>
            <a:lvl2pPr marL="257175" indent="0">
              <a:buNone/>
              <a:defRPr/>
            </a:lvl2pPr>
          </a:lstStyle>
          <a:p>
            <a:pPr lvl="0"/>
            <a:r>
              <a:rPr lang="en-US"/>
              <a:t>Click to edit Master title styles</a:t>
            </a:r>
          </a:p>
        </p:txBody>
      </p:sp>
      <p:sp>
        <p:nvSpPr>
          <p:cNvPr id="24" name="Text Placeholder 22">
            <a:extLst>
              <a:ext uri="{FF2B5EF4-FFF2-40B4-BE49-F238E27FC236}">
                <a16:creationId xmlns:a16="http://schemas.microsoft.com/office/drawing/2014/main" id="{0ED48733-BB41-4D6C-A919-02A677AC71F3}"/>
              </a:ext>
            </a:extLst>
          </p:cNvPr>
          <p:cNvSpPr>
            <a:spLocks noGrp="1"/>
          </p:cNvSpPr>
          <p:nvPr>
            <p:ph type="body" sz="quarter" idx="12" hasCustomPrompt="1"/>
          </p:nvPr>
        </p:nvSpPr>
        <p:spPr>
          <a:xfrm>
            <a:off x="5000349" y="146307"/>
            <a:ext cx="3681589" cy="492125"/>
          </a:xfrm>
        </p:spPr>
        <p:txBody>
          <a:bodyPr>
            <a:noAutofit/>
          </a:bodyPr>
          <a:lstStyle>
            <a:lvl1pPr marL="0" indent="0" algn="r">
              <a:buNone/>
              <a:defRPr sz="1744" b="1">
                <a:latin typeface="Montserrat" panose="00000500000000000000"/>
              </a:defRPr>
            </a:lvl1pPr>
          </a:lstStyle>
          <a:p>
            <a:pPr lvl="0"/>
            <a:r>
              <a:rPr lang="en-US"/>
              <a:t>Presentation Title or Section</a:t>
            </a:r>
          </a:p>
        </p:txBody>
      </p:sp>
    </p:spTree>
    <p:extLst>
      <p:ext uri="{BB962C8B-B14F-4D97-AF65-F5344CB8AC3E}">
        <p14:creationId xmlns:p14="http://schemas.microsoft.com/office/powerpoint/2010/main" val="3693038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D3D0E0D-B645-4A34-BBCB-C41FBC1229BD}"/>
              </a:ext>
            </a:extLst>
          </p:cNvPr>
          <p:cNvSpPr txBox="1"/>
          <p:nvPr userDrawn="1"/>
        </p:nvSpPr>
        <p:spPr>
          <a:xfrm>
            <a:off x="7439026" y="6349600"/>
            <a:ext cx="1304925" cy="222240"/>
          </a:xfrm>
          <a:prstGeom prst="rect">
            <a:avLst/>
          </a:prstGeom>
          <a:solidFill>
            <a:schemeClr val="bg1"/>
          </a:solidFill>
        </p:spPr>
        <p:txBody>
          <a:bodyPr wrap="square" rtlCol="0">
            <a:spAutoFit/>
          </a:bodyPr>
          <a:lstStyle/>
          <a:p>
            <a:pPr algn="r">
              <a:spcAft>
                <a:spcPts val="1013"/>
              </a:spcAft>
            </a:pPr>
            <a:endParaRPr lang="en-US" sz="844" b="1" spc="-28" dirty="0">
              <a:latin typeface="Roboto" panose="02000000000000000000" pitchFamily="2" charset="0"/>
              <a:ea typeface="Roboto" panose="02000000000000000000" pitchFamily="2" charset="0"/>
            </a:endParaRPr>
          </a:p>
        </p:txBody>
      </p:sp>
      <p:pic>
        <p:nvPicPr>
          <p:cNvPr id="15" name="Graphic 14">
            <a:extLst>
              <a:ext uri="{FF2B5EF4-FFF2-40B4-BE49-F238E27FC236}">
                <a16:creationId xmlns:a16="http://schemas.microsoft.com/office/drawing/2014/main" id="{6C29B6B2-B8A6-4A82-800C-730696347F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7849" y="192965"/>
            <a:ext cx="2039793" cy="493002"/>
          </a:xfrm>
          <a:prstGeom prst="rect">
            <a:avLst/>
          </a:prstGeom>
        </p:spPr>
      </p:pic>
      <p:sp>
        <p:nvSpPr>
          <p:cNvPr id="19" name="Text Placeholder 18">
            <a:extLst>
              <a:ext uri="{FF2B5EF4-FFF2-40B4-BE49-F238E27FC236}">
                <a16:creationId xmlns:a16="http://schemas.microsoft.com/office/drawing/2014/main" id="{50CA3B42-DE9C-4F26-A7D6-EF15C43F2137}"/>
              </a:ext>
            </a:extLst>
          </p:cNvPr>
          <p:cNvSpPr>
            <a:spLocks noGrp="1"/>
          </p:cNvSpPr>
          <p:nvPr>
            <p:ph type="body" sz="quarter" idx="10"/>
          </p:nvPr>
        </p:nvSpPr>
        <p:spPr>
          <a:xfrm>
            <a:off x="449676" y="1828799"/>
            <a:ext cx="8137417" cy="4301461"/>
          </a:xfrm>
        </p:spPr>
        <p:txBody>
          <a:bodyPr/>
          <a:lstStyle>
            <a:lvl1pPr>
              <a:defRPr sz="1350">
                <a:latin typeface="Roboto" panose="02000000000000000000"/>
              </a:defRPr>
            </a:lvl1pPr>
            <a:lvl2pPr>
              <a:defRPr sz="1238">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0">
            <a:extLst>
              <a:ext uri="{FF2B5EF4-FFF2-40B4-BE49-F238E27FC236}">
                <a16:creationId xmlns:a16="http://schemas.microsoft.com/office/drawing/2014/main" id="{C915257C-20D5-4CF1-8677-EDB4DB09BE1D}"/>
              </a:ext>
            </a:extLst>
          </p:cNvPr>
          <p:cNvSpPr>
            <a:spLocks noGrp="1"/>
          </p:cNvSpPr>
          <p:nvPr>
            <p:ph type="body" sz="quarter" idx="11" hasCustomPrompt="1"/>
          </p:nvPr>
        </p:nvSpPr>
        <p:spPr>
          <a:xfrm>
            <a:off x="452629" y="1133391"/>
            <a:ext cx="5642372" cy="579437"/>
          </a:xfrm>
        </p:spPr>
        <p:txBody>
          <a:bodyPr>
            <a:normAutofit/>
          </a:bodyPr>
          <a:lstStyle>
            <a:lvl1pPr marL="0" indent="0">
              <a:buNone/>
              <a:defRPr sz="1744">
                <a:latin typeface="Montserrat" panose="00000500000000000000"/>
              </a:defRPr>
            </a:lvl1pPr>
            <a:lvl2pPr marL="257175" indent="0">
              <a:buNone/>
              <a:defRPr/>
            </a:lvl2pPr>
          </a:lstStyle>
          <a:p>
            <a:pPr lvl="0"/>
            <a:r>
              <a:rPr lang="en-US"/>
              <a:t>Click to edit Master title styles</a:t>
            </a:r>
          </a:p>
        </p:txBody>
      </p:sp>
      <p:sp>
        <p:nvSpPr>
          <p:cNvPr id="24" name="Text Placeholder 22">
            <a:extLst>
              <a:ext uri="{FF2B5EF4-FFF2-40B4-BE49-F238E27FC236}">
                <a16:creationId xmlns:a16="http://schemas.microsoft.com/office/drawing/2014/main" id="{0ED48733-BB41-4D6C-A919-02A677AC71F3}"/>
              </a:ext>
            </a:extLst>
          </p:cNvPr>
          <p:cNvSpPr>
            <a:spLocks noGrp="1"/>
          </p:cNvSpPr>
          <p:nvPr>
            <p:ph type="body" sz="quarter" idx="12" hasCustomPrompt="1"/>
          </p:nvPr>
        </p:nvSpPr>
        <p:spPr>
          <a:xfrm>
            <a:off x="5000349" y="146307"/>
            <a:ext cx="3681589" cy="492125"/>
          </a:xfrm>
        </p:spPr>
        <p:txBody>
          <a:bodyPr>
            <a:noAutofit/>
          </a:bodyPr>
          <a:lstStyle>
            <a:lvl1pPr marL="0" indent="0" algn="r">
              <a:buNone/>
              <a:defRPr sz="1744" b="1">
                <a:latin typeface="Montserrat" panose="00000500000000000000"/>
              </a:defRPr>
            </a:lvl1pPr>
          </a:lstStyle>
          <a:p>
            <a:pPr lvl="0"/>
            <a:r>
              <a:rPr lang="en-US"/>
              <a:t>Presentation Title or Section</a:t>
            </a:r>
          </a:p>
        </p:txBody>
      </p:sp>
    </p:spTree>
    <p:extLst>
      <p:ext uri="{BB962C8B-B14F-4D97-AF65-F5344CB8AC3E}">
        <p14:creationId xmlns:p14="http://schemas.microsoft.com/office/powerpoint/2010/main" val="2040290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D3D0E0D-B645-4A34-BBCB-C41FBC1229BD}"/>
              </a:ext>
            </a:extLst>
          </p:cNvPr>
          <p:cNvSpPr txBox="1"/>
          <p:nvPr userDrawn="1"/>
        </p:nvSpPr>
        <p:spPr>
          <a:xfrm>
            <a:off x="7439026" y="6349600"/>
            <a:ext cx="1304925" cy="222240"/>
          </a:xfrm>
          <a:prstGeom prst="rect">
            <a:avLst/>
          </a:prstGeom>
          <a:solidFill>
            <a:schemeClr val="bg1"/>
          </a:solidFill>
        </p:spPr>
        <p:txBody>
          <a:bodyPr wrap="square" rtlCol="0">
            <a:spAutoFit/>
          </a:bodyPr>
          <a:lstStyle/>
          <a:p>
            <a:pPr algn="r">
              <a:spcAft>
                <a:spcPts val="1013"/>
              </a:spcAft>
            </a:pPr>
            <a:endParaRPr lang="en-US" sz="844" b="1" spc="-28" dirty="0">
              <a:latin typeface="Roboto" panose="02000000000000000000" pitchFamily="2" charset="0"/>
              <a:ea typeface="Roboto" panose="02000000000000000000" pitchFamily="2" charset="0"/>
            </a:endParaRPr>
          </a:p>
        </p:txBody>
      </p:sp>
      <p:pic>
        <p:nvPicPr>
          <p:cNvPr id="15" name="Graphic 14">
            <a:extLst>
              <a:ext uri="{FF2B5EF4-FFF2-40B4-BE49-F238E27FC236}">
                <a16:creationId xmlns:a16="http://schemas.microsoft.com/office/drawing/2014/main" id="{6C29B6B2-B8A6-4A82-800C-730696347F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7849" y="192965"/>
            <a:ext cx="2039793" cy="493002"/>
          </a:xfrm>
          <a:prstGeom prst="rect">
            <a:avLst/>
          </a:prstGeom>
        </p:spPr>
      </p:pic>
      <p:sp>
        <p:nvSpPr>
          <p:cNvPr id="19" name="Text Placeholder 18">
            <a:extLst>
              <a:ext uri="{FF2B5EF4-FFF2-40B4-BE49-F238E27FC236}">
                <a16:creationId xmlns:a16="http://schemas.microsoft.com/office/drawing/2014/main" id="{50CA3B42-DE9C-4F26-A7D6-EF15C43F2137}"/>
              </a:ext>
            </a:extLst>
          </p:cNvPr>
          <p:cNvSpPr>
            <a:spLocks noGrp="1"/>
          </p:cNvSpPr>
          <p:nvPr>
            <p:ph type="body" sz="quarter" idx="10"/>
          </p:nvPr>
        </p:nvSpPr>
        <p:spPr>
          <a:xfrm>
            <a:off x="449676" y="1828799"/>
            <a:ext cx="8137417" cy="4301461"/>
          </a:xfrm>
        </p:spPr>
        <p:txBody>
          <a:bodyPr/>
          <a:lstStyle>
            <a:lvl1pPr>
              <a:defRPr sz="1350">
                <a:latin typeface="Roboto" panose="02000000000000000000"/>
              </a:defRPr>
            </a:lvl1pPr>
            <a:lvl2pPr>
              <a:defRPr sz="1238">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0">
            <a:extLst>
              <a:ext uri="{FF2B5EF4-FFF2-40B4-BE49-F238E27FC236}">
                <a16:creationId xmlns:a16="http://schemas.microsoft.com/office/drawing/2014/main" id="{C915257C-20D5-4CF1-8677-EDB4DB09BE1D}"/>
              </a:ext>
            </a:extLst>
          </p:cNvPr>
          <p:cNvSpPr>
            <a:spLocks noGrp="1"/>
          </p:cNvSpPr>
          <p:nvPr>
            <p:ph type="body" sz="quarter" idx="11" hasCustomPrompt="1"/>
          </p:nvPr>
        </p:nvSpPr>
        <p:spPr>
          <a:xfrm>
            <a:off x="452629" y="1133391"/>
            <a:ext cx="5642372" cy="579437"/>
          </a:xfrm>
        </p:spPr>
        <p:txBody>
          <a:bodyPr>
            <a:normAutofit/>
          </a:bodyPr>
          <a:lstStyle>
            <a:lvl1pPr marL="0" indent="0">
              <a:buNone/>
              <a:defRPr sz="1744">
                <a:latin typeface="Montserrat" panose="00000500000000000000"/>
              </a:defRPr>
            </a:lvl1pPr>
            <a:lvl2pPr marL="257175" indent="0">
              <a:buNone/>
              <a:defRPr/>
            </a:lvl2pPr>
          </a:lstStyle>
          <a:p>
            <a:pPr lvl="0"/>
            <a:r>
              <a:rPr lang="en-US"/>
              <a:t>Click to edit Master title styles</a:t>
            </a:r>
          </a:p>
        </p:txBody>
      </p:sp>
      <p:sp>
        <p:nvSpPr>
          <p:cNvPr id="24" name="Text Placeholder 22">
            <a:extLst>
              <a:ext uri="{FF2B5EF4-FFF2-40B4-BE49-F238E27FC236}">
                <a16:creationId xmlns:a16="http://schemas.microsoft.com/office/drawing/2014/main" id="{0ED48733-BB41-4D6C-A919-02A677AC71F3}"/>
              </a:ext>
            </a:extLst>
          </p:cNvPr>
          <p:cNvSpPr>
            <a:spLocks noGrp="1"/>
          </p:cNvSpPr>
          <p:nvPr>
            <p:ph type="body" sz="quarter" idx="12" hasCustomPrompt="1"/>
          </p:nvPr>
        </p:nvSpPr>
        <p:spPr>
          <a:xfrm>
            <a:off x="5000349" y="146307"/>
            <a:ext cx="3681589" cy="492125"/>
          </a:xfrm>
        </p:spPr>
        <p:txBody>
          <a:bodyPr>
            <a:noAutofit/>
          </a:bodyPr>
          <a:lstStyle>
            <a:lvl1pPr marL="0" indent="0" algn="r">
              <a:buNone/>
              <a:defRPr sz="1744" b="1">
                <a:latin typeface="Montserrat" panose="00000500000000000000"/>
              </a:defRPr>
            </a:lvl1pPr>
          </a:lstStyle>
          <a:p>
            <a:pPr lvl="0"/>
            <a:r>
              <a:rPr lang="en-US"/>
              <a:t>Presentation Title or Section</a:t>
            </a:r>
          </a:p>
        </p:txBody>
      </p:sp>
    </p:spTree>
    <p:extLst>
      <p:ext uri="{BB962C8B-B14F-4D97-AF65-F5344CB8AC3E}">
        <p14:creationId xmlns:p14="http://schemas.microsoft.com/office/powerpoint/2010/main" val="2450262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1719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F80ACBC-9F14-7143-8C4E-1956D115DE83}" type="datetimeFigureOut">
              <a:rPr lang="en-US" smtClean="0"/>
              <a:t>11/03/2024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1368071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9254204-7576-4E7F-BCC2-47087CDF8998}"/>
              </a:ext>
            </a:extLst>
          </p:cNvPr>
          <p:cNvSpPr/>
          <p:nvPr/>
        </p:nvSpPr>
        <p:spPr>
          <a:xfrm rot="1200000">
            <a:off x="-233890" y="-189268"/>
            <a:ext cx="535618"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9"/>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05690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78670"/>
          </a:xfrm>
        </p:spPr>
        <p:txBody>
          <a:bodyPr>
            <a:normAutofit/>
          </a:bodyPr>
          <a:lstStyle>
            <a:lvl1pPr>
              <a:defRPr sz="3600">
                <a:solidFill>
                  <a:srgbClr val="01719D"/>
                </a:solidFill>
              </a:defRPr>
            </a:lvl1pPr>
          </a:lstStyle>
          <a:p>
            <a:r>
              <a:rPr lang="en-US"/>
              <a:t>Click to edit Master title style</a:t>
            </a:r>
          </a:p>
        </p:txBody>
      </p:sp>
      <p:sp>
        <p:nvSpPr>
          <p:cNvPr id="3" name="Content Placeholder 2"/>
          <p:cNvSpPr>
            <a:spLocks noGrp="1"/>
          </p:cNvSpPr>
          <p:nvPr>
            <p:ph idx="1"/>
          </p:nvPr>
        </p:nvSpPr>
        <p:spPr>
          <a:xfrm>
            <a:off x="628650" y="1242204"/>
            <a:ext cx="7886700" cy="49347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80ACBC-9F14-7143-8C4E-1956D115DE83}" type="datetimeFigureOut">
              <a:rPr lang="en-US" smtClean="0"/>
              <a:t>11/03/2024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3701757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solidFill>
                  <a:srgbClr val="01719D"/>
                </a:solidFill>
              </a:defRPr>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80ACBC-9F14-7143-8C4E-1956D115DE83}" type="datetimeFigureOut">
              <a:rPr lang="en-US" smtClean="0"/>
              <a:t>11/03/2024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3019177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719D"/>
                </a:solidFill>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80ACBC-9F14-7143-8C4E-1956D115DE83}" type="datetimeFigureOut">
              <a:rPr lang="en-US" smtClean="0"/>
              <a:t>11/03/2024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2184245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80ACBC-9F14-7143-8C4E-1956D115DE83}" type="datetimeFigureOut">
              <a:rPr lang="en-US" smtClean="0"/>
              <a:t>11/03/2024</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200014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719D"/>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AF80ACBC-9F14-7143-8C4E-1956D115DE83}" type="datetimeFigureOut">
              <a:rPr lang="en-US" smtClean="0"/>
              <a:t>11/03/2024</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1147819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0ACBC-9F14-7143-8C4E-1956D115DE83}" type="datetimeFigureOut">
              <a:rPr lang="en-US" smtClean="0"/>
              <a:t>11/03/2024</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700361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solidFill>
                  <a:srgbClr val="01719D"/>
                </a:solidFill>
              </a:defRPr>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80ACBC-9F14-7143-8C4E-1956D115DE83}" type="datetimeFigureOut">
              <a:rPr lang="en-US" smtClean="0"/>
              <a:t>11/03/2024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729922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AF80ACBC-9F14-7143-8C4E-1956D115DE83}" type="datetimeFigureOut">
              <a:rPr lang="en-US" smtClean="0"/>
              <a:pPr/>
              <a:t>11/03/2024</a:t>
            </a:fld>
            <a:endParaRPr lang="en-US"/>
          </a:p>
        </p:txBody>
      </p:sp>
      <p:sp>
        <p:nvSpPr>
          <p:cNvPr id="11" name="Rectangle 10">
            <a:extLst>
              <a:ext uri="{FF2B5EF4-FFF2-40B4-BE49-F238E27FC236}">
                <a16:creationId xmlns:a16="http://schemas.microsoft.com/office/drawing/2014/main" id="{0D4131B3-73A5-124D-B003-267D766B3145}"/>
              </a:ext>
            </a:extLst>
          </p:cNvPr>
          <p:cNvSpPr/>
          <p:nvPr userDrawn="1"/>
        </p:nvSpPr>
        <p:spPr>
          <a:xfrm>
            <a:off x="0" y="0"/>
            <a:ext cx="6401617" cy="132588"/>
          </a:xfrm>
          <a:prstGeom prst="rect">
            <a:avLst/>
          </a:prstGeom>
          <a:solidFill>
            <a:srgbClr val="017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Rectangle 11">
            <a:extLst>
              <a:ext uri="{FF2B5EF4-FFF2-40B4-BE49-F238E27FC236}">
                <a16:creationId xmlns:a16="http://schemas.microsoft.com/office/drawing/2014/main" id="{A7C6DB04-4620-8146-A4A3-3E5AC48EF5FA}"/>
              </a:ext>
            </a:extLst>
          </p:cNvPr>
          <p:cNvSpPr/>
          <p:nvPr userDrawn="1"/>
        </p:nvSpPr>
        <p:spPr>
          <a:xfrm>
            <a:off x="8809383" y="-3936"/>
            <a:ext cx="334617" cy="136524"/>
          </a:xfrm>
          <a:prstGeom prst="rect">
            <a:avLst/>
          </a:prstGeom>
          <a:solidFill>
            <a:srgbClr val="E019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Rectangle 12">
            <a:extLst>
              <a:ext uri="{FF2B5EF4-FFF2-40B4-BE49-F238E27FC236}">
                <a16:creationId xmlns:a16="http://schemas.microsoft.com/office/drawing/2014/main" id="{226D3B29-0611-6247-8B10-5E9BE6965831}"/>
              </a:ext>
            </a:extLst>
          </p:cNvPr>
          <p:cNvSpPr/>
          <p:nvPr userDrawn="1"/>
        </p:nvSpPr>
        <p:spPr>
          <a:xfrm>
            <a:off x="8417614" y="-3936"/>
            <a:ext cx="334617" cy="136524"/>
          </a:xfrm>
          <a:prstGeom prst="rect">
            <a:avLst/>
          </a:prstGeom>
          <a:solidFill>
            <a:srgbClr val="EF4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4" name="Rectangle 13">
            <a:extLst>
              <a:ext uri="{FF2B5EF4-FFF2-40B4-BE49-F238E27FC236}">
                <a16:creationId xmlns:a16="http://schemas.microsoft.com/office/drawing/2014/main" id="{63008242-6FC0-CB46-B417-C45923211FA9}"/>
              </a:ext>
            </a:extLst>
          </p:cNvPr>
          <p:cNvSpPr/>
          <p:nvPr userDrawn="1"/>
        </p:nvSpPr>
        <p:spPr>
          <a:xfrm>
            <a:off x="8025845" y="-3936"/>
            <a:ext cx="334617" cy="136524"/>
          </a:xfrm>
          <a:prstGeom prst="rect">
            <a:avLst/>
          </a:prstGeom>
          <a:solidFill>
            <a:srgbClr val="F36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5" name="Rectangle 14">
            <a:extLst>
              <a:ext uri="{FF2B5EF4-FFF2-40B4-BE49-F238E27FC236}">
                <a16:creationId xmlns:a16="http://schemas.microsoft.com/office/drawing/2014/main" id="{D47A9990-D042-3F48-8A9F-B37EA801BA61}"/>
              </a:ext>
            </a:extLst>
          </p:cNvPr>
          <p:cNvSpPr/>
          <p:nvPr userDrawn="1"/>
        </p:nvSpPr>
        <p:spPr>
          <a:xfrm>
            <a:off x="7634076" y="-3936"/>
            <a:ext cx="334617" cy="136524"/>
          </a:xfrm>
          <a:prstGeom prst="rect">
            <a:avLst/>
          </a:prstGeom>
          <a:solidFill>
            <a:srgbClr val="FDB7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6" name="Rectangle 15">
            <a:extLst>
              <a:ext uri="{FF2B5EF4-FFF2-40B4-BE49-F238E27FC236}">
                <a16:creationId xmlns:a16="http://schemas.microsoft.com/office/drawing/2014/main" id="{BC761A8B-9370-004C-A186-F9D78441A4F7}"/>
              </a:ext>
            </a:extLst>
          </p:cNvPr>
          <p:cNvSpPr/>
          <p:nvPr userDrawn="1"/>
        </p:nvSpPr>
        <p:spPr>
          <a:xfrm>
            <a:off x="7242307" y="-3936"/>
            <a:ext cx="334617" cy="136524"/>
          </a:xfrm>
          <a:prstGeom prst="rect">
            <a:avLst/>
          </a:prstGeom>
          <a:solidFill>
            <a:srgbClr val="3DA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Rectangle 16">
            <a:extLst>
              <a:ext uri="{FF2B5EF4-FFF2-40B4-BE49-F238E27FC236}">
                <a16:creationId xmlns:a16="http://schemas.microsoft.com/office/drawing/2014/main" id="{DD09A5CC-5741-DC44-A440-930BE2452F25}"/>
              </a:ext>
            </a:extLst>
          </p:cNvPr>
          <p:cNvSpPr/>
          <p:nvPr userDrawn="1"/>
        </p:nvSpPr>
        <p:spPr>
          <a:xfrm>
            <a:off x="6850538" y="-3936"/>
            <a:ext cx="334617" cy="136524"/>
          </a:xfrm>
          <a:prstGeom prst="rect">
            <a:avLst/>
          </a:prstGeom>
          <a:solidFill>
            <a:srgbClr val="03A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Rectangle 17">
            <a:extLst>
              <a:ext uri="{FF2B5EF4-FFF2-40B4-BE49-F238E27FC236}">
                <a16:creationId xmlns:a16="http://schemas.microsoft.com/office/drawing/2014/main" id="{A150675E-C578-DB4B-8857-D5C0DC68B0E1}"/>
              </a:ext>
            </a:extLst>
          </p:cNvPr>
          <p:cNvSpPr/>
          <p:nvPr userDrawn="1"/>
        </p:nvSpPr>
        <p:spPr>
          <a:xfrm>
            <a:off x="6458769" y="-3936"/>
            <a:ext cx="334617" cy="136524"/>
          </a:xfrm>
          <a:prstGeom prst="rect">
            <a:avLst/>
          </a:prstGeom>
          <a:solidFill>
            <a:srgbClr val="005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20" name="Picture 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8420844" y="6186894"/>
            <a:ext cx="550625" cy="662480"/>
          </a:xfrm>
          <a:prstGeom prst="rect">
            <a:avLst/>
          </a:prstGeom>
          <a:noFill/>
          <a:ln>
            <a:noFill/>
          </a:ln>
        </p:spPr>
      </p:pic>
      <p:pic>
        <p:nvPicPr>
          <p:cNvPr id="5" name="Afbeelding 4"/>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6793386" y="6158980"/>
            <a:ext cx="1635244" cy="731686"/>
          </a:xfrm>
          <a:prstGeom prst="rect">
            <a:avLst/>
          </a:prstGeom>
        </p:spPr>
      </p:pic>
    </p:spTree>
    <p:extLst>
      <p:ext uri="{BB962C8B-B14F-4D97-AF65-F5344CB8AC3E}">
        <p14:creationId xmlns:p14="http://schemas.microsoft.com/office/powerpoint/2010/main" val="1694782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3" r:id="rId13"/>
    <p:sldLayoutId id="2147483674"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000" kern="1200">
          <a:solidFill>
            <a:schemeClr val="tx1"/>
          </a:solidFill>
          <a:latin typeface="+mn-lt"/>
          <a:ea typeface="+mj-ea"/>
          <a:cs typeface="Arial" panose="020B0604020202020204" pitchFamily="34" charset="0"/>
        </a:defRPr>
      </a:lvl1pPr>
    </p:titleStyle>
    <p:bodyStyle>
      <a:lvl1pPr marL="228600" indent="-228600" algn="l" defTabSz="914400" rtl="0" eaLnBrk="1" latinLnBrk="0" hangingPunct="1">
        <a:lnSpc>
          <a:spcPct val="114000"/>
        </a:lnSpc>
        <a:spcBef>
          <a:spcPts val="1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114000"/>
        </a:lnSpc>
        <a:spcBef>
          <a:spcPts val="500"/>
        </a:spcBef>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114000"/>
        </a:lnSpc>
        <a:spcBef>
          <a:spcPts val="500"/>
        </a:spcBef>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2.svg"/><Relationship Id="rId7" Type="http://schemas.openxmlformats.org/officeDocument/2006/relationships/diagramLayout" Target="../diagrams/layout3.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24.svg"/><Relationship Id="rId10" Type="http://schemas.microsoft.com/office/2007/relationships/diagramDrawing" Target="../diagrams/drawing3.xml"/><Relationship Id="rId4" Type="http://schemas.openxmlformats.org/officeDocument/2006/relationships/image" Target="../media/image23.png"/><Relationship Id="rId9" Type="http://schemas.openxmlformats.org/officeDocument/2006/relationships/diagramColors" Target="../diagrams/colors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6.png"/><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2.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image" Target="../media/image22.svg"/><Relationship Id="rId7" Type="http://schemas.openxmlformats.org/officeDocument/2006/relationships/image" Target="../media/image28.svg"/><Relationship Id="rId12" Type="http://schemas.microsoft.com/office/2007/relationships/diagramDrawing" Target="../diagrams/drawing7.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diagramColors" Target="../diagrams/colors7.xml"/><Relationship Id="rId5" Type="http://schemas.openxmlformats.org/officeDocument/2006/relationships/image" Target="../media/image24.svg"/><Relationship Id="rId10" Type="http://schemas.openxmlformats.org/officeDocument/2006/relationships/diagramQuickStyle" Target="../diagrams/quickStyle7.xml"/><Relationship Id="rId4" Type="http://schemas.openxmlformats.org/officeDocument/2006/relationships/image" Target="../media/image23.png"/><Relationship Id="rId9" Type="http://schemas.openxmlformats.org/officeDocument/2006/relationships/diagramLayout" Target="../diagrams/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6.png"/><Relationship Id="rId7" Type="http://schemas.openxmlformats.org/officeDocument/2006/relationships/diagramColors" Target="../diagrams/colors9.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22.svg"/><Relationship Id="rId7" Type="http://schemas.openxmlformats.org/officeDocument/2006/relationships/diagramLayout" Target="../diagrams/layout10.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Data" Target="../diagrams/data10.xml"/><Relationship Id="rId5" Type="http://schemas.openxmlformats.org/officeDocument/2006/relationships/image" Target="../media/image24.svg"/><Relationship Id="rId10" Type="http://schemas.microsoft.com/office/2007/relationships/diagramDrawing" Target="../diagrams/drawing10.xml"/><Relationship Id="rId4" Type="http://schemas.openxmlformats.org/officeDocument/2006/relationships/image" Target="../media/image23.png"/><Relationship Id="rId9" Type="http://schemas.openxmlformats.org/officeDocument/2006/relationships/diagramColors" Target="../diagrams/colors10.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t>Regional Course on </a:t>
            </a:r>
            <a:br>
              <a:rPr lang="nl-NL" dirty="0"/>
            </a:br>
            <a:r>
              <a:rPr lang="en-US" dirty="0"/>
              <a:t>Statistical Business Registers</a:t>
            </a:r>
            <a:br>
              <a:rPr lang="nl-NL" dirty="0"/>
            </a:br>
            <a:endParaRPr lang="nl-NL" dirty="0"/>
          </a:p>
        </p:txBody>
      </p:sp>
      <p:sp>
        <p:nvSpPr>
          <p:cNvPr id="3" name="Ondertitel 2"/>
          <p:cNvSpPr>
            <a:spLocks noGrp="1"/>
          </p:cNvSpPr>
          <p:nvPr>
            <p:ph type="subTitle" idx="1"/>
          </p:nvPr>
        </p:nvSpPr>
        <p:spPr/>
        <p:txBody>
          <a:bodyPr>
            <a:normAutofit fontScale="85000" lnSpcReduction="10000"/>
          </a:bodyPr>
          <a:lstStyle/>
          <a:p>
            <a:r>
              <a:rPr lang="en-US" b="1" dirty="0"/>
              <a:t>Session 6: SBR Maturity Model</a:t>
            </a:r>
            <a:r>
              <a:rPr lang="en-US" dirty="0"/>
              <a:t> </a:t>
            </a:r>
          </a:p>
          <a:p>
            <a:r>
              <a:rPr lang="en-US" dirty="0"/>
              <a:t>Dimension 1: Legal and institutional framework</a:t>
            </a:r>
          </a:p>
          <a:p>
            <a:r>
              <a:rPr lang="en-US" dirty="0"/>
              <a:t>▪Dimensions 2 &amp; 3: Data sources, maintenance and updates</a:t>
            </a:r>
          </a:p>
          <a:p>
            <a:endParaRPr lang="nl-NL" dirty="0"/>
          </a:p>
        </p:txBody>
      </p:sp>
    </p:spTree>
    <p:extLst>
      <p:ext uri="{BB962C8B-B14F-4D97-AF65-F5344CB8AC3E}">
        <p14:creationId xmlns:p14="http://schemas.microsoft.com/office/powerpoint/2010/main" val="386583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6DA6550-40AD-745E-7AFE-F0CCED8BFE5E}"/>
              </a:ext>
            </a:extLst>
          </p:cNvPr>
          <p:cNvSpPr txBox="1">
            <a:spLocks noGrp="1"/>
          </p:cNvSpPr>
          <p:nvPr>
            <p:ph type="body" sz="quarter" idx="10"/>
          </p:nvPr>
        </p:nvSpPr>
        <p:spPr>
          <a:xfrm>
            <a:off x="559922" y="4303046"/>
            <a:ext cx="3227375" cy="1912703"/>
          </a:xfrm>
          <a:prstGeom prst="rect">
            <a:avLst/>
          </a:prstGeom>
          <a:noFill/>
        </p:spPr>
        <p:txBody>
          <a:bodyPr wrap="square" rtlCol="0">
            <a:spAutoFit/>
          </a:bodyPr>
          <a:lstStyle/>
          <a:p>
            <a:pPr marL="0" indent="0">
              <a:buNone/>
            </a:pPr>
            <a:r>
              <a:rPr lang="en-US" sz="1500" dirty="0">
                <a:latin typeface="+mn-lt"/>
              </a:rPr>
              <a:t>It contains legal entities</a:t>
            </a:r>
          </a:p>
          <a:p>
            <a:pPr marL="0" indent="0">
              <a:buNone/>
            </a:pPr>
            <a:r>
              <a:rPr lang="en-US" sz="1500" dirty="0">
                <a:latin typeface="+mn-lt"/>
              </a:rPr>
              <a:t>Typically, businesses have to register in order to carry out the economic activity</a:t>
            </a:r>
          </a:p>
          <a:p>
            <a:pPr marL="0" indent="0">
              <a:buNone/>
            </a:pPr>
            <a:r>
              <a:rPr lang="en-US" sz="1500" dirty="0">
                <a:latin typeface="+mn-lt"/>
              </a:rPr>
              <a:t>Typically maintained by the business registrar authority</a:t>
            </a:r>
          </a:p>
        </p:txBody>
      </p:sp>
      <p:sp>
        <p:nvSpPr>
          <p:cNvPr id="3" name="Text Placeholder 2">
            <a:extLst>
              <a:ext uri="{FF2B5EF4-FFF2-40B4-BE49-F238E27FC236}">
                <a16:creationId xmlns:a16="http://schemas.microsoft.com/office/drawing/2014/main" id="{52F1B960-B621-0F7C-BCB8-2471BCE0232D}"/>
              </a:ext>
            </a:extLst>
          </p:cNvPr>
          <p:cNvSpPr>
            <a:spLocks noGrp="1"/>
          </p:cNvSpPr>
          <p:nvPr>
            <p:ph type="body" sz="quarter" idx="11"/>
          </p:nvPr>
        </p:nvSpPr>
        <p:spPr/>
        <p:txBody>
          <a:bodyPr>
            <a:normAutofit/>
          </a:bodyPr>
          <a:lstStyle/>
          <a:p>
            <a:r>
              <a:rPr lang="en-US" sz="2000" dirty="0">
                <a:solidFill>
                  <a:srgbClr val="01719D"/>
                </a:solidFill>
                <a:latin typeface="Calibri "/>
              </a:rPr>
              <a:t>Business registers vs Statistical Business Registers</a:t>
            </a:r>
          </a:p>
        </p:txBody>
      </p:sp>
      <p:sp>
        <p:nvSpPr>
          <p:cNvPr id="4" name="Text Placeholder 3">
            <a:extLst>
              <a:ext uri="{FF2B5EF4-FFF2-40B4-BE49-F238E27FC236}">
                <a16:creationId xmlns:a16="http://schemas.microsoft.com/office/drawing/2014/main" id="{92E73C9D-F452-3A85-F8C8-150CB93D5633}"/>
              </a:ext>
            </a:extLst>
          </p:cNvPr>
          <p:cNvSpPr>
            <a:spLocks noGrp="1"/>
          </p:cNvSpPr>
          <p:nvPr>
            <p:ph type="body" sz="quarter" idx="12"/>
          </p:nvPr>
        </p:nvSpPr>
        <p:spPr/>
        <p:txBody>
          <a:bodyPr/>
          <a:lstStyle/>
          <a:p>
            <a:endParaRPr lang="en-US"/>
          </a:p>
        </p:txBody>
      </p:sp>
      <p:pic>
        <p:nvPicPr>
          <p:cNvPr id="5" name="Content Placeholder 4" descr="Database with solid fill">
            <a:extLst>
              <a:ext uri="{FF2B5EF4-FFF2-40B4-BE49-F238E27FC236}">
                <a16:creationId xmlns:a16="http://schemas.microsoft.com/office/drawing/2014/main" id="{E9859F52-0BDC-E409-624E-1B651BBBAD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6704" y="2467088"/>
            <a:ext cx="1914525" cy="1914525"/>
          </a:xfrm>
          <a:prstGeom prst="rect">
            <a:avLst/>
          </a:prstGeom>
        </p:spPr>
      </p:pic>
      <p:sp>
        <p:nvSpPr>
          <p:cNvPr id="6" name="TextBox 5">
            <a:extLst>
              <a:ext uri="{FF2B5EF4-FFF2-40B4-BE49-F238E27FC236}">
                <a16:creationId xmlns:a16="http://schemas.microsoft.com/office/drawing/2014/main" id="{160CC8F9-8C88-C5D3-F8D6-32EC997FC7E8}"/>
              </a:ext>
            </a:extLst>
          </p:cNvPr>
          <p:cNvSpPr txBox="1"/>
          <p:nvPr/>
        </p:nvSpPr>
        <p:spPr>
          <a:xfrm>
            <a:off x="5290072" y="2256494"/>
            <a:ext cx="2321918" cy="323165"/>
          </a:xfrm>
          <a:prstGeom prst="rect">
            <a:avLst/>
          </a:prstGeom>
          <a:noFill/>
        </p:spPr>
        <p:txBody>
          <a:bodyPr wrap="none" rtlCol="0">
            <a:spAutoFit/>
          </a:bodyPr>
          <a:lstStyle/>
          <a:p>
            <a:r>
              <a:rPr lang="en-US" sz="1500" dirty="0"/>
              <a:t>Statistical Business Register</a:t>
            </a:r>
            <a:endParaRPr lang="en-US" sz="1350" dirty="0"/>
          </a:p>
        </p:txBody>
      </p:sp>
      <p:pic>
        <p:nvPicPr>
          <p:cNvPr id="8" name="Graphic 7" descr="Clipboard Checked with solid fill">
            <a:extLst>
              <a:ext uri="{FF2B5EF4-FFF2-40B4-BE49-F238E27FC236}">
                <a16:creationId xmlns:a16="http://schemas.microsoft.com/office/drawing/2014/main" id="{3C83E3BC-79E6-15E2-DB08-522CB4E8146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25859" y="2441953"/>
            <a:ext cx="1914525" cy="1914525"/>
          </a:xfrm>
          <a:prstGeom prst="rect">
            <a:avLst/>
          </a:prstGeom>
        </p:spPr>
      </p:pic>
      <p:sp>
        <p:nvSpPr>
          <p:cNvPr id="10" name="TextBox 9">
            <a:extLst>
              <a:ext uri="{FF2B5EF4-FFF2-40B4-BE49-F238E27FC236}">
                <a16:creationId xmlns:a16="http://schemas.microsoft.com/office/drawing/2014/main" id="{848BF165-D057-4EAE-CB3C-144BBADDBBB9}"/>
              </a:ext>
            </a:extLst>
          </p:cNvPr>
          <p:cNvSpPr txBox="1"/>
          <p:nvPr/>
        </p:nvSpPr>
        <p:spPr>
          <a:xfrm>
            <a:off x="1402764" y="2141871"/>
            <a:ext cx="1603644" cy="323165"/>
          </a:xfrm>
          <a:prstGeom prst="rect">
            <a:avLst/>
          </a:prstGeom>
          <a:noFill/>
        </p:spPr>
        <p:txBody>
          <a:bodyPr wrap="none" rtlCol="0">
            <a:spAutoFit/>
          </a:bodyPr>
          <a:lstStyle/>
          <a:p>
            <a:r>
              <a:rPr lang="en-US" sz="1500" dirty="0"/>
              <a:t>Business Registers</a:t>
            </a:r>
            <a:endParaRPr lang="en-US" sz="1350" dirty="0"/>
          </a:p>
        </p:txBody>
      </p:sp>
      <p:sp>
        <p:nvSpPr>
          <p:cNvPr id="11" name="Text Placeholder 8">
            <a:extLst>
              <a:ext uri="{FF2B5EF4-FFF2-40B4-BE49-F238E27FC236}">
                <a16:creationId xmlns:a16="http://schemas.microsoft.com/office/drawing/2014/main" id="{32840A3C-6322-D3D7-A286-719A29C59D99}"/>
              </a:ext>
            </a:extLst>
          </p:cNvPr>
          <p:cNvSpPr txBox="1">
            <a:spLocks/>
          </p:cNvSpPr>
          <p:nvPr/>
        </p:nvSpPr>
        <p:spPr>
          <a:xfrm>
            <a:off x="5054437" y="4381614"/>
            <a:ext cx="2789758" cy="1500154"/>
          </a:xfrm>
          <a:prstGeom prst="rect">
            <a:avLst/>
          </a:prstGeom>
          <a:noFill/>
        </p:spPr>
        <p:txBody>
          <a:bodyPr vert="horz" wrap="square" lIns="68580" tIns="34290" rIns="68580" bIns="3429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Roboto" panose="0200000000000000000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Roboto" panose="0200000000000000000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panose="0200000000000000000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500" dirty="0">
                <a:latin typeface="+mn-lt"/>
              </a:rPr>
              <a:t>It contains statistical units for the collection and compilation of economic statistics</a:t>
            </a:r>
          </a:p>
          <a:p>
            <a:pPr marL="0" indent="0">
              <a:buNone/>
            </a:pPr>
            <a:r>
              <a:rPr lang="en-US" sz="1500" dirty="0">
                <a:latin typeface="+mn-lt"/>
              </a:rPr>
              <a:t>Maintained by the National Statistical Office</a:t>
            </a:r>
          </a:p>
          <a:p>
            <a:pPr marL="0" indent="0">
              <a:buNone/>
            </a:pPr>
            <a:endParaRPr lang="en-US" sz="1350" dirty="0">
              <a:latin typeface="+mn-lt"/>
            </a:endParaRPr>
          </a:p>
        </p:txBody>
      </p:sp>
      <p:cxnSp>
        <p:nvCxnSpPr>
          <p:cNvPr id="13" name="Straight Arrow Connector 12">
            <a:extLst>
              <a:ext uri="{FF2B5EF4-FFF2-40B4-BE49-F238E27FC236}">
                <a16:creationId xmlns:a16="http://schemas.microsoft.com/office/drawing/2014/main" id="{5092FE08-E984-93E6-0A3D-6234669C660A}"/>
              </a:ext>
            </a:extLst>
          </p:cNvPr>
          <p:cNvCxnSpPr>
            <a:endCxn id="5" idx="1"/>
          </p:cNvCxnSpPr>
          <p:nvPr/>
        </p:nvCxnSpPr>
        <p:spPr>
          <a:xfrm flipV="1">
            <a:off x="3287110" y="3424351"/>
            <a:ext cx="2069594" cy="4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022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609C8-782A-BA62-5A7B-61DFEFC0AEB4}"/>
              </a:ext>
            </a:extLst>
          </p:cNvPr>
          <p:cNvSpPr>
            <a:spLocks noGrp="1"/>
          </p:cNvSpPr>
          <p:nvPr>
            <p:ph type="title"/>
          </p:nvPr>
        </p:nvSpPr>
        <p:spPr/>
        <p:txBody>
          <a:bodyPr/>
          <a:lstStyle/>
          <a:p>
            <a:r>
              <a:rPr lang="en-GB" sz="3600" b="1" dirty="0"/>
              <a:t>(D1) Legal and institutional framework</a:t>
            </a:r>
            <a:endParaRPr lang="en-US" dirty="0"/>
          </a:p>
        </p:txBody>
      </p:sp>
      <p:sp>
        <p:nvSpPr>
          <p:cNvPr id="3" name="Content Placeholder 2">
            <a:extLst>
              <a:ext uri="{FF2B5EF4-FFF2-40B4-BE49-F238E27FC236}">
                <a16:creationId xmlns:a16="http://schemas.microsoft.com/office/drawing/2014/main" id="{2C69952F-2EF7-59B2-CC05-BA9496B5AFA7}"/>
              </a:ext>
            </a:extLst>
          </p:cNvPr>
          <p:cNvSpPr>
            <a:spLocks noGrp="1"/>
          </p:cNvSpPr>
          <p:nvPr>
            <p:ph idx="1"/>
          </p:nvPr>
        </p:nvSpPr>
        <p:spPr/>
        <p:txBody>
          <a:bodyPr>
            <a:normAutofit/>
          </a:bodyPr>
          <a:lstStyle/>
          <a:p>
            <a:pPr>
              <a:buFont typeface="Wingdings" panose="05000000000000000000" pitchFamily="2" charset="2"/>
              <a:buChar char="§"/>
            </a:pPr>
            <a:r>
              <a:rPr lang="en-US" sz="1800" spc="-5" dirty="0">
                <a:effectLst/>
                <a:latin typeface="Calibri" panose="020F0502020204030204" pitchFamily="34" charset="0"/>
                <a:ea typeface="Calibri" panose="020F0502020204030204" pitchFamily="34" charset="0"/>
              </a:rPr>
              <a:t>The availability of a national institution that is responsible for the registration of businesses is an important element for the SBR. </a:t>
            </a:r>
          </a:p>
          <a:p>
            <a:pPr>
              <a:buFont typeface="Wingdings" panose="05000000000000000000" pitchFamily="2" charset="2"/>
              <a:buChar char="§"/>
            </a:pPr>
            <a:r>
              <a:rPr lang="en-US" sz="1800" spc="-5" dirty="0">
                <a:effectLst/>
                <a:latin typeface="Calibri" panose="020F0502020204030204" pitchFamily="34" charset="0"/>
                <a:ea typeface="Calibri" panose="020F0502020204030204" pitchFamily="34" charset="0"/>
              </a:rPr>
              <a:t>A business register, administrative business register, or business registry are different from the SBR as they represent the country’s mechanism for receiving, storing and making accessible to the public certain information about businesses, as required by domestic law. </a:t>
            </a:r>
          </a:p>
          <a:p>
            <a:pPr>
              <a:buFont typeface="Wingdings" panose="05000000000000000000" pitchFamily="2" charset="2"/>
              <a:buChar char="§"/>
            </a:pPr>
            <a:r>
              <a:rPr lang="en-US" sz="1800" spc="-5" dirty="0">
                <a:effectLst/>
                <a:latin typeface="Calibri" panose="020F0502020204030204" pitchFamily="34" charset="0"/>
                <a:ea typeface="Calibri" panose="020F0502020204030204" pitchFamily="34" charset="0"/>
              </a:rPr>
              <a:t>Most countries have a business registry supported by the legislation that require businesses to register in order to participate in the formal economy. </a:t>
            </a:r>
          </a:p>
          <a:p>
            <a:pPr>
              <a:buFont typeface="Wingdings" panose="05000000000000000000" pitchFamily="2" charset="2"/>
              <a:buChar char="§"/>
            </a:pPr>
            <a:r>
              <a:rPr lang="en-US" sz="1800" spc="-5" dirty="0">
                <a:effectLst/>
                <a:latin typeface="Calibri" panose="020F0502020204030204" pitchFamily="34" charset="0"/>
                <a:ea typeface="Calibri" panose="020F0502020204030204" pitchFamily="34" charset="0"/>
              </a:rPr>
              <a:t>When available, they represent an important source of information for SBRs.  </a:t>
            </a:r>
          </a:p>
        </p:txBody>
      </p:sp>
    </p:spTree>
    <p:extLst>
      <p:ext uri="{BB962C8B-B14F-4D97-AF65-F5344CB8AC3E}">
        <p14:creationId xmlns:p14="http://schemas.microsoft.com/office/powerpoint/2010/main" val="4079815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6BB1D2-7583-07A1-4219-7CBA4BB5006D}"/>
              </a:ext>
            </a:extLst>
          </p:cNvPr>
          <p:cNvSpPr>
            <a:spLocks noGrp="1"/>
          </p:cNvSpPr>
          <p:nvPr>
            <p:ph type="body" sz="quarter" idx="10"/>
          </p:nvPr>
        </p:nvSpPr>
        <p:spPr/>
        <p:txBody>
          <a:bodyPr/>
          <a:lstStyle/>
          <a:p>
            <a:r>
              <a:rPr lang="en-US" dirty="0"/>
              <a:t>Information on the same company has to be linked when combining information from different sources</a:t>
            </a:r>
          </a:p>
          <a:p>
            <a:endParaRPr lang="en-US" dirty="0"/>
          </a:p>
          <a:p>
            <a:r>
              <a:rPr lang="en-US" dirty="0"/>
              <a:t>The availability of a unique legal </a:t>
            </a:r>
            <a:br>
              <a:rPr lang="en-US" dirty="0"/>
            </a:br>
            <a:r>
              <a:rPr lang="en-US" dirty="0"/>
              <a:t>identifier (among administrative </a:t>
            </a:r>
            <a:br>
              <a:rPr lang="en-US" dirty="0"/>
            </a:br>
            <a:r>
              <a:rPr lang="en-US" dirty="0"/>
              <a:t>data) is key for an efficient and </a:t>
            </a:r>
            <a:br>
              <a:rPr lang="en-US" dirty="0"/>
            </a:br>
            <a:r>
              <a:rPr lang="en-US" dirty="0"/>
              <a:t>effective micro data linking</a:t>
            </a:r>
          </a:p>
        </p:txBody>
      </p:sp>
      <p:sp>
        <p:nvSpPr>
          <p:cNvPr id="3" name="Text Placeholder 2">
            <a:extLst>
              <a:ext uri="{FF2B5EF4-FFF2-40B4-BE49-F238E27FC236}">
                <a16:creationId xmlns:a16="http://schemas.microsoft.com/office/drawing/2014/main" id="{5213B02A-22B0-278A-D4E0-E8FF55B1687C}"/>
              </a:ext>
            </a:extLst>
          </p:cNvPr>
          <p:cNvSpPr>
            <a:spLocks noGrp="1"/>
          </p:cNvSpPr>
          <p:nvPr>
            <p:ph type="body" sz="quarter" idx="11"/>
          </p:nvPr>
        </p:nvSpPr>
        <p:spPr/>
        <p:txBody>
          <a:bodyPr>
            <a:normAutofit/>
          </a:bodyPr>
          <a:lstStyle/>
          <a:p>
            <a:r>
              <a:rPr lang="en-US" sz="2000" dirty="0">
                <a:solidFill>
                  <a:srgbClr val="01719D"/>
                </a:solidFill>
              </a:rPr>
              <a:t>Use of unique legal identifiers</a:t>
            </a:r>
          </a:p>
        </p:txBody>
      </p:sp>
      <p:sp>
        <p:nvSpPr>
          <p:cNvPr id="4" name="Text Placeholder 3">
            <a:extLst>
              <a:ext uri="{FF2B5EF4-FFF2-40B4-BE49-F238E27FC236}">
                <a16:creationId xmlns:a16="http://schemas.microsoft.com/office/drawing/2014/main" id="{717F85B8-266C-C6AF-9705-45D4F1389CF4}"/>
              </a:ext>
            </a:extLst>
          </p:cNvPr>
          <p:cNvSpPr>
            <a:spLocks noGrp="1"/>
          </p:cNvSpPr>
          <p:nvPr>
            <p:ph type="body" sz="quarter" idx="12"/>
          </p:nvPr>
        </p:nvSpPr>
        <p:spPr/>
        <p:txBody>
          <a:bodyPr/>
          <a:lstStyle/>
          <a:p>
            <a:endParaRPr lang="en-US"/>
          </a:p>
        </p:txBody>
      </p:sp>
      <p:pic>
        <p:nvPicPr>
          <p:cNvPr id="5" name="Picture 4">
            <a:extLst>
              <a:ext uri="{FF2B5EF4-FFF2-40B4-BE49-F238E27FC236}">
                <a16:creationId xmlns:a16="http://schemas.microsoft.com/office/drawing/2014/main" id="{439CF181-B47C-B959-E787-15C5C63D1971}"/>
              </a:ext>
            </a:extLst>
          </p:cNvPr>
          <p:cNvPicPr>
            <a:picLocks noChangeAspect="1"/>
          </p:cNvPicPr>
          <p:nvPr/>
        </p:nvPicPr>
        <p:blipFill>
          <a:blip r:embed="rId3"/>
          <a:stretch>
            <a:fillRect/>
          </a:stretch>
        </p:blipFill>
        <p:spPr>
          <a:xfrm>
            <a:off x="3466603" y="2513090"/>
            <a:ext cx="5404757" cy="3028835"/>
          </a:xfrm>
          <a:prstGeom prst="rect">
            <a:avLst/>
          </a:prstGeom>
        </p:spPr>
      </p:pic>
    </p:spTree>
    <p:extLst>
      <p:ext uri="{BB962C8B-B14F-4D97-AF65-F5344CB8AC3E}">
        <p14:creationId xmlns:p14="http://schemas.microsoft.com/office/powerpoint/2010/main" val="1237873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609C8-782A-BA62-5A7B-61DFEFC0AEB4}"/>
              </a:ext>
            </a:extLst>
          </p:cNvPr>
          <p:cNvSpPr>
            <a:spLocks noGrp="1"/>
          </p:cNvSpPr>
          <p:nvPr>
            <p:ph type="title"/>
          </p:nvPr>
        </p:nvSpPr>
        <p:spPr/>
        <p:txBody>
          <a:bodyPr/>
          <a:lstStyle/>
          <a:p>
            <a:r>
              <a:rPr lang="en-GB" sz="3600" b="1" dirty="0"/>
              <a:t>(D1) Legal and institutional framework</a:t>
            </a:r>
            <a:endParaRPr lang="en-US" dirty="0"/>
          </a:p>
        </p:txBody>
      </p:sp>
      <p:sp>
        <p:nvSpPr>
          <p:cNvPr id="3" name="Content Placeholder 2">
            <a:extLst>
              <a:ext uri="{FF2B5EF4-FFF2-40B4-BE49-F238E27FC236}">
                <a16:creationId xmlns:a16="http://schemas.microsoft.com/office/drawing/2014/main" id="{2C69952F-2EF7-59B2-CC05-BA9496B5AFA7}"/>
              </a:ext>
            </a:extLst>
          </p:cNvPr>
          <p:cNvSpPr>
            <a:spLocks noGrp="1"/>
          </p:cNvSpPr>
          <p:nvPr>
            <p:ph idx="1"/>
          </p:nvPr>
        </p:nvSpPr>
        <p:spPr/>
        <p:txBody>
          <a:bodyPr>
            <a:normAutofit/>
          </a:bodyPr>
          <a:lstStyle/>
          <a:p>
            <a:pPr>
              <a:buFont typeface="Wingdings" panose="05000000000000000000" pitchFamily="2" charset="2"/>
              <a:buChar char="§"/>
            </a:pPr>
            <a:r>
              <a:rPr lang="en-US" sz="1800" spc="-5" dirty="0">
                <a:effectLst/>
                <a:latin typeface="Calibri" panose="020F0502020204030204" pitchFamily="34" charset="0"/>
                <a:ea typeface="Calibri" panose="020F0502020204030204" pitchFamily="34" charset="0"/>
              </a:rPr>
              <a:t>A </a:t>
            </a:r>
            <a:r>
              <a:rPr lang="en-US" sz="1800" b="1" spc="-5" dirty="0">
                <a:effectLst/>
                <a:latin typeface="Calibri" panose="020F0502020204030204" pitchFamily="34" charset="0"/>
                <a:ea typeface="Calibri" panose="020F0502020204030204" pitchFamily="34" charset="0"/>
              </a:rPr>
              <a:t>memorandum of understanding (MOU), a service level agreement (SLA), </a:t>
            </a:r>
            <a:r>
              <a:rPr lang="en-US" sz="1800" spc="-5" dirty="0">
                <a:effectLst/>
                <a:latin typeface="Calibri" panose="020F0502020204030204" pitchFamily="34" charset="0"/>
                <a:ea typeface="Calibri" panose="020F0502020204030204" pitchFamily="34" charset="0"/>
              </a:rPr>
              <a:t>or similar arrangement can be used</a:t>
            </a:r>
            <a:r>
              <a:rPr lang="en-US" sz="1800" spc="-25"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to</a:t>
            </a:r>
            <a:r>
              <a:rPr lang="en-US" sz="1800" spc="-10"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formalize,</a:t>
            </a:r>
            <a:r>
              <a:rPr lang="en-US" sz="1800" spc="-15"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in</a:t>
            </a:r>
            <a:r>
              <a:rPr lang="en-US" sz="1800" spc="-30"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a less binding</a:t>
            </a:r>
            <a:r>
              <a:rPr lang="en-US" sz="1800" spc="-15"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arrangement,</a:t>
            </a:r>
            <a:r>
              <a:rPr lang="en-US" sz="1800" spc="-15"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the</a:t>
            </a:r>
            <a:r>
              <a:rPr lang="en-US" sz="1800" spc="-20"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cooperation</a:t>
            </a:r>
            <a:r>
              <a:rPr lang="en-US" sz="1800" spc="-10"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between</a:t>
            </a:r>
            <a:r>
              <a:rPr lang="en-US" sz="1800" spc="-20"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institutions</a:t>
            </a:r>
            <a:r>
              <a:rPr lang="en-US" sz="1800" spc="-20"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to access administrative data. </a:t>
            </a:r>
          </a:p>
          <a:p>
            <a:pPr>
              <a:buFont typeface="Wingdings" panose="05000000000000000000" pitchFamily="2" charset="2"/>
              <a:buChar char="§"/>
            </a:pPr>
            <a:r>
              <a:rPr lang="en-US" sz="1800" spc="-5" dirty="0">
                <a:effectLst/>
                <a:latin typeface="Calibri" panose="020F0502020204030204" pitchFamily="34" charset="0"/>
                <a:ea typeface="Calibri" panose="020F0502020204030204" pitchFamily="34" charset="0"/>
              </a:rPr>
              <a:t>These MOUs generally cover data flows, metadata, communications, protection</a:t>
            </a:r>
            <a:r>
              <a:rPr lang="en-US" sz="1800" spc="-30"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of</a:t>
            </a:r>
            <a:r>
              <a:rPr lang="en-US" sz="1800" spc="-25"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the</a:t>
            </a:r>
            <a:r>
              <a:rPr lang="en-US" sz="1800" spc="-15"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confidentiality,</a:t>
            </a:r>
            <a:r>
              <a:rPr lang="en-US" sz="1800" spc="-10"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and</a:t>
            </a:r>
            <a:r>
              <a:rPr lang="en-US" sz="1800" spc="-30"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often</a:t>
            </a:r>
            <a:r>
              <a:rPr lang="en-US" sz="1800" spc="-10" dirty="0">
                <a:effectLst/>
                <a:latin typeface="Calibri" panose="020F0502020204030204" pitchFamily="34" charset="0"/>
                <a:ea typeface="Calibri" panose="020F0502020204030204" pitchFamily="34" charset="0"/>
              </a:rPr>
              <a:t> include </a:t>
            </a:r>
            <a:r>
              <a:rPr lang="en-US" sz="1800" spc="-5" dirty="0">
                <a:effectLst/>
                <a:latin typeface="Calibri" panose="020F0502020204030204" pitchFamily="34" charset="0"/>
                <a:ea typeface="Calibri" panose="020F0502020204030204" pitchFamily="34" charset="0"/>
              </a:rPr>
              <a:t>a</a:t>
            </a:r>
            <a:r>
              <a:rPr lang="en-US" sz="1800" spc="-15"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clause</a:t>
            </a:r>
            <a:r>
              <a:rPr lang="en-US" sz="1800" spc="-10"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ensuring</a:t>
            </a:r>
            <a:r>
              <a:rPr lang="en-US" sz="1800" spc="-20"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that</a:t>
            </a:r>
            <a:r>
              <a:rPr lang="en-US" sz="1800" spc="-25"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the</a:t>
            </a:r>
            <a:r>
              <a:rPr lang="en-US" sz="1800" spc="-15"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NSO</a:t>
            </a:r>
            <a:r>
              <a:rPr lang="en-US" sz="1800" spc="-25"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will</a:t>
            </a:r>
            <a:r>
              <a:rPr lang="en-US" sz="1800" spc="-30"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be</a:t>
            </a:r>
            <a:r>
              <a:rPr lang="en-US" sz="1800" spc="-10"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informed</a:t>
            </a:r>
            <a:r>
              <a:rPr lang="en-US" sz="1800" spc="-15"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in</a:t>
            </a:r>
            <a:r>
              <a:rPr lang="en-US" sz="1800" spc="-15"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advance of any changes made to administrative process that will affect the resulting</a:t>
            </a:r>
            <a:r>
              <a:rPr lang="en-US" sz="1800" spc="-65"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data.</a:t>
            </a:r>
          </a:p>
          <a:p>
            <a:pPr marL="0" indent="0">
              <a:buNone/>
            </a:pP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24006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609C8-782A-BA62-5A7B-61DFEFC0AEB4}"/>
              </a:ext>
            </a:extLst>
          </p:cNvPr>
          <p:cNvSpPr>
            <a:spLocks noGrp="1"/>
          </p:cNvSpPr>
          <p:nvPr>
            <p:ph type="title"/>
          </p:nvPr>
        </p:nvSpPr>
        <p:spPr/>
        <p:txBody>
          <a:bodyPr/>
          <a:lstStyle/>
          <a:p>
            <a:r>
              <a:rPr lang="en-GB" sz="3600" b="1" dirty="0"/>
              <a:t>(D1) Legal and institutional framework</a:t>
            </a:r>
            <a:endParaRPr lang="en-US" dirty="0"/>
          </a:p>
        </p:txBody>
      </p:sp>
      <p:sp>
        <p:nvSpPr>
          <p:cNvPr id="3" name="Content Placeholder 2">
            <a:extLst>
              <a:ext uri="{FF2B5EF4-FFF2-40B4-BE49-F238E27FC236}">
                <a16:creationId xmlns:a16="http://schemas.microsoft.com/office/drawing/2014/main" id="{2C69952F-2EF7-59B2-CC05-BA9496B5AFA7}"/>
              </a:ext>
            </a:extLst>
          </p:cNvPr>
          <p:cNvSpPr>
            <a:spLocks noGrp="1"/>
          </p:cNvSpPr>
          <p:nvPr>
            <p:ph idx="1"/>
          </p:nvPr>
        </p:nvSpPr>
        <p:spPr/>
        <p:txBody>
          <a:bodyPr>
            <a:normAutofit/>
          </a:bodyPr>
          <a:lstStyle/>
          <a:p>
            <a:pPr>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rPr>
              <a:t>The Guidelines on the Legislative Framework for Civil Registration, Vital Statistics and Identity Management (United Nations 2019)  , notes that the legal framework can cover the following aspects:</a:t>
            </a:r>
          </a:p>
          <a:p>
            <a:pPr lvl="1">
              <a:buFont typeface="Wingdings" panose="05000000000000000000" pitchFamily="2" charset="2"/>
              <a:buChar char="§"/>
            </a:pPr>
            <a:r>
              <a:rPr lang="en-US" dirty="0">
                <a:effectLst/>
                <a:latin typeface="Calibri" panose="020F0502020204030204" pitchFamily="34" charset="0"/>
                <a:ea typeface="Calibri" panose="020F0502020204030204" pitchFamily="34" charset="0"/>
              </a:rPr>
              <a:t>business registration; </a:t>
            </a:r>
          </a:p>
          <a:p>
            <a:pPr lvl="1">
              <a:buFont typeface="Wingdings" panose="05000000000000000000" pitchFamily="2" charset="2"/>
              <a:buChar char="§"/>
            </a:pPr>
            <a:r>
              <a:rPr lang="en-US" dirty="0">
                <a:effectLst/>
                <a:latin typeface="Calibri" panose="020F0502020204030204" pitchFamily="34" charset="0"/>
                <a:ea typeface="Calibri" panose="020F0502020204030204" pitchFamily="34" charset="0"/>
              </a:rPr>
              <a:t>business registers; </a:t>
            </a:r>
          </a:p>
          <a:p>
            <a:pPr lvl="1">
              <a:buFont typeface="Wingdings" panose="05000000000000000000" pitchFamily="2" charset="2"/>
              <a:buChar char="§"/>
            </a:pPr>
            <a:r>
              <a:rPr lang="en-US" dirty="0">
                <a:effectLst/>
                <a:latin typeface="Calibri" panose="020F0502020204030204" pitchFamily="34" charset="0"/>
                <a:ea typeface="Calibri" panose="020F0502020204030204" pitchFamily="34" charset="0"/>
              </a:rPr>
              <a:t>unique identifiers, data protection and privacy; </a:t>
            </a:r>
          </a:p>
          <a:p>
            <a:pPr lvl="1">
              <a:buFont typeface="Wingdings" panose="05000000000000000000" pitchFamily="2" charset="2"/>
              <a:buChar char="§"/>
            </a:pPr>
            <a:r>
              <a:rPr lang="en-US" dirty="0">
                <a:effectLst/>
                <a:latin typeface="Calibri" panose="020F0502020204030204" pitchFamily="34" charset="0"/>
                <a:ea typeface="Calibri" panose="020F0502020204030204" pitchFamily="34" charset="0"/>
              </a:rPr>
              <a:t>compliance, enforcement, rights and remedies; and transitional provisions. </a:t>
            </a:r>
            <a:endParaRPr lang="en-US" dirty="0"/>
          </a:p>
        </p:txBody>
      </p:sp>
    </p:spTree>
    <p:extLst>
      <p:ext uri="{BB962C8B-B14F-4D97-AF65-F5344CB8AC3E}">
        <p14:creationId xmlns:p14="http://schemas.microsoft.com/office/powerpoint/2010/main" val="3094603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609C8-782A-BA62-5A7B-61DFEFC0AEB4}"/>
              </a:ext>
            </a:extLst>
          </p:cNvPr>
          <p:cNvSpPr>
            <a:spLocks noGrp="1"/>
          </p:cNvSpPr>
          <p:nvPr>
            <p:ph type="title"/>
          </p:nvPr>
        </p:nvSpPr>
        <p:spPr/>
        <p:txBody>
          <a:bodyPr/>
          <a:lstStyle/>
          <a:p>
            <a:r>
              <a:rPr lang="en-GB" sz="3600" b="1" dirty="0"/>
              <a:t>(D1) Legal and institutional framework</a:t>
            </a:r>
            <a:endParaRPr lang="en-US" dirty="0"/>
          </a:p>
        </p:txBody>
      </p:sp>
      <p:sp>
        <p:nvSpPr>
          <p:cNvPr id="3" name="Content Placeholder 2">
            <a:extLst>
              <a:ext uri="{FF2B5EF4-FFF2-40B4-BE49-F238E27FC236}">
                <a16:creationId xmlns:a16="http://schemas.microsoft.com/office/drawing/2014/main" id="{2C69952F-2EF7-59B2-CC05-BA9496B5AFA7}"/>
              </a:ext>
            </a:extLst>
          </p:cNvPr>
          <p:cNvSpPr>
            <a:spLocks noGrp="1"/>
          </p:cNvSpPr>
          <p:nvPr>
            <p:ph idx="1"/>
          </p:nvPr>
        </p:nvSpPr>
        <p:spPr/>
        <p:txBody>
          <a:bodyPr>
            <a:normAutofit/>
          </a:bodyPr>
          <a:lstStyle/>
          <a:p>
            <a:pPr>
              <a:buFont typeface="Wingdings" panose="05000000000000000000" pitchFamily="2" charset="2"/>
              <a:buChar char="§"/>
            </a:pPr>
            <a:r>
              <a:rPr lang="en-US" sz="1800" spc="-5" dirty="0">
                <a:effectLst/>
                <a:latin typeface="Calibri" panose="020F0502020204030204" pitchFamily="34" charset="0"/>
                <a:ea typeface="Calibri" panose="020F0502020204030204" pitchFamily="34" charset="0"/>
              </a:rPr>
              <a:t>Institutional arrangements refer to the arrangements among the relevant institutions in the country for the maintenance and update of SBRs. </a:t>
            </a:r>
          </a:p>
          <a:p>
            <a:pPr>
              <a:buFont typeface="Wingdings" panose="05000000000000000000" pitchFamily="2" charset="2"/>
              <a:buChar char="§"/>
            </a:pPr>
            <a:r>
              <a:rPr lang="en-US" sz="1800" spc="-5" dirty="0">
                <a:effectLst/>
                <a:latin typeface="Calibri" panose="020F0502020204030204" pitchFamily="34" charset="0"/>
                <a:ea typeface="Calibri" panose="020F0502020204030204" pitchFamily="34" charset="0"/>
              </a:rPr>
              <a:t>A clear understanding of the roles of the different institutions is important to establish an institutional arrangement. The NSO is typically the institution responsible for the SBR, and it is vital for the NSO to establish and maintain good relations with other institutions, especially the owners who are responsible for data sources. </a:t>
            </a:r>
          </a:p>
          <a:p>
            <a:pPr>
              <a:buFont typeface="Wingdings" panose="05000000000000000000" pitchFamily="2" charset="2"/>
              <a:buChar char="§"/>
            </a:pPr>
            <a:r>
              <a:rPr lang="en-US" sz="1800" spc="-5" dirty="0">
                <a:effectLst/>
                <a:latin typeface="Calibri" panose="020F0502020204030204" pitchFamily="34" charset="0"/>
                <a:ea typeface="Calibri" panose="020F0502020204030204" pitchFamily="34" charset="0"/>
              </a:rPr>
              <a:t>Depending on the nature of the national statistical system; i.e., centralized vs decentralized, there may be special institutional arrangements that guarantee the sharing of relevant information. Institutional arrangements can also be put in place with relevant agencies within the country, such as the institution in charge of businesses registration.</a:t>
            </a:r>
          </a:p>
        </p:txBody>
      </p:sp>
    </p:spTree>
    <p:extLst>
      <p:ext uri="{BB962C8B-B14F-4D97-AF65-F5344CB8AC3E}">
        <p14:creationId xmlns:p14="http://schemas.microsoft.com/office/powerpoint/2010/main" val="3671506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F084A-041D-F6B5-D02F-B927EE3A66DE}"/>
              </a:ext>
            </a:extLst>
          </p:cNvPr>
          <p:cNvSpPr>
            <a:spLocks noGrp="1"/>
          </p:cNvSpPr>
          <p:nvPr>
            <p:ph type="title"/>
          </p:nvPr>
        </p:nvSpPr>
        <p:spPr/>
        <p:txBody>
          <a:bodyPr/>
          <a:lstStyle/>
          <a:p>
            <a:r>
              <a:rPr lang="en-US" dirty="0"/>
              <a:t>Summary of stages of maturity for Dimension 1</a:t>
            </a:r>
          </a:p>
        </p:txBody>
      </p:sp>
      <p:grpSp>
        <p:nvGrpSpPr>
          <p:cNvPr id="4" name="Group 3">
            <a:extLst>
              <a:ext uri="{FF2B5EF4-FFF2-40B4-BE49-F238E27FC236}">
                <a16:creationId xmlns:a16="http://schemas.microsoft.com/office/drawing/2014/main" id="{6C19B624-8CB2-3756-85A3-66E028B0A399}"/>
              </a:ext>
            </a:extLst>
          </p:cNvPr>
          <p:cNvGrpSpPr>
            <a:grpSpLocks/>
          </p:cNvGrpSpPr>
          <p:nvPr/>
        </p:nvGrpSpPr>
        <p:grpSpPr bwMode="auto">
          <a:xfrm>
            <a:off x="247650" y="1463041"/>
            <a:ext cx="9124950" cy="5029834"/>
            <a:chOff x="1580" y="199"/>
            <a:chExt cx="9157" cy="5187"/>
          </a:xfrm>
        </p:grpSpPr>
        <p:sp>
          <p:nvSpPr>
            <p:cNvPr id="5" name="AutoShape 159">
              <a:extLst>
                <a:ext uri="{FF2B5EF4-FFF2-40B4-BE49-F238E27FC236}">
                  <a16:creationId xmlns:a16="http://schemas.microsoft.com/office/drawing/2014/main" id="{824742FB-1A6E-A1D8-9CE8-DF4003143AEE}"/>
                </a:ext>
              </a:extLst>
            </p:cNvPr>
            <p:cNvSpPr>
              <a:spLocks/>
            </p:cNvSpPr>
            <p:nvPr/>
          </p:nvSpPr>
          <p:spPr bwMode="auto">
            <a:xfrm>
              <a:off x="1610" y="317"/>
              <a:ext cx="1007" cy="1439"/>
            </a:xfrm>
            <a:custGeom>
              <a:avLst/>
              <a:gdLst>
                <a:gd name="T0" fmla="+- 0 1610 1610"/>
                <a:gd name="T1" fmla="*/ T0 w 1007"/>
                <a:gd name="T2" fmla="+- 0 317 317"/>
                <a:gd name="T3" fmla="*/ 317 h 1439"/>
                <a:gd name="T4" fmla="+- 0 1610 1610"/>
                <a:gd name="T5" fmla="*/ T4 w 1007"/>
                <a:gd name="T6" fmla="+- 0 1253 317"/>
                <a:gd name="T7" fmla="*/ 1253 h 1439"/>
                <a:gd name="T8" fmla="+- 0 2114 1610"/>
                <a:gd name="T9" fmla="*/ T8 w 1007"/>
                <a:gd name="T10" fmla="+- 0 1756 317"/>
                <a:gd name="T11" fmla="*/ 1756 h 1439"/>
                <a:gd name="T12" fmla="+- 0 2617 1610"/>
                <a:gd name="T13" fmla="*/ T12 w 1007"/>
                <a:gd name="T14" fmla="+- 0 1253 317"/>
                <a:gd name="T15" fmla="*/ 1253 h 1439"/>
                <a:gd name="T16" fmla="+- 0 2617 1610"/>
                <a:gd name="T17" fmla="*/ T16 w 1007"/>
                <a:gd name="T18" fmla="+- 0 821 317"/>
                <a:gd name="T19" fmla="*/ 821 h 1439"/>
                <a:gd name="T20" fmla="+- 0 2114 1610"/>
                <a:gd name="T21" fmla="*/ T20 w 1007"/>
                <a:gd name="T22" fmla="+- 0 821 317"/>
                <a:gd name="T23" fmla="*/ 821 h 1439"/>
                <a:gd name="T24" fmla="+- 0 1610 1610"/>
                <a:gd name="T25" fmla="*/ T24 w 1007"/>
                <a:gd name="T26" fmla="+- 0 317 317"/>
                <a:gd name="T27" fmla="*/ 317 h 1439"/>
                <a:gd name="T28" fmla="+- 0 2617 1610"/>
                <a:gd name="T29" fmla="*/ T28 w 1007"/>
                <a:gd name="T30" fmla="+- 0 317 317"/>
                <a:gd name="T31" fmla="*/ 317 h 1439"/>
                <a:gd name="T32" fmla="+- 0 2114 1610"/>
                <a:gd name="T33" fmla="*/ T32 w 1007"/>
                <a:gd name="T34" fmla="+- 0 821 317"/>
                <a:gd name="T35" fmla="*/ 821 h 1439"/>
                <a:gd name="T36" fmla="+- 0 2617 1610"/>
                <a:gd name="T37" fmla="*/ T36 w 1007"/>
                <a:gd name="T38" fmla="+- 0 821 317"/>
                <a:gd name="T39" fmla="*/ 821 h 1439"/>
                <a:gd name="T40" fmla="+- 0 2617 1610"/>
                <a:gd name="T41" fmla="*/ T40 w 1007"/>
                <a:gd name="T42" fmla="+- 0 317 317"/>
                <a:gd name="T43" fmla="*/ 317 h 14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007" h="1439">
                  <a:moveTo>
                    <a:pt x="0" y="0"/>
                  </a:moveTo>
                  <a:lnTo>
                    <a:pt x="0" y="936"/>
                  </a:lnTo>
                  <a:lnTo>
                    <a:pt x="504" y="1439"/>
                  </a:lnTo>
                  <a:lnTo>
                    <a:pt x="1007" y="936"/>
                  </a:lnTo>
                  <a:lnTo>
                    <a:pt x="1007" y="504"/>
                  </a:lnTo>
                  <a:lnTo>
                    <a:pt x="504" y="504"/>
                  </a:lnTo>
                  <a:lnTo>
                    <a:pt x="0" y="0"/>
                  </a:lnTo>
                  <a:close/>
                  <a:moveTo>
                    <a:pt x="1007" y="0"/>
                  </a:moveTo>
                  <a:lnTo>
                    <a:pt x="504" y="504"/>
                  </a:lnTo>
                  <a:lnTo>
                    <a:pt x="1007" y="504"/>
                  </a:lnTo>
                  <a:lnTo>
                    <a:pt x="1007" y="0"/>
                  </a:lnTo>
                  <a:close/>
                </a:path>
              </a:pathLst>
            </a:custGeom>
            <a:solidFill>
              <a:srgbClr val="4F81B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Freeform 158">
              <a:extLst>
                <a:ext uri="{FF2B5EF4-FFF2-40B4-BE49-F238E27FC236}">
                  <a16:creationId xmlns:a16="http://schemas.microsoft.com/office/drawing/2014/main" id="{34D21470-5B0B-378E-C64F-25FF68982820}"/>
                </a:ext>
              </a:extLst>
            </p:cNvPr>
            <p:cNvSpPr>
              <a:spLocks/>
            </p:cNvSpPr>
            <p:nvPr/>
          </p:nvSpPr>
          <p:spPr bwMode="auto">
            <a:xfrm>
              <a:off x="1610" y="317"/>
              <a:ext cx="1007" cy="1439"/>
            </a:xfrm>
            <a:custGeom>
              <a:avLst/>
              <a:gdLst>
                <a:gd name="T0" fmla="+- 0 2617 1610"/>
                <a:gd name="T1" fmla="*/ T0 w 1007"/>
                <a:gd name="T2" fmla="+- 0 317 317"/>
                <a:gd name="T3" fmla="*/ 317 h 1439"/>
                <a:gd name="T4" fmla="+- 0 2617 1610"/>
                <a:gd name="T5" fmla="*/ T4 w 1007"/>
                <a:gd name="T6" fmla="+- 0 1253 317"/>
                <a:gd name="T7" fmla="*/ 1253 h 1439"/>
                <a:gd name="T8" fmla="+- 0 2114 1610"/>
                <a:gd name="T9" fmla="*/ T8 w 1007"/>
                <a:gd name="T10" fmla="+- 0 1756 317"/>
                <a:gd name="T11" fmla="*/ 1756 h 1439"/>
                <a:gd name="T12" fmla="+- 0 1610 1610"/>
                <a:gd name="T13" fmla="*/ T12 w 1007"/>
                <a:gd name="T14" fmla="+- 0 1253 317"/>
                <a:gd name="T15" fmla="*/ 1253 h 1439"/>
                <a:gd name="T16" fmla="+- 0 1610 1610"/>
                <a:gd name="T17" fmla="*/ T16 w 1007"/>
                <a:gd name="T18" fmla="+- 0 317 317"/>
                <a:gd name="T19" fmla="*/ 317 h 1439"/>
                <a:gd name="T20" fmla="+- 0 2114 1610"/>
                <a:gd name="T21" fmla="*/ T20 w 1007"/>
                <a:gd name="T22" fmla="+- 0 821 317"/>
                <a:gd name="T23" fmla="*/ 821 h 1439"/>
                <a:gd name="T24" fmla="+- 0 2617 1610"/>
                <a:gd name="T25" fmla="*/ T24 w 1007"/>
                <a:gd name="T26" fmla="+- 0 317 317"/>
                <a:gd name="T27" fmla="*/ 317 h 1439"/>
              </a:gdLst>
              <a:ahLst/>
              <a:cxnLst>
                <a:cxn ang="0">
                  <a:pos x="T1" y="T3"/>
                </a:cxn>
                <a:cxn ang="0">
                  <a:pos x="T5" y="T7"/>
                </a:cxn>
                <a:cxn ang="0">
                  <a:pos x="T9" y="T11"/>
                </a:cxn>
                <a:cxn ang="0">
                  <a:pos x="T13" y="T15"/>
                </a:cxn>
                <a:cxn ang="0">
                  <a:pos x="T17" y="T19"/>
                </a:cxn>
                <a:cxn ang="0">
                  <a:pos x="T21" y="T23"/>
                </a:cxn>
                <a:cxn ang="0">
                  <a:pos x="T25" y="T27"/>
                </a:cxn>
              </a:cxnLst>
              <a:rect l="0" t="0" r="r" b="b"/>
              <a:pathLst>
                <a:path w="1007" h="1439">
                  <a:moveTo>
                    <a:pt x="1007" y="0"/>
                  </a:moveTo>
                  <a:lnTo>
                    <a:pt x="1007" y="936"/>
                  </a:lnTo>
                  <a:lnTo>
                    <a:pt x="504" y="1439"/>
                  </a:lnTo>
                  <a:lnTo>
                    <a:pt x="0" y="936"/>
                  </a:lnTo>
                  <a:lnTo>
                    <a:pt x="0" y="0"/>
                  </a:lnTo>
                  <a:lnTo>
                    <a:pt x="504" y="504"/>
                  </a:lnTo>
                  <a:lnTo>
                    <a:pt x="1007" y="0"/>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 name="Freeform 157">
              <a:extLst>
                <a:ext uri="{FF2B5EF4-FFF2-40B4-BE49-F238E27FC236}">
                  <a16:creationId xmlns:a16="http://schemas.microsoft.com/office/drawing/2014/main" id="{F0617EE4-5973-C2B6-7D94-942B46C63BB5}"/>
                </a:ext>
              </a:extLst>
            </p:cNvPr>
            <p:cNvSpPr>
              <a:spLocks/>
            </p:cNvSpPr>
            <p:nvPr/>
          </p:nvSpPr>
          <p:spPr bwMode="auto">
            <a:xfrm>
              <a:off x="2615" y="307"/>
              <a:ext cx="7632" cy="935"/>
            </a:xfrm>
            <a:custGeom>
              <a:avLst/>
              <a:gdLst>
                <a:gd name="T0" fmla="+- 0 10091 2615"/>
                <a:gd name="T1" fmla="*/ T0 w 7632"/>
                <a:gd name="T2" fmla="+- 0 307 307"/>
                <a:gd name="T3" fmla="*/ 307 h 935"/>
                <a:gd name="T4" fmla="+- 0 2615 2615"/>
                <a:gd name="T5" fmla="*/ T4 w 7632"/>
                <a:gd name="T6" fmla="+- 0 307 307"/>
                <a:gd name="T7" fmla="*/ 307 h 935"/>
                <a:gd name="T8" fmla="+- 0 2615 2615"/>
                <a:gd name="T9" fmla="*/ T8 w 7632"/>
                <a:gd name="T10" fmla="+- 0 1242 307"/>
                <a:gd name="T11" fmla="*/ 1242 h 935"/>
                <a:gd name="T12" fmla="+- 0 10091 2615"/>
                <a:gd name="T13" fmla="*/ T12 w 7632"/>
                <a:gd name="T14" fmla="+- 0 1242 307"/>
                <a:gd name="T15" fmla="*/ 1242 h 935"/>
                <a:gd name="T16" fmla="+- 0 10152 2615"/>
                <a:gd name="T17" fmla="*/ T16 w 7632"/>
                <a:gd name="T18" fmla="+- 0 1230 307"/>
                <a:gd name="T19" fmla="*/ 1230 h 935"/>
                <a:gd name="T20" fmla="+- 0 10201 2615"/>
                <a:gd name="T21" fmla="*/ T20 w 7632"/>
                <a:gd name="T22" fmla="+- 0 1197 307"/>
                <a:gd name="T23" fmla="*/ 1197 h 935"/>
                <a:gd name="T24" fmla="+- 0 10235 2615"/>
                <a:gd name="T25" fmla="*/ T24 w 7632"/>
                <a:gd name="T26" fmla="+- 0 1147 307"/>
                <a:gd name="T27" fmla="*/ 1147 h 935"/>
                <a:gd name="T28" fmla="+- 0 10247 2615"/>
                <a:gd name="T29" fmla="*/ T28 w 7632"/>
                <a:gd name="T30" fmla="+- 0 1087 307"/>
                <a:gd name="T31" fmla="*/ 1087 h 935"/>
                <a:gd name="T32" fmla="+- 0 10247 2615"/>
                <a:gd name="T33" fmla="*/ T32 w 7632"/>
                <a:gd name="T34" fmla="+- 0 463 307"/>
                <a:gd name="T35" fmla="*/ 463 h 935"/>
                <a:gd name="T36" fmla="+- 0 10235 2615"/>
                <a:gd name="T37" fmla="*/ T36 w 7632"/>
                <a:gd name="T38" fmla="+- 0 403 307"/>
                <a:gd name="T39" fmla="*/ 403 h 935"/>
                <a:gd name="T40" fmla="+- 0 10201 2615"/>
                <a:gd name="T41" fmla="*/ T40 w 7632"/>
                <a:gd name="T42" fmla="+- 0 353 307"/>
                <a:gd name="T43" fmla="*/ 353 h 935"/>
                <a:gd name="T44" fmla="+- 0 10152 2615"/>
                <a:gd name="T45" fmla="*/ T44 w 7632"/>
                <a:gd name="T46" fmla="+- 0 320 307"/>
                <a:gd name="T47" fmla="*/ 320 h 935"/>
                <a:gd name="T48" fmla="+- 0 10091 2615"/>
                <a:gd name="T49" fmla="*/ T48 w 7632"/>
                <a:gd name="T50" fmla="+- 0 307 307"/>
                <a:gd name="T51" fmla="*/ 307 h 9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632" h="935">
                  <a:moveTo>
                    <a:pt x="7476" y="0"/>
                  </a:moveTo>
                  <a:lnTo>
                    <a:pt x="0" y="0"/>
                  </a:lnTo>
                  <a:lnTo>
                    <a:pt x="0" y="935"/>
                  </a:lnTo>
                  <a:lnTo>
                    <a:pt x="7476" y="935"/>
                  </a:lnTo>
                  <a:lnTo>
                    <a:pt x="7537" y="923"/>
                  </a:lnTo>
                  <a:lnTo>
                    <a:pt x="7586" y="890"/>
                  </a:lnTo>
                  <a:lnTo>
                    <a:pt x="7620" y="840"/>
                  </a:lnTo>
                  <a:lnTo>
                    <a:pt x="7632" y="780"/>
                  </a:lnTo>
                  <a:lnTo>
                    <a:pt x="7632" y="156"/>
                  </a:lnTo>
                  <a:lnTo>
                    <a:pt x="7620" y="96"/>
                  </a:lnTo>
                  <a:lnTo>
                    <a:pt x="7586" y="46"/>
                  </a:lnTo>
                  <a:lnTo>
                    <a:pt x="7537" y="13"/>
                  </a:lnTo>
                  <a:lnTo>
                    <a:pt x="7476" y="0"/>
                  </a:lnTo>
                  <a:close/>
                </a:path>
              </a:pathLst>
            </a:custGeom>
            <a:solidFill>
              <a:srgbClr val="FFFFFF">
                <a:alpha val="90195"/>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156">
              <a:extLst>
                <a:ext uri="{FF2B5EF4-FFF2-40B4-BE49-F238E27FC236}">
                  <a16:creationId xmlns:a16="http://schemas.microsoft.com/office/drawing/2014/main" id="{1EB03CAE-121F-188F-44E1-1508D4193129}"/>
                </a:ext>
              </a:extLst>
            </p:cNvPr>
            <p:cNvSpPr>
              <a:spLocks/>
            </p:cNvSpPr>
            <p:nvPr/>
          </p:nvSpPr>
          <p:spPr bwMode="auto">
            <a:xfrm>
              <a:off x="2615" y="307"/>
              <a:ext cx="7632" cy="935"/>
            </a:xfrm>
            <a:custGeom>
              <a:avLst/>
              <a:gdLst>
                <a:gd name="T0" fmla="+- 0 10247 2615"/>
                <a:gd name="T1" fmla="*/ T0 w 7632"/>
                <a:gd name="T2" fmla="+- 0 463 307"/>
                <a:gd name="T3" fmla="*/ 463 h 935"/>
                <a:gd name="T4" fmla="+- 0 10247 2615"/>
                <a:gd name="T5" fmla="*/ T4 w 7632"/>
                <a:gd name="T6" fmla="+- 0 1087 307"/>
                <a:gd name="T7" fmla="*/ 1087 h 935"/>
                <a:gd name="T8" fmla="+- 0 10235 2615"/>
                <a:gd name="T9" fmla="*/ T8 w 7632"/>
                <a:gd name="T10" fmla="+- 0 1147 307"/>
                <a:gd name="T11" fmla="*/ 1147 h 935"/>
                <a:gd name="T12" fmla="+- 0 10201 2615"/>
                <a:gd name="T13" fmla="*/ T12 w 7632"/>
                <a:gd name="T14" fmla="+- 0 1197 307"/>
                <a:gd name="T15" fmla="*/ 1197 h 935"/>
                <a:gd name="T16" fmla="+- 0 10152 2615"/>
                <a:gd name="T17" fmla="*/ T16 w 7632"/>
                <a:gd name="T18" fmla="+- 0 1230 307"/>
                <a:gd name="T19" fmla="*/ 1230 h 935"/>
                <a:gd name="T20" fmla="+- 0 10091 2615"/>
                <a:gd name="T21" fmla="*/ T20 w 7632"/>
                <a:gd name="T22" fmla="+- 0 1242 307"/>
                <a:gd name="T23" fmla="*/ 1242 h 935"/>
                <a:gd name="T24" fmla="+- 0 2615 2615"/>
                <a:gd name="T25" fmla="*/ T24 w 7632"/>
                <a:gd name="T26" fmla="+- 0 1242 307"/>
                <a:gd name="T27" fmla="*/ 1242 h 935"/>
                <a:gd name="T28" fmla="+- 0 2615 2615"/>
                <a:gd name="T29" fmla="*/ T28 w 7632"/>
                <a:gd name="T30" fmla="+- 0 307 307"/>
                <a:gd name="T31" fmla="*/ 307 h 935"/>
                <a:gd name="T32" fmla="+- 0 10091 2615"/>
                <a:gd name="T33" fmla="*/ T32 w 7632"/>
                <a:gd name="T34" fmla="+- 0 307 307"/>
                <a:gd name="T35" fmla="*/ 307 h 935"/>
                <a:gd name="T36" fmla="+- 0 10152 2615"/>
                <a:gd name="T37" fmla="*/ T36 w 7632"/>
                <a:gd name="T38" fmla="+- 0 320 307"/>
                <a:gd name="T39" fmla="*/ 320 h 935"/>
                <a:gd name="T40" fmla="+- 0 10201 2615"/>
                <a:gd name="T41" fmla="*/ T40 w 7632"/>
                <a:gd name="T42" fmla="+- 0 353 307"/>
                <a:gd name="T43" fmla="*/ 353 h 935"/>
                <a:gd name="T44" fmla="+- 0 10235 2615"/>
                <a:gd name="T45" fmla="*/ T44 w 7632"/>
                <a:gd name="T46" fmla="+- 0 403 307"/>
                <a:gd name="T47" fmla="*/ 403 h 935"/>
                <a:gd name="T48" fmla="+- 0 10247 2615"/>
                <a:gd name="T49" fmla="*/ T48 w 7632"/>
                <a:gd name="T50" fmla="+- 0 463 307"/>
                <a:gd name="T51" fmla="*/ 463 h 9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632" h="935">
                  <a:moveTo>
                    <a:pt x="7632" y="156"/>
                  </a:moveTo>
                  <a:lnTo>
                    <a:pt x="7632" y="780"/>
                  </a:lnTo>
                  <a:lnTo>
                    <a:pt x="7620" y="840"/>
                  </a:lnTo>
                  <a:lnTo>
                    <a:pt x="7586" y="890"/>
                  </a:lnTo>
                  <a:lnTo>
                    <a:pt x="7537" y="923"/>
                  </a:lnTo>
                  <a:lnTo>
                    <a:pt x="7476" y="935"/>
                  </a:lnTo>
                  <a:lnTo>
                    <a:pt x="0" y="935"/>
                  </a:lnTo>
                  <a:lnTo>
                    <a:pt x="0" y="0"/>
                  </a:lnTo>
                  <a:lnTo>
                    <a:pt x="7476" y="0"/>
                  </a:lnTo>
                  <a:lnTo>
                    <a:pt x="7537" y="13"/>
                  </a:lnTo>
                  <a:lnTo>
                    <a:pt x="7586" y="46"/>
                  </a:lnTo>
                  <a:lnTo>
                    <a:pt x="7620" y="96"/>
                  </a:lnTo>
                  <a:lnTo>
                    <a:pt x="7632" y="156"/>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 name="AutoShape 155">
              <a:extLst>
                <a:ext uri="{FF2B5EF4-FFF2-40B4-BE49-F238E27FC236}">
                  <a16:creationId xmlns:a16="http://schemas.microsoft.com/office/drawing/2014/main" id="{10B61D7F-9814-2AE3-7312-CD8058235CF0}"/>
                </a:ext>
              </a:extLst>
            </p:cNvPr>
            <p:cNvSpPr>
              <a:spLocks/>
            </p:cNvSpPr>
            <p:nvPr/>
          </p:nvSpPr>
          <p:spPr bwMode="auto">
            <a:xfrm>
              <a:off x="1580" y="1517"/>
              <a:ext cx="1007" cy="1439"/>
            </a:xfrm>
            <a:custGeom>
              <a:avLst/>
              <a:gdLst>
                <a:gd name="T0" fmla="+- 0 1580 1580"/>
                <a:gd name="T1" fmla="*/ T0 w 1007"/>
                <a:gd name="T2" fmla="+- 0 1517 1517"/>
                <a:gd name="T3" fmla="*/ 1517 h 1439"/>
                <a:gd name="T4" fmla="+- 0 1580 1580"/>
                <a:gd name="T5" fmla="*/ T4 w 1007"/>
                <a:gd name="T6" fmla="+- 0 2453 1517"/>
                <a:gd name="T7" fmla="*/ 2453 h 1439"/>
                <a:gd name="T8" fmla="+- 0 2084 1580"/>
                <a:gd name="T9" fmla="*/ T8 w 1007"/>
                <a:gd name="T10" fmla="+- 0 2956 1517"/>
                <a:gd name="T11" fmla="*/ 2956 h 1439"/>
                <a:gd name="T12" fmla="+- 0 2587 1580"/>
                <a:gd name="T13" fmla="*/ T12 w 1007"/>
                <a:gd name="T14" fmla="+- 0 2453 1517"/>
                <a:gd name="T15" fmla="*/ 2453 h 1439"/>
                <a:gd name="T16" fmla="+- 0 2587 1580"/>
                <a:gd name="T17" fmla="*/ T16 w 1007"/>
                <a:gd name="T18" fmla="+- 0 2021 1517"/>
                <a:gd name="T19" fmla="*/ 2021 h 1439"/>
                <a:gd name="T20" fmla="+- 0 2084 1580"/>
                <a:gd name="T21" fmla="*/ T20 w 1007"/>
                <a:gd name="T22" fmla="+- 0 2021 1517"/>
                <a:gd name="T23" fmla="*/ 2021 h 1439"/>
                <a:gd name="T24" fmla="+- 0 1580 1580"/>
                <a:gd name="T25" fmla="*/ T24 w 1007"/>
                <a:gd name="T26" fmla="+- 0 1517 1517"/>
                <a:gd name="T27" fmla="*/ 1517 h 1439"/>
                <a:gd name="T28" fmla="+- 0 2587 1580"/>
                <a:gd name="T29" fmla="*/ T28 w 1007"/>
                <a:gd name="T30" fmla="+- 0 1517 1517"/>
                <a:gd name="T31" fmla="*/ 1517 h 1439"/>
                <a:gd name="T32" fmla="+- 0 2084 1580"/>
                <a:gd name="T33" fmla="*/ T32 w 1007"/>
                <a:gd name="T34" fmla="+- 0 2021 1517"/>
                <a:gd name="T35" fmla="*/ 2021 h 1439"/>
                <a:gd name="T36" fmla="+- 0 2587 1580"/>
                <a:gd name="T37" fmla="*/ T36 w 1007"/>
                <a:gd name="T38" fmla="+- 0 2021 1517"/>
                <a:gd name="T39" fmla="*/ 2021 h 1439"/>
                <a:gd name="T40" fmla="+- 0 2587 1580"/>
                <a:gd name="T41" fmla="*/ T40 w 1007"/>
                <a:gd name="T42" fmla="+- 0 1517 1517"/>
                <a:gd name="T43" fmla="*/ 1517 h 14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007" h="1439">
                  <a:moveTo>
                    <a:pt x="0" y="0"/>
                  </a:moveTo>
                  <a:lnTo>
                    <a:pt x="0" y="936"/>
                  </a:lnTo>
                  <a:lnTo>
                    <a:pt x="504" y="1439"/>
                  </a:lnTo>
                  <a:lnTo>
                    <a:pt x="1007" y="936"/>
                  </a:lnTo>
                  <a:lnTo>
                    <a:pt x="1007" y="504"/>
                  </a:lnTo>
                  <a:lnTo>
                    <a:pt x="504" y="504"/>
                  </a:lnTo>
                  <a:lnTo>
                    <a:pt x="0" y="0"/>
                  </a:lnTo>
                  <a:close/>
                  <a:moveTo>
                    <a:pt x="1007" y="0"/>
                  </a:moveTo>
                  <a:lnTo>
                    <a:pt x="504" y="504"/>
                  </a:lnTo>
                  <a:lnTo>
                    <a:pt x="1007" y="504"/>
                  </a:lnTo>
                  <a:lnTo>
                    <a:pt x="1007" y="0"/>
                  </a:lnTo>
                  <a:close/>
                </a:path>
              </a:pathLst>
            </a:custGeom>
            <a:solidFill>
              <a:srgbClr val="4F81B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 name="Freeform 154">
              <a:extLst>
                <a:ext uri="{FF2B5EF4-FFF2-40B4-BE49-F238E27FC236}">
                  <a16:creationId xmlns:a16="http://schemas.microsoft.com/office/drawing/2014/main" id="{6CA1758C-506D-EF17-5089-F6A9A4517089}"/>
                </a:ext>
              </a:extLst>
            </p:cNvPr>
            <p:cNvSpPr>
              <a:spLocks/>
            </p:cNvSpPr>
            <p:nvPr/>
          </p:nvSpPr>
          <p:spPr bwMode="auto">
            <a:xfrm>
              <a:off x="1580" y="1517"/>
              <a:ext cx="1007" cy="1439"/>
            </a:xfrm>
            <a:custGeom>
              <a:avLst/>
              <a:gdLst>
                <a:gd name="T0" fmla="+- 0 2587 1580"/>
                <a:gd name="T1" fmla="*/ T0 w 1007"/>
                <a:gd name="T2" fmla="+- 0 1517 1517"/>
                <a:gd name="T3" fmla="*/ 1517 h 1439"/>
                <a:gd name="T4" fmla="+- 0 2587 1580"/>
                <a:gd name="T5" fmla="*/ T4 w 1007"/>
                <a:gd name="T6" fmla="+- 0 2453 1517"/>
                <a:gd name="T7" fmla="*/ 2453 h 1439"/>
                <a:gd name="T8" fmla="+- 0 2084 1580"/>
                <a:gd name="T9" fmla="*/ T8 w 1007"/>
                <a:gd name="T10" fmla="+- 0 2956 1517"/>
                <a:gd name="T11" fmla="*/ 2956 h 1439"/>
                <a:gd name="T12" fmla="+- 0 1580 1580"/>
                <a:gd name="T13" fmla="*/ T12 w 1007"/>
                <a:gd name="T14" fmla="+- 0 2453 1517"/>
                <a:gd name="T15" fmla="*/ 2453 h 1439"/>
                <a:gd name="T16" fmla="+- 0 1580 1580"/>
                <a:gd name="T17" fmla="*/ T16 w 1007"/>
                <a:gd name="T18" fmla="+- 0 1517 1517"/>
                <a:gd name="T19" fmla="*/ 1517 h 1439"/>
                <a:gd name="T20" fmla="+- 0 2084 1580"/>
                <a:gd name="T21" fmla="*/ T20 w 1007"/>
                <a:gd name="T22" fmla="+- 0 2021 1517"/>
                <a:gd name="T23" fmla="*/ 2021 h 1439"/>
                <a:gd name="T24" fmla="+- 0 2587 1580"/>
                <a:gd name="T25" fmla="*/ T24 w 1007"/>
                <a:gd name="T26" fmla="+- 0 1517 1517"/>
                <a:gd name="T27" fmla="*/ 1517 h 1439"/>
              </a:gdLst>
              <a:ahLst/>
              <a:cxnLst>
                <a:cxn ang="0">
                  <a:pos x="T1" y="T3"/>
                </a:cxn>
                <a:cxn ang="0">
                  <a:pos x="T5" y="T7"/>
                </a:cxn>
                <a:cxn ang="0">
                  <a:pos x="T9" y="T11"/>
                </a:cxn>
                <a:cxn ang="0">
                  <a:pos x="T13" y="T15"/>
                </a:cxn>
                <a:cxn ang="0">
                  <a:pos x="T17" y="T19"/>
                </a:cxn>
                <a:cxn ang="0">
                  <a:pos x="T21" y="T23"/>
                </a:cxn>
                <a:cxn ang="0">
                  <a:pos x="T25" y="T27"/>
                </a:cxn>
              </a:cxnLst>
              <a:rect l="0" t="0" r="r" b="b"/>
              <a:pathLst>
                <a:path w="1007" h="1439">
                  <a:moveTo>
                    <a:pt x="1007" y="0"/>
                  </a:moveTo>
                  <a:lnTo>
                    <a:pt x="1007" y="936"/>
                  </a:lnTo>
                  <a:lnTo>
                    <a:pt x="504" y="1439"/>
                  </a:lnTo>
                  <a:lnTo>
                    <a:pt x="0" y="936"/>
                  </a:lnTo>
                  <a:lnTo>
                    <a:pt x="0" y="0"/>
                  </a:lnTo>
                  <a:lnTo>
                    <a:pt x="504" y="504"/>
                  </a:lnTo>
                  <a:lnTo>
                    <a:pt x="1007" y="0"/>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1" name="Freeform 153">
              <a:extLst>
                <a:ext uri="{FF2B5EF4-FFF2-40B4-BE49-F238E27FC236}">
                  <a16:creationId xmlns:a16="http://schemas.microsoft.com/office/drawing/2014/main" id="{F6F6CCE7-321A-D6F5-5AD9-70E9B0D80018}"/>
                </a:ext>
              </a:extLst>
            </p:cNvPr>
            <p:cNvSpPr>
              <a:spLocks/>
            </p:cNvSpPr>
            <p:nvPr/>
          </p:nvSpPr>
          <p:spPr bwMode="auto">
            <a:xfrm>
              <a:off x="2615" y="1522"/>
              <a:ext cx="7632" cy="936"/>
            </a:xfrm>
            <a:custGeom>
              <a:avLst/>
              <a:gdLst>
                <a:gd name="T0" fmla="+- 0 10091 2615"/>
                <a:gd name="T1" fmla="*/ T0 w 7632"/>
                <a:gd name="T2" fmla="+- 0 1522 1522"/>
                <a:gd name="T3" fmla="*/ 1522 h 936"/>
                <a:gd name="T4" fmla="+- 0 2615 2615"/>
                <a:gd name="T5" fmla="*/ T4 w 7632"/>
                <a:gd name="T6" fmla="+- 0 1522 1522"/>
                <a:gd name="T7" fmla="*/ 1522 h 936"/>
                <a:gd name="T8" fmla="+- 0 2615 2615"/>
                <a:gd name="T9" fmla="*/ T8 w 7632"/>
                <a:gd name="T10" fmla="+- 0 2458 1522"/>
                <a:gd name="T11" fmla="*/ 2458 h 936"/>
                <a:gd name="T12" fmla="+- 0 10091 2615"/>
                <a:gd name="T13" fmla="*/ T12 w 7632"/>
                <a:gd name="T14" fmla="+- 0 2458 1522"/>
                <a:gd name="T15" fmla="*/ 2458 h 936"/>
                <a:gd name="T16" fmla="+- 0 10152 2615"/>
                <a:gd name="T17" fmla="*/ T16 w 7632"/>
                <a:gd name="T18" fmla="+- 0 2446 1522"/>
                <a:gd name="T19" fmla="*/ 2446 h 936"/>
                <a:gd name="T20" fmla="+- 0 10201 2615"/>
                <a:gd name="T21" fmla="*/ T20 w 7632"/>
                <a:gd name="T22" fmla="+- 0 2413 1522"/>
                <a:gd name="T23" fmla="*/ 2413 h 936"/>
                <a:gd name="T24" fmla="+- 0 10235 2615"/>
                <a:gd name="T25" fmla="*/ T24 w 7632"/>
                <a:gd name="T26" fmla="+- 0 2363 1522"/>
                <a:gd name="T27" fmla="*/ 2363 h 936"/>
                <a:gd name="T28" fmla="+- 0 10247 2615"/>
                <a:gd name="T29" fmla="*/ T28 w 7632"/>
                <a:gd name="T30" fmla="+- 0 2302 1522"/>
                <a:gd name="T31" fmla="*/ 2302 h 936"/>
                <a:gd name="T32" fmla="+- 0 10247 2615"/>
                <a:gd name="T33" fmla="*/ T32 w 7632"/>
                <a:gd name="T34" fmla="+- 0 1678 1522"/>
                <a:gd name="T35" fmla="*/ 1678 h 936"/>
                <a:gd name="T36" fmla="+- 0 10235 2615"/>
                <a:gd name="T37" fmla="*/ T36 w 7632"/>
                <a:gd name="T38" fmla="+- 0 1618 1522"/>
                <a:gd name="T39" fmla="*/ 1618 h 936"/>
                <a:gd name="T40" fmla="+- 0 10201 2615"/>
                <a:gd name="T41" fmla="*/ T40 w 7632"/>
                <a:gd name="T42" fmla="+- 0 1568 1522"/>
                <a:gd name="T43" fmla="*/ 1568 h 936"/>
                <a:gd name="T44" fmla="+- 0 10152 2615"/>
                <a:gd name="T45" fmla="*/ T44 w 7632"/>
                <a:gd name="T46" fmla="+- 0 1535 1522"/>
                <a:gd name="T47" fmla="*/ 1535 h 936"/>
                <a:gd name="T48" fmla="+- 0 10091 2615"/>
                <a:gd name="T49" fmla="*/ T48 w 7632"/>
                <a:gd name="T50" fmla="+- 0 1522 1522"/>
                <a:gd name="T51" fmla="*/ 1522 h 9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632" h="936">
                  <a:moveTo>
                    <a:pt x="7476" y="0"/>
                  </a:moveTo>
                  <a:lnTo>
                    <a:pt x="0" y="0"/>
                  </a:lnTo>
                  <a:lnTo>
                    <a:pt x="0" y="936"/>
                  </a:lnTo>
                  <a:lnTo>
                    <a:pt x="7476" y="936"/>
                  </a:lnTo>
                  <a:lnTo>
                    <a:pt x="7537" y="924"/>
                  </a:lnTo>
                  <a:lnTo>
                    <a:pt x="7586" y="891"/>
                  </a:lnTo>
                  <a:lnTo>
                    <a:pt x="7620" y="841"/>
                  </a:lnTo>
                  <a:lnTo>
                    <a:pt x="7632" y="780"/>
                  </a:lnTo>
                  <a:lnTo>
                    <a:pt x="7632" y="156"/>
                  </a:lnTo>
                  <a:lnTo>
                    <a:pt x="7620" y="96"/>
                  </a:lnTo>
                  <a:lnTo>
                    <a:pt x="7586" y="46"/>
                  </a:lnTo>
                  <a:lnTo>
                    <a:pt x="7537" y="13"/>
                  </a:lnTo>
                  <a:lnTo>
                    <a:pt x="7476" y="0"/>
                  </a:lnTo>
                  <a:close/>
                </a:path>
              </a:pathLst>
            </a:custGeom>
            <a:solidFill>
              <a:srgbClr val="FFFFFF">
                <a:alpha val="90195"/>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 name="Freeform 152">
              <a:extLst>
                <a:ext uri="{FF2B5EF4-FFF2-40B4-BE49-F238E27FC236}">
                  <a16:creationId xmlns:a16="http://schemas.microsoft.com/office/drawing/2014/main" id="{1EFF8D67-5EB1-0DA6-2EE0-C95D52CB2F70}"/>
                </a:ext>
              </a:extLst>
            </p:cNvPr>
            <p:cNvSpPr>
              <a:spLocks/>
            </p:cNvSpPr>
            <p:nvPr/>
          </p:nvSpPr>
          <p:spPr bwMode="auto">
            <a:xfrm>
              <a:off x="2615" y="1522"/>
              <a:ext cx="7632" cy="936"/>
            </a:xfrm>
            <a:custGeom>
              <a:avLst/>
              <a:gdLst>
                <a:gd name="T0" fmla="+- 0 10247 2615"/>
                <a:gd name="T1" fmla="*/ T0 w 7632"/>
                <a:gd name="T2" fmla="+- 0 1678 1522"/>
                <a:gd name="T3" fmla="*/ 1678 h 936"/>
                <a:gd name="T4" fmla="+- 0 10247 2615"/>
                <a:gd name="T5" fmla="*/ T4 w 7632"/>
                <a:gd name="T6" fmla="+- 0 2302 1522"/>
                <a:gd name="T7" fmla="*/ 2302 h 936"/>
                <a:gd name="T8" fmla="+- 0 10235 2615"/>
                <a:gd name="T9" fmla="*/ T8 w 7632"/>
                <a:gd name="T10" fmla="+- 0 2363 1522"/>
                <a:gd name="T11" fmla="*/ 2363 h 936"/>
                <a:gd name="T12" fmla="+- 0 10201 2615"/>
                <a:gd name="T13" fmla="*/ T12 w 7632"/>
                <a:gd name="T14" fmla="+- 0 2413 1522"/>
                <a:gd name="T15" fmla="*/ 2413 h 936"/>
                <a:gd name="T16" fmla="+- 0 10152 2615"/>
                <a:gd name="T17" fmla="*/ T16 w 7632"/>
                <a:gd name="T18" fmla="+- 0 2446 1522"/>
                <a:gd name="T19" fmla="*/ 2446 h 936"/>
                <a:gd name="T20" fmla="+- 0 10091 2615"/>
                <a:gd name="T21" fmla="*/ T20 w 7632"/>
                <a:gd name="T22" fmla="+- 0 2458 1522"/>
                <a:gd name="T23" fmla="*/ 2458 h 936"/>
                <a:gd name="T24" fmla="+- 0 2615 2615"/>
                <a:gd name="T25" fmla="*/ T24 w 7632"/>
                <a:gd name="T26" fmla="+- 0 2458 1522"/>
                <a:gd name="T27" fmla="*/ 2458 h 936"/>
                <a:gd name="T28" fmla="+- 0 2615 2615"/>
                <a:gd name="T29" fmla="*/ T28 w 7632"/>
                <a:gd name="T30" fmla="+- 0 1522 1522"/>
                <a:gd name="T31" fmla="*/ 1522 h 936"/>
                <a:gd name="T32" fmla="+- 0 10091 2615"/>
                <a:gd name="T33" fmla="*/ T32 w 7632"/>
                <a:gd name="T34" fmla="+- 0 1522 1522"/>
                <a:gd name="T35" fmla="*/ 1522 h 936"/>
                <a:gd name="T36" fmla="+- 0 10152 2615"/>
                <a:gd name="T37" fmla="*/ T36 w 7632"/>
                <a:gd name="T38" fmla="+- 0 1535 1522"/>
                <a:gd name="T39" fmla="*/ 1535 h 936"/>
                <a:gd name="T40" fmla="+- 0 10201 2615"/>
                <a:gd name="T41" fmla="*/ T40 w 7632"/>
                <a:gd name="T42" fmla="+- 0 1568 1522"/>
                <a:gd name="T43" fmla="*/ 1568 h 936"/>
                <a:gd name="T44" fmla="+- 0 10235 2615"/>
                <a:gd name="T45" fmla="*/ T44 w 7632"/>
                <a:gd name="T46" fmla="+- 0 1618 1522"/>
                <a:gd name="T47" fmla="*/ 1618 h 936"/>
                <a:gd name="T48" fmla="+- 0 10247 2615"/>
                <a:gd name="T49" fmla="*/ T48 w 7632"/>
                <a:gd name="T50" fmla="+- 0 1678 1522"/>
                <a:gd name="T51" fmla="*/ 1678 h 9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632" h="936">
                  <a:moveTo>
                    <a:pt x="7632" y="156"/>
                  </a:moveTo>
                  <a:lnTo>
                    <a:pt x="7632" y="780"/>
                  </a:lnTo>
                  <a:lnTo>
                    <a:pt x="7620" y="841"/>
                  </a:lnTo>
                  <a:lnTo>
                    <a:pt x="7586" y="891"/>
                  </a:lnTo>
                  <a:lnTo>
                    <a:pt x="7537" y="924"/>
                  </a:lnTo>
                  <a:lnTo>
                    <a:pt x="7476" y="936"/>
                  </a:lnTo>
                  <a:lnTo>
                    <a:pt x="0" y="936"/>
                  </a:lnTo>
                  <a:lnTo>
                    <a:pt x="0" y="0"/>
                  </a:lnTo>
                  <a:lnTo>
                    <a:pt x="7476" y="0"/>
                  </a:lnTo>
                  <a:lnTo>
                    <a:pt x="7537" y="13"/>
                  </a:lnTo>
                  <a:lnTo>
                    <a:pt x="7586" y="46"/>
                  </a:lnTo>
                  <a:lnTo>
                    <a:pt x="7620" y="96"/>
                  </a:lnTo>
                  <a:lnTo>
                    <a:pt x="7632" y="156"/>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3" name="AutoShape 151">
              <a:extLst>
                <a:ext uri="{FF2B5EF4-FFF2-40B4-BE49-F238E27FC236}">
                  <a16:creationId xmlns:a16="http://schemas.microsoft.com/office/drawing/2014/main" id="{02D308CB-F1BF-1A76-BDD8-82131907FB03}"/>
                </a:ext>
              </a:extLst>
            </p:cNvPr>
            <p:cNvSpPr>
              <a:spLocks/>
            </p:cNvSpPr>
            <p:nvPr/>
          </p:nvSpPr>
          <p:spPr bwMode="auto">
            <a:xfrm>
              <a:off x="1610" y="2747"/>
              <a:ext cx="1007" cy="1439"/>
            </a:xfrm>
            <a:custGeom>
              <a:avLst/>
              <a:gdLst>
                <a:gd name="T0" fmla="+- 0 1610 1610"/>
                <a:gd name="T1" fmla="*/ T0 w 1007"/>
                <a:gd name="T2" fmla="+- 0 2747 2747"/>
                <a:gd name="T3" fmla="*/ 2747 h 1439"/>
                <a:gd name="T4" fmla="+- 0 1610 1610"/>
                <a:gd name="T5" fmla="*/ T4 w 1007"/>
                <a:gd name="T6" fmla="+- 0 3683 2747"/>
                <a:gd name="T7" fmla="*/ 3683 h 1439"/>
                <a:gd name="T8" fmla="+- 0 2114 1610"/>
                <a:gd name="T9" fmla="*/ T8 w 1007"/>
                <a:gd name="T10" fmla="+- 0 4186 2747"/>
                <a:gd name="T11" fmla="*/ 4186 h 1439"/>
                <a:gd name="T12" fmla="+- 0 2617 1610"/>
                <a:gd name="T13" fmla="*/ T12 w 1007"/>
                <a:gd name="T14" fmla="+- 0 3683 2747"/>
                <a:gd name="T15" fmla="*/ 3683 h 1439"/>
                <a:gd name="T16" fmla="+- 0 2617 1610"/>
                <a:gd name="T17" fmla="*/ T16 w 1007"/>
                <a:gd name="T18" fmla="+- 0 3251 2747"/>
                <a:gd name="T19" fmla="*/ 3251 h 1439"/>
                <a:gd name="T20" fmla="+- 0 2114 1610"/>
                <a:gd name="T21" fmla="*/ T20 w 1007"/>
                <a:gd name="T22" fmla="+- 0 3251 2747"/>
                <a:gd name="T23" fmla="*/ 3251 h 1439"/>
                <a:gd name="T24" fmla="+- 0 1610 1610"/>
                <a:gd name="T25" fmla="*/ T24 w 1007"/>
                <a:gd name="T26" fmla="+- 0 2747 2747"/>
                <a:gd name="T27" fmla="*/ 2747 h 1439"/>
                <a:gd name="T28" fmla="+- 0 2617 1610"/>
                <a:gd name="T29" fmla="*/ T28 w 1007"/>
                <a:gd name="T30" fmla="+- 0 2747 2747"/>
                <a:gd name="T31" fmla="*/ 2747 h 1439"/>
                <a:gd name="T32" fmla="+- 0 2114 1610"/>
                <a:gd name="T33" fmla="*/ T32 w 1007"/>
                <a:gd name="T34" fmla="+- 0 3251 2747"/>
                <a:gd name="T35" fmla="*/ 3251 h 1439"/>
                <a:gd name="T36" fmla="+- 0 2617 1610"/>
                <a:gd name="T37" fmla="*/ T36 w 1007"/>
                <a:gd name="T38" fmla="+- 0 3251 2747"/>
                <a:gd name="T39" fmla="*/ 3251 h 1439"/>
                <a:gd name="T40" fmla="+- 0 2617 1610"/>
                <a:gd name="T41" fmla="*/ T40 w 1007"/>
                <a:gd name="T42" fmla="+- 0 2747 2747"/>
                <a:gd name="T43" fmla="*/ 2747 h 14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007" h="1439">
                  <a:moveTo>
                    <a:pt x="0" y="0"/>
                  </a:moveTo>
                  <a:lnTo>
                    <a:pt x="0" y="936"/>
                  </a:lnTo>
                  <a:lnTo>
                    <a:pt x="504" y="1439"/>
                  </a:lnTo>
                  <a:lnTo>
                    <a:pt x="1007" y="936"/>
                  </a:lnTo>
                  <a:lnTo>
                    <a:pt x="1007" y="504"/>
                  </a:lnTo>
                  <a:lnTo>
                    <a:pt x="504" y="504"/>
                  </a:lnTo>
                  <a:lnTo>
                    <a:pt x="0" y="0"/>
                  </a:lnTo>
                  <a:close/>
                  <a:moveTo>
                    <a:pt x="1007" y="0"/>
                  </a:moveTo>
                  <a:lnTo>
                    <a:pt x="504" y="504"/>
                  </a:lnTo>
                  <a:lnTo>
                    <a:pt x="1007" y="504"/>
                  </a:lnTo>
                  <a:lnTo>
                    <a:pt x="1007" y="0"/>
                  </a:lnTo>
                  <a:close/>
                </a:path>
              </a:pathLst>
            </a:custGeom>
            <a:solidFill>
              <a:srgbClr val="4F81B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 name="Freeform 150">
              <a:extLst>
                <a:ext uri="{FF2B5EF4-FFF2-40B4-BE49-F238E27FC236}">
                  <a16:creationId xmlns:a16="http://schemas.microsoft.com/office/drawing/2014/main" id="{CFB79B72-8042-FBB2-B6AB-0937BE262412}"/>
                </a:ext>
              </a:extLst>
            </p:cNvPr>
            <p:cNvSpPr>
              <a:spLocks/>
            </p:cNvSpPr>
            <p:nvPr/>
          </p:nvSpPr>
          <p:spPr bwMode="auto">
            <a:xfrm>
              <a:off x="1610" y="2747"/>
              <a:ext cx="1007" cy="1439"/>
            </a:xfrm>
            <a:custGeom>
              <a:avLst/>
              <a:gdLst>
                <a:gd name="T0" fmla="+- 0 2617 1610"/>
                <a:gd name="T1" fmla="*/ T0 w 1007"/>
                <a:gd name="T2" fmla="+- 0 2747 2747"/>
                <a:gd name="T3" fmla="*/ 2747 h 1439"/>
                <a:gd name="T4" fmla="+- 0 2617 1610"/>
                <a:gd name="T5" fmla="*/ T4 w 1007"/>
                <a:gd name="T6" fmla="+- 0 3683 2747"/>
                <a:gd name="T7" fmla="*/ 3683 h 1439"/>
                <a:gd name="T8" fmla="+- 0 2114 1610"/>
                <a:gd name="T9" fmla="*/ T8 w 1007"/>
                <a:gd name="T10" fmla="+- 0 4186 2747"/>
                <a:gd name="T11" fmla="*/ 4186 h 1439"/>
                <a:gd name="T12" fmla="+- 0 1610 1610"/>
                <a:gd name="T13" fmla="*/ T12 w 1007"/>
                <a:gd name="T14" fmla="+- 0 3683 2747"/>
                <a:gd name="T15" fmla="*/ 3683 h 1439"/>
                <a:gd name="T16" fmla="+- 0 1610 1610"/>
                <a:gd name="T17" fmla="*/ T16 w 1007"/>
                <a:gd name="T18" fmla="+- 0 2747 2747"/>
                <a:gd name="T19" fmla="*/ 2747 h 1439"/>
                <a:gd name="T20" fmla="+- 0 2114 1610"/>
                <a:gd name="T21" fmla="*/ T20 w 1007"/>
                <a:gd name="T22" fmla="+- 0 3251 2747"/>
                <a:gd name="T23" fmla="*/ 3251 h 1439"/>
                <a:gd name="T24" fmla="+- 0 2617 1610"/>
                <a:gd name="T25" fmla="*/ T24 w 1007"/>
                <a:gd name="T26" fmla="+- 0 2747 2747"/>
                <a:gd name="T27" fmla="*/ 2747 h 1439"/>
              </a:gdLst>
              <a:ahLst/>
              <a:cxnLst>
                <a:cxn ang="0">
                  <a:pos x="T1" y="T3"/>
                </a:cxn>
                <a:cxn ang="0">
                  <a:pos x="T5" y="T7"/>
                </a:cxn>
                <a:cxn ang="0">
                  <a:pos x="T9" y="T11"/>
                </a:cxn>
                <a:cxn ang="0">
                  <a:pos x="T13" y="T15"/>
                </a:cxn>
                <a:cxn ang="0">
                  <a:pos x="T17" y="T19"/>
                </a:cxn>
                <a:cxn ang="0">
                  <a:pos x="T21" y="T23"/>
                </a:cxn>
                <a:cxn ang="0">
                  <a:pos x="T25" y="T27"/>
                </a:cxn>
              </a:cxnLst>
              <a:rect l="0" t="0" r="r" b="b"/>
              <a:pathLst>
                <a:path w="1007" h="1439">
                  <a:moveTo>
                    <a:pt x="1007" y="0"/>
                  </a:moveTo>
                  <a:lnTo>
                    <a:pt x="1007" y="936"/>
                  </a:lnTo>
                  <a:lnTo>
                    <a:pt x="504" y="1439"/>
                  </a:lnTo>
                  <a:lnTo>
                    <a:pt x="0" y="936"/>
                  </a:lnTo>
                  <a:lnTo>
                    <a:pt x="0" y="0"/>
                  </a:lnTo>
                  <a:lnTo>
                    <a:pt x="504" y="504"/>
                  </a:lnTo>
                  <a:lnTo>
                    <a:pt x="1007" y="0"/>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5" name="Freeform 149">
              <a:extLst>
                <a:ext uri="{FF2B5EF4-FFF2-40B4-BE49-F238E27FC236}">
                  <a16:creationId xmlns:a16="http://schemas.microsoft.com/office/drawing/2014/main" id="{3D0E45F3-F343-F551-0392-49BA2B4D8E7C}"/>
                </a:ext>
              </a:extLst>
            </p:cNvPr>
            <p:cNvSpPr>
              <a:spLocks/>
            </p:cNvSpPr>
            <p:nvPr/>
          </p:nvSpPr>
          <p:spPr bwMode="auto">
            <a:xfrm>
              <a:off x="2615" y="2737"/>
              <a:ext cx="7632" cy="935"/>
            </a:xfrm>
            <a:custGeom>
              <a:avLst/>
              <a:gdLst>
                <a:gd name="T0" fmla="+- 0 10091 2615"/>
                <a:gd name="T1" fmla="*/ T0 w 7632"/>
                <a:gd name="T2" fmla="+- 0 2737 2737"/>
                <a:gd name="T3" fmla="*/ 2737 h 935"/>
                <a:gd name="T4" fmla="+- 0 2615 2615"/>
                <a:gd name="T5" fmla="*/ T4 w 7632"/>
                <a:gd name="T6" fmla="+- 0 2737 2737"/>
                <a:gd name="T7" fmla="*/ 2737 h 935"/>
                <a:gd name="T8" fmla="+- 0 2615 2615"/>
                <a:gd name="T9" fmla="*/ T8 w 7632"/>
                <a:gd name="T10" fmla="+- 0 3672 2737"/>
                <a:gd name="T11" fmla="*/ 3672 h 935"/>
                <a:gd name="T12" fmla="+- 0 10091 2615"/>
                <a:gd name="T13" fmla="*/ T12 w 7632"/>
                <a:gd name="T14" fmla="+- 0 3672 2737"/>
                <a:gd name="T15" fmla="*/ 3672 h 935"/>
                <a:gd name="T16" fmla="+- 0 10152 2615"/>
                <a:gd name="T17" fmla="*/ T16 w 7632"/>
                <a:gd name="T18" fmla="+- 0 3660 2737"/>
                <a:gd name="T19" fmla="*/ 3660 h 935"/>
                <a:gd name="T20" fmla="+- 0 10201 2615"/>
                <a:gd name="T21" fmla="*/ T20 w 7632"/>
                <a:gd name="T22" fmla="+- 0 3627 2737"/>
                <a:gd name="T23" fmla="*/ 3627 h 935"/>
                <a:gd name="T24" fmla="+- 0 10235 2615"/>
                <a:gd name="T25" fmla="*/ T24 w 7632"/>
                <a:gd name="T26" fmla="+- 0 3577 2737"/>
                <a:gd name="T27" fmla="*/ 3577 h 935"/>
                <a:gd name="T28" fmla="+- 0 10247 2615"/>
                <a:gd name="T29" fmla="*/ T28 w 7632"/>
                <a:gd name="T30" fmla="+- 0 3517 2737"/>
                <a:gd name="T31" fmla="*/ 3517 h 935"/>
                <a:gd name="T32" fmla="+- 0 10247 2615"/>
                <a:gd name="T33" fmla="*/ T32 w 7632"/>
                <a:gd name="T34" fmla="+- 0 2893 2737"/>
                <a:gd name="T35" fmla="*/ 2893 h 935"/>
                <a:gd name="T36" fmla="+- 0 10235 2615"/>
                <a:gd name="T37" fmla="*/ T36 w 7632"/>
                <a:gd name="T38" fmla="+- 0 2833 2737"/>
                <a:gd name="T39" fmla="*/ 2833 h 935"/>
                <a:gd name="T40" fmla="+- 0 10201 2615"/>
                <a:gd name="T41" fmla="*/ T40 w 7632"/>
                <a:gd name="T42" fmla="+- 0 2783 2737"/>
                <a:gd name="T43" fmla="*/ 2783 h 935"/>
                <a:gd name="T44" fmla="+- 0 10152 2615"/>
                <a:gd name="T45" fmla="*/ T44 w 7632"/>
                <a:gd name="T46" fmla="+- 0 2750 2737"/>
                <a:gd name="T47" fmla="*/ 2750 h 935"/>
                <a:gd name="T48" fmla="+- 0 10091 2615"/>
                <a:gd name="T49" fmla="*/ T48 w 7632"/>
                <a:gd name="T50" fmla="+- 0 2737 2737"/>
                <a:gd name="T51" fmla="*/ 2737 h 9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632" h="935">
                  <a:moveTo>
                    <a:pt x="7476" y="0"/>
                  </a:moveTo>
                  <a:lnTo>
                    <a:pt x="0" y="0"/>
                  </a:lnTo>
                  <a:lnTo>
                    <a:pt x="0" y="935"/>
                  </a:lnTo>
                  <a:lnTo>
                    <a:pt x="7476" y="935"/>
                  </a:lnTo>
                  <a:lnTo>
                    <a:pt x="7537" y="923"/>
                  </a:lnTo>
                  <a:lnTo>
                    <a:pt x="7586" y="890"/>
                  </a:lnTo>
                  <a:lnTo>
                    <a:pt x="7620" y="840"/>
                  </a:lnTo>
                  <a:lnTo>
                    <a:pt x="7632" y="780"/>
                  </a:lnTo>
                  <a:lnTo>
                    <a:pt x="7632" y="156"/>
                  </a:lnTo>
                  <a:lnTo>
                    <a:pt x="7620" y="96"/>
                  </a:lnTo>
                  <a:lnTo>
                    <a:pt x="7586" y="46"/>
                  </a:lnTo>
                  <a:lnTo>
                    <a:pt x="7537" y="13"/>
                  </a:lnTo>
                  <a:lnTo>
                    <a:pt x="7476" y="0"/>
                  </a:lnTo>
                  <a:close/>
                </a:path>
              </a:pathLst>
            </a:custGeom>
            <a:solidFill>
              <a:srgbClr val="FFFFFF">
                <a:alpha val="90195"/>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 name="Freeform 148">
              <a:extLst>
                <a:ext uri="{FF2B5EF4-FFF2-40B4-BE49-F238E27FC236}">
                  <a16:creationId xmlns:a16="http://schemas.microsoft.com/office/drawing/2014/main" id="{A8561D39-03CB-3828-50C1-41D310126FB8}"/>
                </a:ext>
              </a:extLst>
            </p:cNvPr>
            <p:cNvSpPr>
              <a:spLocks/>
            </p:cNvSpPr>
            <p:nvPr/>
          </p:nvSpPr>
          <p:spPr bwMode="auto">
            <a:xfrm>
              <a:off x="2615" y="2737"/>
              <a:ext cx="7632" cy="935"/>
            </a:xfrm>
            <a:custGeom>
              <a:avLst/>
              <a:gdLst>
                <a:gd name="T0" fmla="+- 0 10247 2615"/>
                <a:gd name="T1" fmla="*/ T0 w 7632"/>
                <a:gd name="T2" fmla="+- 0 2893 2737"/>
                <a:gd name="T3" fmla="*/ 2893 h 935"/>
                <a:gd name="T4" fmla="+- 0 10247 2615"/>
                <a:gd name="T5" fmla="*/ T4 w 7632"/>
                <a:gd name="T6" fmla="+- 0 3517 2737"/>
                <a:gd name="T7" fmla="*/ 3517 h 935"/>
                <a:gd name="T8" fmla="+- 0 10235 2615"/>
                <a:gd name="T9" fmla="*/ T8 w 7632"/>
                <a:gd name="T10" fmla="+- 0 3577 2737"/>
                <a:gd name="T11" fmla="*/ 3577 h 935"/>
                <a:gd name="T12" fmla="+- 0 10201 2615"/>
                <a:gd name="T13" fmla="*/ T12 w 7632"/>
                <a:gd name="T14" fmla="+- 0 3627 2737"/>
                <a:gd name="T15" fmla="*/ 3627 h 935"/>
                <a:gd name="T16" fmla="+- 0 10152 2615"/>
                <a:gd name="T17" fmla="*/ T16 w 7632"/>
                <a:gd name="T18" fmla="+- 0 3660 2737"/>
                <a:gd name="T19" fmla="*/ 3660 h 935"/>
                <a:gd name="T20" fmla="+- 0 10091 2615"/>
                <a:gd name="T21" fmla="*/ T20 w 7632"/>
                <a:gd name="T22" fmla="+- 0 3672 2737"/>
                <a:gd name="T23" fmla="*/ 3672 h 935"/>
                <a:gd name="T24" fmla="+- 0 2615 2615"/>
                <a:gd name="T25" fmla="*/ T24 w 7632"/>
                <a:gd name="T26" fmla="+- 0 3672 2737"/>
                <a:gd name="T27" fmla="*/ 3672 h 935"/>
                <a:gd name="T28" fmla="+- 0 2615 2615"/>
                <a:gd name="T29" fmla="*/ T28 w 7632"/>
                <a:gd name="T30" fmla="+- 0 2737 2737"/>
                <a:gd name="T31" fmla="*/ 2737 h 935"/>
                <a:gd name="T32" fmla="+- 0 10091 2615"/>
                <a:gd name="T33" fmla="*/ T32 w 7632"/>
                <a:gd name="T34" fmla="+- 0 2737 2737"/>
                <a:gd name="T35" fmla="*/ 2737 h 935"/>
                <a:gd name="T36" fmla="+- 0 10152 2615"/>
                <a:gd name="T37" fmla="*/ T36 w 7632"/>
                <a:gd name="T38" fmla="+- 0 2750 2737"/>
                <a:gd name="T39" fmla="*/ 2750 h 935"/>
                <a:gd name="T40" fmla="+- 0 10201 2615"/>
                <a:gd name="T41" fmla="*/ T40 w 7632"/>
                <a:gd name="T42" fmla="+- 0 2783 2737"/>
                <a:gd name="T43" fmla="*/ 2783 h 935"/>
                <a:gd name="T44" fmla="+- 0 10235 2615"/>
                <a:gd name="T45" fmla="*/ T44 w 7632"/>
                <a:gd name="T46" fmla="+- 0 2833 2737"/>
                <a:gd name="T47" fmla="*/ 2833 h 935"/>
                <a:gd name="T48" fmla="+- 0 10247 2615"/>
                <a:gd name="T49" fmla="*/ T48 w 7632"/>
                <a:gd name="T50" fmla="+- 0 2893 2737"/>
                <a:gd name="T51" fmla="*/ 2893 h 9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632" h="935">
                  <a:moveTo>
                    <a:pt x="7632" y="156"/>
                  </a:moveTo>
                  <a:lnTo>
                    <a:pt x="7632" y="780"/>
                  </a:lnTo>
                  <a:lnTo>
                    <a:pt x="7620" y="840"/>
                  </a:lnTo>
                  <a:lnTo>
                    <a:pt x="7586" y="890"/>
                  </a:lnTo>
                  <a:lnTo>
                    <a:pt x="7537" y="923"/>
                  </a:lnTo>
                  <a:lnTo>
                    <a:pt x="7476" y="935"/>
                  </a:lnTo>
                  <a:lnTo>
                    <a:pt x="0" y="935"/>
                  </a:lnTo>
                  <a:lnTo>
                    <a:pt x="0" y="0"/>
                  </a:lnTo>
                  <a:lnTo>
                    <a:pt x="7476" y="0"/>
                  </a:lnTo>
                  <a:lnTo>
                    <a:pt x="7537" y="13"/>
                  </a:lnTo>
                  <a:lnTo>
                    <a:pt x="7586" y="46"/>
                  </a:lnTo>
                  <a:lnTo>
                    <a:pt x="7620" y="96"/>
                  </a:lnTo>
                  <a:lnTo>
                    <a:pt x="7632" y="156"/>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 name="AutoShape 147">
              <a:extLst>
                <a:ext uri="{FF2B5EF4-FFF2-40B4-BE49-F238E27FC236}">
                  <a16:creationId xmlns:a16="http://schemas.microsoft.com/office/drawing/2014/main" id="{DCD131C5-AAFB-745E-85D5-6373E03436AE}"/>
                </a:ext>
              </a:extLst>
            </p:cNvPr>
            <p:cNvSpPr>
              <a:spLocks/>
            </p:cNvSpPr>
            <p:nvPr/>
          </p:nvSpPr>
          <p:spPr bwMode="auto">
            <a:xfrm>
              <a:off x="1610" y="3947"/>
              <a:ext cx="1007" cy="1439"/>
            </a:xfrm>
            <a:custGeom>
              <a:avLst/>
              <a:gdLst>
                <a:gd name="T0" fmla="+- 0 1610 1610"/>
                <a:gd name="T1" fmla="*/ T0 w 1007"/>
                <a:gd name="T2" fmla="+- 0 3947 3947"/>
                <a:gd name="T3" fmla="*/ 3947 h 1439"/>
                <a:gd name="T4" fmla="+- 0 1610 1610"/>
                <a:gd name="T5" fmla="*/ T4 w 1007"/>
                <a:gd name="T6" fmla="+- 0 4883 3947"/>
                <a:gd name="T7" fmla="*/ 4883 h 1439"/>
                <a:gd name="T8" fmla="+- 0 2114 1610"/>
                <a:gd name="T9" fmla="*/ T8 w 1007"/>
                <a:gd name="T10" fmla="+- 0 5386 3947"/>
                <a:gd name="T11" fmla="*/ 5386 h 1439"/>
                <a:gd name="T12" fmla="+- 0 2617 1610"/>
                <a:gd name="T13" fmla="*/ T12 w 1007"/>
                <a:gd name="T14" fmla="+- 0 4883 3947"/>
                <a:gd name="T15" fmla="*/ 4883 h 1439"/>
                <a:gd name="T16" fmla="+- 0 2617 1610"/>
                <a:gd name="T17" fmla="*/ T16 w 1007"/>
                <a:gd name="T18" fmla="+- 0 4451 3947"/>
                <a:gd name="T19" fmla="*/ 4451 h 1439"/>
                <a:gd name="T20" fmla="+- 0 2114 1610"/>
                <a:gd name="T21" fmla="*/ T20 w 1007"/>
                <a:gd name="T22" fmla="+- 0 4451 3947"/>
                <a:gd name="T23" fmla="*/ 4451 h 1439"/>
                <a:gd name="T24" fmla="+- 0 1610 1610"/>
                <a:gd name="T25" fmla="*/ T24 w 1007"/>
                <a:gd name="T26" fmla="+- 0 3947 3947"/>
                <a:gd name="T27" fmla="*/ 3947 h 1439"/>
                <a:gd name="T28" fmla="+- 0 2617 1610"/>
                <a:gd name="T29" fmla="*/ T28 w 1007"/>
                <a:gd name="T30" fmla="+- 0 3947 3947"/>
                <a:gd name="T31" fmla="*/ 3947 h 1439"/>
                <a:gd name="T32" fmla="+- 0 2114 1610"/>
                <a:gd name="T33" fmla="*/ T32 w 1007"/>
                <a:gd name="T34" fmla="+- 0 4451 3947"/>
                <a:gd name="T35" fmla="*/ 4451 h 1439"/>
                <a:gd name="T36" fmla="+- 0 2617 1610"/>
                <a:gd name="T37" fmla="*/ T36 w 1007"/>
                <a:gd name="T38" fmla="+- 0 4451 3947"/>
                <a:gd name="T39" fmla="*/ 4451 h 1439"/>
                <a:gd name="T40" fmla="+- 0 2617 1610"/>
                <a:gd name="T41" fmla="*/ T40 w 1007"/>
                <a:gd name="T42" fmla="+- 0 3947 3947"/>
                <a:gd name="T43" fmla="*/ 3947 h 14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007" h="1439">
                  <a:moveTo>
                    <a:pt x="0" y="0"/>
                  </a:moveTo>
                  <a:lnTo>
                    <a:pt x="0" y="936"/>
                  </a:lnTo>
                  <a:lnTo>
                    <a:pt x="504" y="1439"/>
                  </a:lnTo>
                  <a:lnTo>
                    <a:pt x="1007" y="936"/>
                  </a:lnTo>
                  <a:lnTo>
                    <a:pt x="1007" y="504"/>
                  </a:lnTo>
                  <a:lnTo>
                    <a:pt x="504" y="504"/>
                  </a:lnTo>
                  <a:lnTo>
                    <a:pt x="0" y="0"/>
                  </a:lnTo>
                  <a:close/>
                  <a:moveTo>
                    <a:pt x="1007" y="0"/>
                  </a:moveTo>
                  <a:lnTo>
                    <a:pt x="504" y="504"/>
                  </a:lnTo>
                  <a:lnTo>
                    <a:pt x="1007" y="504"/>
                  </a:lnTo>
                  <a:lnTo>
                    <a:pt x="1007" y="0"/>
                  </a:lnTo>
                  <a:close/>
                </a:path>
              </a:pathLst>
            </a:custGeom>
            <a:solidFill>
              <a:srgbClr val="4F81B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 name="Freeform 146">
              <a:extLst>
                <a:ext uri="{FF2B5EF4-FFF2-40B4-BE49-F238E27FC236}">
                  <a16:creationId xmlns:a16="http://schemas.microsoft.com/office/drawing/2014/main" id="{ED5DB8C2-9160-C45C-E26F-D402935175E4}"/>
                </a:ext>
              </a:extLst>
            </p:cNvPr>
            <p:cNvSpPr>
              <a:spLocks/>
            </p:cNvSpPr>
            <p:nvPr/>
          </p:nvSpPr>
          <p:spPr bwMode="auto">
            <a:xfrm>
              <a:off x="1610" y="3947"/>
              <a:ext cx="1007" cy="1439"/>
            </a:xfrm>
            <a:custGeom>
              <a:avLst/>
              <a:gdLst>
                <a:gd name="T0" fmla="+- 0 2617 1610"/>
                <a:gd name="T1" fmla="*/ T0 w 1007"/>
                <a:gd name="T2" fmla="+- 0 3947 3947"/>
                <a:gd name="T3" fmla="*/ 3947 h 1439"/>
                <a:gd name="T4" fmla="+- 0 2617 1610"/>
                <a:gd name="T5" fmla="*/ T4 w 1007"/>
                <a:gd name="T6" fmla="+- 0 4883 3947"/>
                <a:gd name="T7" fmla="*/ 4883 h 1439"/>
                <a:gd name="T8" fmla="+- 0 2114 1610"/>
                <a:gd name="T9" fmla="*/ T8 w 1007"/>
                <a:gd name="T10" fmla="+- 0 5386 3947"/>
                <a:gd name="T11" fmla="*/ 5386 h 1439"/>
                <a:gd name="T12" fmla="+- 0 1610 1610"/>
                <a:gd name="T13" fmla="*/ T12 w 1007"/>
                <a:gd name="T14" fmla="+- 0 4883 3947"/>
                <a:gd name="T15" fmla="*/ 4883 h 1439"/>
                <a:gd name="T16" fmla="+- 0 1610 1610"/>
                <a:gd name="T17" fmla="*/ T16 w 1007"/>
                <a:gd name="T18" fmla="+- 0 3947 3947"/>
                <a:gd name="T19" fmla="*/ 3947 h 1439"/>
                <a:gd name="T20" fmla="+- 0 2114 1610"/>
                <a:gd name="T21" fmla="*/ T20 w 1007"/>
                <a:gd name="T22" fmla="+- 0 4451 3947"/>
                <a:gd name="T23" fmla="*/ 4451 h 1439"/>
                <a:gd name="T24" fmla="+- 0 2617 1610"/>
                <a:gd name="T25" fmla="*/ T24 w 1007"/>
                <a:gd name="T26" fmla="+- 0 3947 3947"/>
                <a:gd name="T27" fmla="*/ 3947 h 1439"/>
              </a:gdLst>
              <a:ahLst/>
              <a:cxnLst>
                <a:cxn ang="0">
                  <a:pos x="T1" y="T3"/>
                </a:cxn>
                <a:cxn ang="0">
                  <a:pos x="T5" y="T7"/>
                </a:cxn>
                <a:cxn ang="0">
                  <a:pos x="T9" y="T11"/>
                </a:cxn>
                <a:cxn ang="0">
                  <a:pos x="T13" y="T15"/>
                </a:cxn>
                <a:cxn ang="0">
                  <a:pos x="T17" y="T19"/>
                </a:cxn>
                <a:cxn ang="0">
                  <a:pos x="T21" y="T23"/>
                </a:cxn>
                <a:cxn ang="0">
                  <a:pos x="T25" y="T27"/>
                </a:cxn>
              </a:cxnLst>
              <a:rect l="0" t="0" r="r" b="b"/>
              <a:pathLst>
                <a:path w="1007" h="1439">
                  <a:moveTo>
                    <a:pt x="1007" y="0"/>
                  </a:moveTo>
                  <a:lnTo>
                    <a:pt x="1007" y="936"/>
                  </a:lnTo>
                  <a:lnTo>
                    <a:pt x="504" y="1439"/>
                  </a:lnTo>
                  <a:lnTo>
                    <a:pt x="0" y="936"/>
                  </a:lnTo>
                  <a:lnTo>
                    <a:pt x="0" y="0"/>
                  </a:lnTo>
                  <a:lnTo>
                    <a:pt x="504" y="504"/>
                  </a:lnTo>
                  <a:lnTo>
                    <a:pt x="1007" y="0"/>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9" name="Freeform 145">
              <a:extLst>
                <a:ext uri="{FF2B5EF4-FFF2-40B4-BE49-F238E27FC236}">
                  <a16:creationId xmlns:a16="http://schemas.microsoft.com/office/drawing/2014/main" id="{D6438EC4-1C69-A299-2186-2AA73D3BB1D2}"/>
                </a:ext>
              </a:extLst>
            </p:cNvPr>
            <p:cNvSpPr>
              <a:spLocks/>
            </p:cNvSpPr>
            <p:nvPr/>
          </p:nvSpPr>
          <p:spPr bwMode="auto">
            <a:xfrm>
              <a:off x="2615" y="3907"/>
              <a:ext cx="7632" cy="935"/>
            </a:xfrm>
            <a:custGeom>
              <a:avLst/>
              <a:gdLst>
                <a:gd name="T0" fmla="+- 0 10091 2615"/>
                <a:gd name="T1" fmla="*/ T0 w 7632"/>
                <a:gd name="T2" fmla="+- 0 3907 3907"/>
                <a:gd name="T3" fmla="*/ 3907 h 935"/>
                <a:gd name="T4" fmla="+- 0 2615 2615"/>
                <a:gd name="T5" fmla="*/ T4 w 7632"/>
                <a:gd name="T6" fmla="+- 0 3907 3907"/>
                <a:gd name="T7" fmla="*/ 3907 h 935"/>
                <a:gd name="T8" fmla="+- 0 2615 2615"/>
                <a:gd name="T9" fmla="*/ T8 w 7632"/>
                <a:gd name="T10" fmla="+- 0 4842 3907"/>
                <a:gd name="T11" fmla="*/ 4842 h 935"/>
                <a:gd name="T12" fmla="+- 0 10091 2615"/>
                <a:gd name="T13" fmla="*/ T12 w 7632"/>
                <a:gd name="T14" fmla="+- 0 4842 3907"/>
                <a:gd name="T15" fmla="*/ 4842 h 935"/>
                <a:gd name="T16" fmla="+- 0 10152 2615"/>
                <a:gd name="T17" fmla="*/ T16 w 7632"/>
                <a:gd name="T18" fmla="+- 0 4830 3907"/>
                <a:gd name="T19" fmla="*/ 4830 h 935"/>
                <a:gd name="T20" fmla="+- 0 10201 2615"/>
                <a:gd name="T21" fmla="*/ T20 w 7632"/>
                <a:gd name="T22" fmla="+- 0 4797 3907"/>
                <a:gd name="T23" fmla="*/ 4797 h 935"/>
                <a:gd name="T24" fmla="+- 0 10235 2615"/>
                <a:gd name="T25" fmla="*/ T24 w 7632"/>
                <a:gd name="T26" fmla="+- 0 4747 3907"/>
                <a:gd name="T27" fmla="*/ 4747 h 935"/>
                <a:gd name="T28" fmla="+- 0 10247 2615"/>
                <a:gd name="T29" fmla="*/ T28 w 7632"/>
                <a:gd name="T30" fmla="+- 0 4687 3907"/>
                <a:gd name="T31" fmla="*/ 4687 h 935"/>
                <a:gd name="T32" fmla="+- 0 10247 2615"/>
                <a:gd name="T33" fmla="*/ T32 w 7632"/>
                <a:gd name="T34" fmla="+- 0 4063 3907"/>
                <a:gd name="T35" fmla="*/ 4063 h 935"/>
                <a:gd name="T36" fmla="+- 0 10235 2615"/>
                <a:gd name="T37" fmla="*/ T36 w 7632"/>
                <a:gd name="T38" fmla="+- 0 4003 3907"/>
                <a:gd name="T39" fmla="*/ 4003 h 935"/>
                <a:gd name="T40" fmla="+- 0 10201 2615"/>
                <a:gd name="T41" fmla="*/ T40 w 7632"/>
                <a:gd name="T42" fmla="+- 0 3953 3907"/>
                <a:gd name="T43" fmla="*/ 3953 h 935"/>
                <a:gd name="T44" fmla="+- 0 10152 2615"/>
                <a:gd name="T45" fmla="*/ T44 w 7632"/>
                <a:gd name="T46" fmla="+- 0 3920 3907"/>
                <a:gd name="T47" fmla="*/ 3920 h 935"/>
                <a:gd name="T48" fmla="+- 0 10091 2615"/>
                <a:gd name="T49" fmla="*/ T48 w 7632"/>
                <a:gd name="T50" fmla="+- 0 3907 3907"/>
                <a:gd name="T51" fmla="*/ 3907 h 9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632" h="935">
                  <a:moveTo>
                    <a:pt x="7476" y="0"/>
                  </a:moveTo>
                  <a:lnTo>
                    <a:pt x="0" y="0"/>
                  </a:lnTo>
                  <a:lnTo>
                    <a:pt x="0" y="935"/>
                  </a:lnTo>
                  <a:lnTo>
                    <a:pt x="7476" y="935"/>
                  </a:lnTo>
                  <a:lnTo>
                    <a:pt x="7537" y="923"/>
                  </a:lnTo>
                  <a:lnTo>
                    <a:pt x="7586" y="890"/>
                  </a:lnTo>
                  <a:lnTo>
                    <a:pt x="7620" y="840"/>
                  </a:lnTo>
                  <a:lnTo>
                    <a:pt x="7632" y="780"/>
                  </a:lnTo>
                  <a:lnTo>
                    <a:pt x="7632" y="156"/>
                  </a:lnTo>
                  <a:lnTo>
                    <a:pt x="7620" y="96"/>
                  </a:lnTo>
                  <a:lnTo>
                    <a:pt x="7586" y="46"/>
                  </a:lnTo>
                  <a:lnTo>
                    <a:pt x="7537" y="13"/>
                  </a:lnTo>
                  <a:lnTo>
                    <a:pt x="7476" y="0"/>
                  </a:lnTo>
                  <a:close/>
                </a:path>
              </a:pathLst>
            </a:custGeom>
            <a:solidFill>
              <a:srgbClr val="FFFFFF">
                <a:alpha val="90195"/>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 name="Freeform 144">
              <a:extLst>
                <a:ext uri="{FF2B5EF4-FFF2-40B4-BE49-F238E27FC236}">
                  <a16:creationId xmlns:a16="http://schemas.microsoft.com/office/drawing/2014/main" id="{76465848-36CD-ED8B-A826-10A5733A5ED5}"/>
                </a:ext>
              </a:extLst>
            </p:cNvPr>
            <p:cNvSpPr>
              <a:spLocks/>
            </p:cNvSpPr>
            <p:nvPr/>
          </p:nvSpPr>
          <p:spPr bwMode="auto">
            <a:xfrm>
              <a:off x="2615" y="3907"/>
              <a:ext cx="7632" cy="935"/>
            </a:xfrm>
            <a:custGeom>
              <a:avLst/>
              <a:gdLst>
                <a:gd name="T0" fmla="+- 0 10247 2615"/>
                <a:gd name="T1" fmla="*/ T0 w 7632"/>
                <a:gd name="T2" fmla="+- 0 4063 3907"/>
                <a:gd name="T3" fmla="*/ 4063 h 935"/>
                <a:gd name="T4" fmla="+- 0 10247 2615"/>
                <a:gd name="T5" fmla="*/ T4 w 7632"/>
                <a:gd name="T6" fmla="+- 0 4687 3907"/>
                <a:gd name="T7" fmla="*/ 4687 h 935"/>
                <a:gd name="T8" fmla="+- 0 10235 2615"/>
                <a:gd name="T9" fmla="*/ T8 w 7632"/>
                <a:gd name="T10" fmla="+- 0 4747 3907"/>
                <a:gd name="T11" fmla="*/ 4747 h 935"/>
                <a:gd name="T12" fmla="+- 0 10201 2615"/>
                <a:gd name="T13" fmla="*/ T12 w 7632"/>
                <a:gd name="T14" fmla="+- 0 4797 3907"/>
                <a:gd name="T15" fmla="*/ 4797 h 935"/>
                <a:gd name="T16" fmla="+- 0 10152 2615"/>
                <a:gd name="T17" fmla="*/ T16 w 7632"/>
                <a:gd name="T18" fmla="+- 0 4830 3907"/>
                <a:gd name="T19" fmla="*/ 4830 h 935"/>
                <a:gd name="T20" fmla="+- 0 10091 2615"/>
                <a:gd name="T21" fmla="*/ T20 w 7632"/>
                <a:gd name="T22" fmla="+- 0 4842 3907"/>
                <a:gd name="T23" fmla="*/ 4842 h 935"/>
                <a:gd name="T24" fmla="+- 0 2615 2615"/>
                <a:gd name="T25" fmla="*/ T24 w 7632"/>
                <a:gd name="T26" fmla="+- 0 4842 3907"/>
                <a:gd name="T27" fmla="*/ 4842 h 935"/>
                <a:gd name="T28" fmla="+- 0 2615 2615"/>
                <a:gd name="T29" fmla="*/ T28 w 7632"/>
                <a:gd name="T30" fmla="+- 0 3907 3907"/>
                <a:gd name="T31" fmla="*/ 3907 h 935"/>
                <a:gd name="T32" fmla="+- 0 10091 2615"/>
                <a:gd name="T33" fmla="*/ T32 w 7632"/>
                <a:gd name="T34" fmla="+- 0 3907 3907"/>
                <a:gd name="T35" fmla="*/ 3907 h 935"/>
                <a:gd name="T36" fmla="+- 0 10152 2615"/>
                <a:gd name="T37" fmla="*/ T36 w 7632"/>
                <a:gd name="T38" fmla="+- 0 3920 3907"/>
                <a:gd name="T39" fmla="*/ 3920 h 935"/>
                <a:gd name="T40" fmla="+- 0 10201 2615"/>
                <a:gd name="T41" fmla="*/ T40 w 7632"/>
                <a:gd name="T42" fmla="+- 0 3953 3907"/>
                <a:gd name="T43" fmla="*/ 3953 h 935"/>
                <a:gd name="T44" fmla="+- 0 10235 2615"/>
                <a:gd name="T45" fmla="*/ T44 w 7632"/>
                <a:gd name="T46" fmla="+- 0 4003 3907"/>
                <a:gd name="T47" fmla="*/ 4003 h 935"/>
                <a:gd name="T48" fmla="+- 0 10247 2615"/>
                <a:gd name="T49" fmla="*/ T48 w 7632"/>
                <a:gd name="T50" fmla="+- 0 4063 3907"/>
                <a:gd name="T51" fmla="*/ 4063 h 9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632" h="935">
                  <a:moveTo>
                    <a:pt x="7632" y="156"/>
                  </a:moveTo>
                  <a:lnTo>
                    <a:pt x="7632" y="780"/>
                  </a:lnTo>
                  <a:lnTo>
                    <a:pt x="7620" y="840"/>
                  </a:lnTo>
                  <a:lnTo>
                    <a:pt x="7586" y="890"/>
                  </a:lnTo>
                  <a:lnTo>
                    <a:pt x="7537" y="923"/>
                  </a:lnTo>
                  <a:lnTo>
                    <a:pt x="7476" y="935"/>
                  </a:lnTo>
                  <a:lnTo>
                    <a:pt x="0" y="935"/>
                  </a:lnTo>
                  <a:lnTo>
                    <a:pt x="0" y="0"/>
                  </a:lnTo>
                  <a:lnTo>
                    <a:pt x="7476" y="0"/>
                  </a:lnTo>
                  <a:lnTo>
                    <a:pt x="7537" y="13"/>
                  </a:lnTo>
                  <a:lnTo>
                    <a:pt x="7586" y="46"/>
                  </a:lnTo>
                  <a:lnTo>
                    <a:pt x="7620" y="96"/>
                  </a:lnTo>
                  <a:lnTo>
                    <a:pt x="7632" y="156"/>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 name="Text Box 143">
              <a:extLst>
                <a:ext uri="{FF2B5EF4-FFF2-40B4-BE49-F238E27FC236}">
                  <a16:creationId xmlns:a16="http://schemas.microsoft.com/office/drawing/2014/main" id="{E6F8B8E0-56AF-76DF-F86D-BC04D0945D17}"/>
                </a:ext>
              </a:extLst>
            </p:cNvPr>
            <p:cNvSpPr txBox="1">
              <a:spLocks noChangeArrowheads="1"/>
            </p:cNvSpPr>
            <p:nvPr/>
          </p:nvSpPr>
          <p:spPr bwMode="auto">
            <a:xfrm>
              <a:off x="1646" y="907"/>
              <a:ext cx="95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95"/>
                </a:lnSpc>
                <a:spcBef>
                  <a:spcPts val="0"/>
                </a:spcBef>
                <a:spcAft>
                  <a:spcPts val="0"/>
                </a:spcAft>
              </a:pPr>
              <a:r>
                <a:rPr lang="en-US" sz="1600" dirty="0">
                  <a:solidFill>
                    <a:srgbClr val="FFFFFF"/>
                  </a:solidFill>
                  <a:effectLst/>
                  <a:latin typeface="Calibri" panose="020F0502020204030204" pitchFamily="34" charset="0"/>
                  <a:ea typeface="Calibri" panose="020F0502020204030204" pitchFamily="34" charset="0"/>
                </a:rPr>
                <a:t>Preliminary</a:t>
              </a:r>
              <a:endParaRPr lang="en-US" sz="1600" dirty="0">
                <a:effectLst/>
                <a:latin typeface="Calibri" panose="020F0502020204030204" pitchFamily="34" charset="0"/>
                <a:ea typeface="Calibri" panose="020F0502020204030204" pitchFamily="34" charset="0"/>
              </a:endParaRPr>
            </a:p>
          </p:txBody>
        </p:sp>
        <p:sp>
          <p:nvSpPr>
            <p:cNvPr id="22" name="Text Box 142">
              <a:extLst>
                <a:ext uri="{FF2B5EF4-FFF2-40B4-BE49-F238E27FC236}">
                  <a16:creationId xmlns:a16="http://schemas.microsoft.com/office/drawing/2014/main" id="{8308D78C-D17E-C92C-4853-316FA21C92C9}"/>
                </a:ext>
              </a:extLst>
            </p:cNvPr>
            <p:cNvSpPr txBox="1">
              <a:spLocks noChangeArrowheads="1"/>
            </p:cNvSpPr>
            <p:nvPr/>
          </p:nvSpPr>
          <p:spPr bwMode="auto">
            <a:xfrm>
              <a:off x="1884" y="2107"/>
              <a:ext cx="4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000"/>
                </a:lnSpc>
                <a:spcBef>
                  <a:spcPts val="0"/>
                </a:spcBef>
                <a:spcAft>
                  <a:spcPts val="0"/>
                </a:spcAft>
              </a:pPr>
              <a:r>
                <a:rPr lang="en-US" sz="1600" dirty="0">
                  <a:solidFill>
                    <a:srgbClr val="FFFFFF"/>
                  </a:solidFill>
                  <a:effectLst/>
                  <a:latin typeface="Calibri" panose="020F0502020204030204" pitchFamily="34" charset="0"/>
                  <a:ea typeface="Calibri" panose="020F0502020204030204" pitchFamily="34" charset="0"/>
                </a:rPr>
                <a:t>Early</a:t>
              </a:r>
              <a:endParaRPr lang="en-US" sz="1600" dirty="0">
                <a:effectLst/>
                <a:latin typeface="Calibri" panose="020F0502020204030204" pitchFamily="34" charset="0"/>
                <a:ea typeface="Calibri" panose="020F0502020204030204" pitchFamily="34" charset="0"/>
              </a:endParaRPr>
            </a:p>
          </p:txBody>
        </p:sp>
        <p:sp>
          <p:nvSpPr>
            <p:cNvPr id="23" name="Text Box 141">
              <a:extLst>
                <a:ext uri="{FF2B5EF4-FFF2-40B4-BE49-F238E27FC236}">
                  <a16:creationId xmlns:a16="http://schemas.microsoft.com/office/drawing/2014/main" id="{541709BF-1D79-AFE1-572F-3B73B47195AF}"/>
                </a:ext>
              </a:extLst>
            </p:cNvPr>
            <p:cNvSpPr txBox="1">
              <a:spLocks noChangeArrowheads="1"/>
            </p:cNvSpPr>
            <p:nvPr/>
          </p:nvSpPr>
          <p:spPr bwMode="auto">
            <a:xfrm>
              <a:off x="1810" y="3336"/>
              <a:ext cx="628"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95"/>
                </a:lnSpc>
                <a:spcBef>
                  <a:spcPts val="0"/>
                </a:spcBef>
                <a:spcAft>
                  <a:spcPts val="0"/>
                </a:spcAft>
              </a:pPr>
              <a:r>
                <a:rPr lang="en-US" sz="1600" dirty="0">
                  <a:solidFill>
                    <a:srgbClr val="FFFFFF"/>
                  </a:solidFill>
                  <a:effectLst/>
                  <a:latin typeface="Calibri" panose="020F0502020204030204" pitchFamily="34" charset="0"/>
                  <a:ea typeface="Calibri" panose="020F0502020204030204" pitchFamily="34" charset="0"/>
                </a:rPr>
                <a:t>Mature</a:t>
              </a:r>
              <a:endParaRPr lang="en-US" sz="1600" dirty="0">
                <a:effectLst/>
                <a:latin typeface="Calibri" panose="020F0502020204030204" pitchFamily="34" charset="0"/>
                <a:ea typeface="Calibri" panose="020F0502020204030204" pitchFamily="34" charset="0"/>
              </a:endParaRPr>
            </a:p>
          </p:txBody>
        </p:sp>
        <p:sp>
          <p:nvSpPr>
            <p:cNvPr id="24" name="Text Box 140">
              <a:extLst>
                <a:ext uri="{FF2B5EF4-FFF2-40B4-BE49-F238E27FC236}">
                  <a16:creationId xmlns:a16="http://schemas.microsoft.com/office/drawing/2014/main" id="{9C096D5F-9C21-FBAF-A0C5-21B618D2763B}"/>
                </a:ext>
              </a:extLst>
            </p:cNvPr>
            <p:cNvSpPr txBox="1">
              <a:spLocks noChangeArrowheads="1"/>
            </p:cNvSpPr>
            <p:nvPr/>
          </p:nvSpPr>
          <p:spPr bwMode="auto">
            <a:xfrm>
              <a:off x="1711" y="4536"/>
              <a:ext cx="82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95"/>
                </a:lnSpc>
                <a:spcBef>
                  <a:spcPts val="0"/>
                </a:spcBef>
                <a:spcAft>
                  <a:spcPts val="0"/>
                </a:spcAft>
              </a:pPr>
              <a:r>
                <a:rPr lang="en-US" sz="1600" dirty="0">
                  <a:solidFill>
                    <a:srgbClr val="FFFFFF"/>
                  </a:solidFill>
                  <a:effectLst/>
                  <a:latin typeface="Calibri" panose="020F0502020204030204" pitchFamily="34" charset="0"/>
                  <a:ea typeface="Calibri" panose="020F0502020204030204" pitchFamily="34" charset="0"/>
                </a:rPr>
                <a:t>Advanced</a:t>
              </a:r>
              <a:endParaRPr lang="en-US" sz="1600" dirty="0">
                <a:effectLst/>
                <a:latin typeface="Calibri" panose="020F0502020204030204" pitchFamily="34" charset="0"/>
                <a:ea typeface="Calibri" panose="020F0502020204030204" pitchFamily="34" charset="0"/>
              </a:endParaRPr>
            </a:p>
          </p:txBody>
        </p:sp>
        <p:sp>
          <p:nvSpPr>
            <p:cNvPr id="25" name="Text Box 139">
              <a:extLst>
                <a:ext uri="{FF2B5EF4-FFF2-40B4-BE49-F238E27FC236}">
                  <a16:creationId xmlns:a16="http://schemas.microsoft.com/office/drawing/2014/main" id="{1DB79199-513D-52C8-CD2E-EBB117C63292}"/>
                </a:ext>
              </a:extLst>
            </p:cNvPr>
            <p:cNvSpPr txBox="1">
              <a:spLocks noChangeArrowheads="1"/>
            </p:cNvSpPr>
            <p:nvPr/>
          </p:nvSpPr>
          <p:spPr bwMode="auto">
            <a:xfrm>
              <a:off x="2635" y="3852"/>
              <a:ext cx="7586" cy="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0"/>
                </a:spcBef>
                <a:spcAft>
                  <a:spcPts val="0"/>
                </a:spcAft>
              </a:pPr>
              <a:r>
                <a:rPr lang="en-US" sz="1600" b="1" dirty="0">
                  <a:effectLst/>
                  <a:latin typeface="Calibri" panose="020F050202020403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372745" marR="147320" indent="-285750">
                <a:lnSpc>
                  <a:spcPct val="90000"/>
                </a:lnSpc>
                <a:spcBef>
                  <a:spcPts val="0"/>
                </a:spcBef>
                <a:spcAft>
                  <a:spcPts val="0"/>
                </a:spcAft>
                <a:buFont typeface="Arial" panose="020B0604020202020204" pitchFamily="34" charset="0"/>
                <a:buChar char="•"/>
                <a:tabLst>
                  <a:tab pos="201930" algn="l"/>
                </a:tabLst>
              </a:pPr>
              <a:r>
                <a:rPr lang="en-US" sz="1600" dirty="0">
                  <a:effectLst/>
                  <a:latin typeface="Calibri" panose="020F0502020204030204" pitchFamily="34" charset="0"/>
                  <a:ea typeface="Calibri" panose="020F0502020204030204" pitchFamily="34" charset="0"/>
                </a:rPr>
                <a:t>A statistical law allows the NSO to </a:t>
              </a:r>
              <a:r>
                <a:rPr lang="en-US" sz="1600" b="1" dirty="0">
                  <a:effectLst/>
                  <a:latin typeface="Calibri" panose="020F0502020204030204" pitchFamily="34" charset="0"/>
                  <a:ea typeface="Calibri" panose="020F0502020204030204" pitchFamily="34" charset="0"/>
                </a:rPr>
                <a:t>release the public anonymized microdata,</a:t>
              </a:r>
              <a:r>
                <a:rPr lang="en-US" sz="1600" dirty="0">
                  <a:effectLst/>
                  <a:latin typeface="Calibri" panose="020F0502020204030204" pitchFamily="34" charset="0"/>
                  <a:ea typeface="Calibri" panose="020F0502020204030204" pitchFamily="34" charset="0"/>
                </a:rPr>
                <a:t> while complying with the principle of confidentiality</a:t>
              </a:r>
            </a:p>
          </p:txBody>
        </p:sp>
        <p:sp>
          <p:nvSpPr>
            <p:cNvPr id="26" name="Text Box 138">
              <a:extLst>
                <a:ext uri="{FF2B5EF4-FFF2-40B4-BE49-F238E27FC236}">
                  <a16:creationId xmlns:a16="http://schemas.microsoft.com/office/drawing/2014/main" id="{CDA4659B-FCAC-02D0-36D0-62ED9D6EDDE9}"/>
                </a:ext>
              </a:extLst>
            </p:cNvPr>
            <p:cNvSpPr txBox="1">
              <a:spLocks noChangeArrowheads="1"/>
            </p:cNvSpPr>
            <p:nvPr/>
          </p:nvSpPr>
          <p:spPr bwMode="auto">
            <a:xfrm>
              <a:off x="2587" y="2742"/>
              <a:ext cx="8150" cy="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55"/>
                </a:spcBef>
                <a:spcAft>
                  <a:spcPts val="0"/>
                </a:spcAft>
              </a:pPr>
              <a:r>
                <a:rPr lang="en-US" sz="800" b="1" dirty="0">
                  <a:effectLst/>
                  <a:latin typeface="Calibri" panose="020F050202020403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372745" marR="548005" indent="-285750">
                <a:lnSpc>
                  <a:spcPct val="90000"/>
                </a:lnSpc>
                <a:spcBef>
                  <a:spcPts val="0"/>
                </a:spcBef>
                <a:spcAft>
                  <a:spcPts val="0"/>
                </a:spcAft>
                <a:buFont typeface="Arial" panose="020B0604020202020204" pitchFamily="34" charset="0"/>
                <a:buChar char="•"/>
                <a:tabLst>
                  <a:tab pos="201930" algn="l"/>
                </a:tabLst>
              </a:pPr>
              <a:r>
                <a:rPr lang="en-US" sz="1600" dirty="0">
                  <a:effectLst/>
                  <a:latin typeface="Calibri" panose="020F0502020204030204" pitchFamily="34" charset="0"/>
                  <a:ea typeface="Calibri" panose="020F0502020204030204" pitchFamily="34" charset="0"/>
                </a:rPr>
                <a:t>A statistical law allows the NSO to </a:t>
              </a:r>
              <a:r>
                <a:rPr lang="en-US" sz="1600" b="1" dirty="0">
                  <a:effectLst/>
                  <a:latin typeface="Calibri" panose="020F0502020204030204" pitchFamily="34" charset="0"/>
                  <a:ea typeface="Calibri" panose="020F0502020204030204" pitchFamily="34" charset="0"/>
                </a:rPr>
                <a:t>establish and maintain the SBR</a:t>
              </a:r>
              <a:endParaRPr lang="en-US" sz="1600" dirty="0">
                <a:effectLst/>
                <a:latin typeface="Calibri" panose="020F0502020204030204" pitchFamily="34" charset="0"/>
                <a:ea typeface="Calibri" panose="020F0502020204030204" pitchFamily="34" charset="0"/>
              </a:endParaRPr>
            </a:p>
            <a:p>
              <a:pPr marL="372745" marR="548005" indent="-285750">
                <a:lnSpc>
                  <a:spcPct val="90000"/>
                </a:lnSpc>
                <a:spcBef>
                  <a:spcPts val="0"/>
                </a:spcBef>
                <a:spcAft>
                  <a:spcPts val="0"/>
                </a:spcAft>
                <a:buFont typeface="Arial" panose="020B0604020202020204" pitchFamily="34" charset="0"/>
                <a:buChar char="•"/>
                <a:tabLst>
                  <a:tab pos="201930" algn="l"/>
                </a:tabLst>
              </a:pPr>
              <a:r>
                <a:rPr lang="en-US" sz="1600" dirty="0">
                  <a:effectLst/>
                  <a:latin typeface="Calibri" panose="020F0502020204030204" pitchFamily="34" charset="0"/>
                  <a:ea typeface="Calibri" panose="020F0502020204030204" pitchFamily="34" charset="0"/>
                </a:rPr>
                <a:t>A statistical law gives the</a:t>
              </a:r>
              <a:r>
                <a:rPr lang="en-US" sz="1600" b="1"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NSO</a:t>
              </a:r>
              <a:r>
                <a:rPr lang="en-US" sz="1600" b="1" dirty="0">
                  <a:effectLst/>
                  <a:latin typeface="Calibri" panose="020F0502020204030204" pitchFamily="34" charset="0"/>
                  <a:ea typeface="Calibri" panose="020F0502020204030204" pitchFamily="34" charset="0"/>
                </a:rPr>
                <a:t> access to relevant administrative data</a:t>
              </a:r>
              <a:r>
                <a:rPr lang="en-US" sz="1600" dirty="0">
                  <a:effectLst/>
                  <a:latin typeface="Calibri" panose="020F0502020204030204" pitchFamily="34" charset="0"/>
                  <a:ea typeface="Calibri" panose="020F0502020204030204" pitchFamily="34" charset="0"/>
                </a:rPr>
                <a:t> for</a:t>
              </a:r>
              <a:r>
                <a:rPr lang="en-US" sz="1600" spc="-15" dirty="0">
                  <a:effectLst/>
                  <a:latin typeface="Calibri" panose="020F0502020204030204" pitchFamily="34" charset="0"/>
                  <a:ea typeface="Calibri" panose="020F0502020204030204" pitchFamily="34" charset="0"/>
                </a:rPr>
                <a:t> the </a:t>
              </a:r>
              <a:r>
                <a:rPr lang="en-US" sz="1600" dirty="0">
                  <a:effectLst/>
                  <a:latin typeface="Calibri" panose="020F0502020204030204" pitchFamily="34" charset="0"/>
                  <a:ea typeface="Calibri" panose="020F0502020204030204" pitchFamily="34" charset="0"/>
                </a:rPr>
                <a:t>SBR</a:t>
              </a:r>
            </a:p>
          </p:txBody>
        </p:sp>
        <p:sp>
          <p:nvSpPr>
            <p:cNvPr id="27" name="Text Box 137">
              <a:extLst>
                <a:ext uri="{FF2B5EF4-FFF2-40B4-BE49-F238E27FC236}">
                  <a16:creationId xmlns:a16="http://schemas.microsoft.com/office/drawing/2014/main" id="{FF1A3E92-57D5-F62C-4073-04358C1753D3}"/>
                </a:ext>
              </a:extLst>
            </p:cNvPr>
            <p:cNvSpPr txBox="1">
              <a:spLocks noChangeArrowheads="1"/>
            </p:cNvSpPr>
            <p:nvPr/>
          </p:nvSpPr>
          <p:spPr bwMode="auto">
            <a:xfrm>
              <a:off x="2605" y="1424"/>
              <a:ext cx="7586" cy="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201295" marR="0" indent="-114935" rtl="0">
                <a:lnSpc>
                  <a:spcPts val="1275"/>
                </a:lnSpc>
                <a:spcBef>
                  <a:spcPts val="925"/>
                </a:spcBef>
                <a:spcAft>
                  <a:spcPts val="0"/>
                </a:spcAft>
                <a:tabLst>
                  <a:tab pos="201930" algn="l"/>
                </a:tabLst>
              </a:pPr>
              <a:endParaRPr lang="en-US" sz="1600" dirty="0">
                <a:effectLst/>
                <a:latin typeface="Calibri" panose="020F0502020204030204" pitchFamily="34" charset="0"/>
                <a:ea typeface="Calibri" panose="020F0502020204030204" pitchFamily="34" charset="0"/>
              </a:endParaRPr>
            </a:p>
            <a:p>
              <a:pPr marL="372110" marR="0" indent="-285750" rtl="0">
                <a:lnSpc>
                  <a:spcPts val="1275"/>
                </a:lnSpc>
                <a:spcBef>
                  <a:spcPts val="925"/>
                </a:spcBef>
                <a:spcAft>
                  <a:spcPts val="0"/>
                </a:spcAft>
                <a:buFont typeface="Arial" panose="020B0604020202020204" pitchFamily="34" charset="0"/>
                <a:buChar char="•"/>
                <a:tabLst>
                  <a:tab pos="201930" algn="l"/>
                </a:tabLst>
              </a:pPr>
              <a:r>
                <a:rPr lang="en-US" sz="1600" dirty="0">
                  <a:effectLst/>
                  <a:latin typeface="Calibri" panose="020F0502020204030204" pitchFamily="34" charset="0"/>
                  <a:ea typeface="Calibri" panose="020F0502020204030204" pitchFamily="34" charset="0"/>
                </a:rPr>
                <a:t>There is a </a:t>
              </a:r>
              <a:r>
                <a:rPr lang="en-US" sz="1600" b="1" dirty="0">
                  <a:effectLst/>
                  <a:latin typeface="Calibri" panose="020F0502020204030204" pitchFamily="34" charset="0"/>
                  <a:ea typeface="Calibri" panose="020F0502020204030204" pitchFamily="34" charset="0"/>
                </a:rPr>
                <a:t>provision </a:t>
              </a:r>
              <a:r>
                <a:rPr lang="en-US" sz="1600" dirty="0">
                  <a:effectLst/>
                  <a:latin typeface="Calibri" panose="020F0502020204030204" pitchFamily="34" charset="0"/>
                  <a:ea typeface="Calibri" panose="020F0502020204030204" pitchFamily="34" charset="0"/>
                </a:rPr>
                <a:t>in the statistical law and/or MoU that mandates the </a:t>
              </a:r>
              <a:r>
                <a:rPr lang="en-US" sz="1600" b="1" dirty="0">
                  <a:effectLst/>
                  <a:latin typeface="Calibri" panose="020F0502020204030204" pitchFamily="34" charset="0"/>
                  <a:ea typeface="Calibri" panose="020F0502020204030204" pitchFamily="34" charset="0"/>
                </a:rPr>
                <a:t>NSO</a:t>
              </a:r>
              <a:r>
                <a:rPr lang="en-US" sz="1600" b="1" spc="-110" dirty="0">
                  <a:effectLst/>
                  <a:latin typeface="Calibri" panose="020F0502020204030204" pitchFamily="34" charset="0"/>
                  <a:ea typeface="Calibri" panose="020F0502020204030204" pitchFamily="34" charset="0"/>
                </a:rPr>
                <a:t> </a:t>
              </a:r>
              <a:r>
                <a:rPr lang="en-US" sz="1600" b="1" dirty="0">
                  <a:effectLst/>
                  <a:latin typeface="Calibri" panose="020F0502020204030204" pitchFamily="34" charset="0"/>
                  <a:ea typeface="Calibri" panose="020F0502020204030204" pitchFamily="34" charset="0"/>
                </a:rPr>
                <a:t>to</a:t>
              </a:r>
              <a:endParaRPr lang="en-US" sz="1600" dirty="0">
                <a:effectLst/>
                <a:latin typeface="Calibri" panose="020F0502020204030204" pitchFamily="34" charset="0"/>
                <a:ea typeface="Calibri" panose="020F0502020204030204" pitchFamily="34" charset="0"/>
              </a:endParaRPr>
            </a:p>
            <a:p>
              <a:pPr marL="201295" marR="0">
                <a:lnSpc>
                  <a:spcPts val="1275"/>
                </a:lnSpc>
                <a:spcBef>
                  <a:spcPts val="0"/>
                </a:spcBef>
                <a:spcAft>
                  <a:spcPts val="0"/>
                </a:spcAft>
              </a:pPr>
              <a:r>
                <a:rPr lang="en-US" sz="1600" b="1" dirty="0">
                  <a:effectLst/>
                  <a:latin typeface="Calibri" panose="020F0502020204030204" pitchFamily="34" charset="0"/>
                  <a:ea typeface="Calibri" panose="020F0502020204030204" pitchFamily="34" charset="0"/>
                </a:rPr>
                <a:t>collect data </a:t>
              </a:r>
              <a:r>
                <a:rPr lang="en-US" sz="1600" dirty="0">
                  <a:effectLst/>
                  <a:latin typeface="Calibri" panose="020F0502020204030204" pitchFamily="34" charset="0"/>
                  <a:ea typeface="Calibri" panose="020F0502020204030204" pitchFamily="34" charset="0"/>
                </a:rPr>
                <a:t>that are relevant for SBRs</a:t>
              </a:r>
            </a:p>
            <a:p>
              <a:pPr marL="201295" marR="0" indent="-114935">
                <a:lnSpc>
                  <a:spcPts val="1275"/>
                </a:lnSpc>
                <a:spcBef>
                  <a:spcPts val="0"/>
                </a:spcBef>
                <a:spcAft>
                  <a:spcPts val="0"/>
                </a:spcAft>
                <a:tabLst>
                  <a:tab pos="201930" algn="l"/>
                </a:tabLst>
              </a:pPr>
              <a:endParaRPr lang="en-US" sz="1600" dirty="0">
                <a:latin typeface="Calibri" panose="020F0502020204030204" pitchFamily="34" charset="0"/>
                <a:ea typeface="Calibri" panose="020F0502020204030204" pitchFamily="34" charset="0"/>
              </a:endParaRPr>
            </a:p>
            <a:p>
              <a:pPr marL="372110" marR="0" indent="-285750">
                <a:lnSpc>
                  <a:spcPts val="1275"/>
                </a:lnSpc>
                <a:spcBef>
                  <a:spcPts val="0"/>
                </a:spcBef>
                <a:spcAft>
                  <a:spcPts val="0"/>
                </a:spcAft>
                <a:buFont typeface="Arial" panose="020B0604020202020204" pitchFamily="34" charset="0"/>
                <a:buChar char="•"/>
                <a:tabLst>
                  <a:tab pos="201930" algn="l"/>
                </a:tabLst>
              </a:pPr>
              <a:r>
                <a:rPr lang="en-US" sz="1600" dirty="0">
                  <a:effectLst/>
                  <a:latin typeface="Calibri" panose="020F0502020204030204" pitchFamily="34" charset="0"/>
                  <a:ea typeface="Calibri" panose="020F0502020204030204" pitchFamily="34" charset="0"/>
                </a:rPr>
                <a:t>Access to administrative data is </a:t>
              </a:r>
              <a:r>
                <a:rPr lang="en-US" sz="1600" b="1" dirty="0">
                  <a:effectLst/>
                  <a:latin typeface="Calibri" panose="020F0502020204030204" pitchFamily="34" charset="0"/>
                  <a:ea typeface="Calibri" panose="020F0502020204030204" pitchFamily="34" charset="0"/>
                </a:rPr>
                <a:t>not guaranteed</a:t>
              </a:r>
              <a:r>
                <a:rPr lang="en-US" sz="1600" dirty="0">
                  <a:effectLst/>
                  <a:latin typeface="Calibri" panose="020F0502020204030204" pitchFamily="34" charset="0"/>
                  <a:ea typeface="Calibri" panose="020F0502020204030204" pitchFamily="34" charset="0"/>
                </a:rPr>
                <a:t> by legislation or MOUs</a:t>
              </a:r>
            </a:p>
          </p:txBody>
        </p:sp>
        <p:sp>
          <p:nvSpPr>
            <p:cNvPr id="28" name="Text Box 136">
              <a:extLst>
                <a:ext uri="{FF2B5EF4-FFF2-40B4-BE49-F238E27FC236}">
                  <a16:creationId xmlns:a16="http://schemas.microsoft.com/office/drawing/2014/main" id="{5BB2D559-DCD9-00A4-95B6-D5602B884767}"/>
                </a:ext>
              </a:extLst>
            </p:cNvPr>
            <p:cNvSpPr txBox="1">
              <a:spLocks noChangeArrowheads="1"/>
            </p:cNvSpPr>
            <p:nvPr/>
          </p:nvSpPr>
          <p:spPr bwMode="auto">
            <a:xfrm>
              <a:off x="2852" y="199"/>
              <a:ext cx="7349" cy="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40"/>
                </a:spcBef>
                <a:spcAft>
                  <a:spcPts val="0"/>
                </a:spcAft>
              </a:pPr>
              <a:r>
                <a:rPr lang="en-US" sz="1200" b="1"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285750" marR="0" lvl="0" indent="-285750">
                <a:spcBef>
                  <a:spcPts val="5"/>
                </a:spcBef>
                <a:spcAft>
                  <a:spcPts val="0"/>
                </a:spcAft>
                <a:buSzPts val="1100"/>
                <a:buFont typeface="Arial" panose="020B0604020202020204" pitchFamily="34" charset="0"/>
                <a:buChar char="•"/>
                <a:tabLst>
                  <a:tab pos="203200" algn="l"/>
                </a:tabLst>
              </a:pPr>
              <a:r>
                <a:rPr lang="en-US" sz="1600" b="1" dirty="0">
                  <a:effectLst/>
                  <a:latin typeface="Calibri" panose="020F0502020204030204" pitchFamily="34" charset="0"/>
                  <a:ea typeface="Symbol" panose="05050102010706020507" pitchFamily="18" charset="2"/>
                  <a:cs typeface="Symbol" panose="05050102010706020507" pitchFamily="18" charset="2"/>
                </a:rPr>
                <a:t>No </a:t>
              </a:r>
              <a:r>
                <a:rPr lang="en-US" sz="1600" dirty="0">
                  <a:effectLst/>
                  <a:latin typeface="Calibri" panose="020F0502020204030204" pitchFamily="34" charset="0"/>
                  <a:ea typeface="Symbol" panose="05050102010706020507" pitchFamily="18" charset="2"/>
                  <a:cs typeface="Symbol" panose="05050102010706020507" pitchFamily="18" charset="2"/>
                </a:rPr>
                <a:t>statistical law or institutional arrangement and</a:t>
              </a:r>
              <a:r>
                <a:rPr lang="en-US" sz="1600" spc="-40" dirty="0">
                  <a:effectLst/>
                  <a:latin typeface="Calibri" panose="020F0502020204030204" pitchFamily="34" charset="0"/>
                  <a:ea typeface="Symbol" panose="05050102010706020507" pitchFamily="18" charset="2"/>
                  <a:cs typeface="Symbol" panose="05050102010706020507" pitchFamily="18" charset="2"/>
                </a:rPr>
                <a:t> </a:t>
              </a:r>
              <a:r>
                <a:rPr lang="en-US" sz="1600" b="1" spc="-40" dirty="0">
                  <a:effectLst/>
                  <a:latin typeface="Calibri" panose="020F0502020204030204" pitchFamily="34" charset="0"/>
                  <a:ea typeface="Symbol" panose="05050102010706020507" pitchFamily="18" charset="2"/>
                  <a:cs typeface="Symbol" panose="05050102010706020507" pitchFamily="18" charset="2"/>
                </a:rPr>
                <a:t>no</a:t>
              </a:r>
              <a:r>
                <a:rPr lang="en-US" sz="1600" spc="-40"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MoU are in place in support of the SBR</a:t>
              </a:r>
            </a:p>
          </p:txBody>
        </p:sp>
      </p:grpSp>
    </p:spTree>
    <p:extLst>
      <p:ext uri="{BB962C8B-B14F-4D97-AF65-F5344CB8AC3E}">
        <p14:creationId xmlns:p14="http://schemas.microsoft.com/office/powerpoint/2010/main" val="2045787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1CA174E9-8BFF-4D2F-8192-F9E55001D380}"/>
              </a:ext>
            </a:extLst>
          </p:cNvPr>
          <p:cNvPicPr>
            <a:picLocks noChangeAspect="1"/>
          </p:cNvPicPr>
          <p:nvPr/>
        </p:nvPicPr>
        <p:blipFill>
          <a:blip r:embed="rId2"/>
          <a:stretch>
            <a:fillRect/>
          </a:stretch>
        </p:blipFill>
        <p:spPr>
          <a:xfrm>
            <a:off x="6586379" y="109924"/>
            <a:ext cx="2484521" cy="1124121"/>
          </a:xfrm>
          <a:prstGeom prst="rect">
            <a:avLst/>
          </a:prstGeom>
        </p:spPr>
      </p:pic>
      <p:sp>
        <p:nvSpPr>
          <p:cNvPr id="8" name="タイトル 1">
            <a:extLst>
              <a:ext uri="{FF2B5EF4-FFF2-40B4-BE49-F238E27FC236}">
                <a16:creationId xmlns:a16="http://schemas.microsoft.com/office/drawing/2014/main" id="{2015C894-F38F-47DB-81B4-2DF22D52CC3E}"/>
              </a:ext>
            </a:extLst>
          </p:cNvPr>
          <p:cNvSpPr>
            <a:spLocks noGrp="1"/>
          </p:cNvSpPr>
          <p:nvPr>
            <p:ph type="title"/>
          </p:nvPr>
        </p:nvSpPr>
        <p:spPr>
          <a:xfrm>
            <a:off x="127609" y="298798"/>
            <a:ext cx="6611394" cy="606423"/>
          </a:xfrm>
        </p:spPr>
        <p:txBody>
          <a:bodyPr>
            <a:normAutofit fontScale="90000"/>
          </a:bodyPr>
          <a:lstStyle/>
          <a:p>
            <a:r>
              <a:rPr lang="en-GB" sz="3300" b="1" dirty="0"/>
              <a:t>(D1) Legal and institutional framework</a:t>
            </a:r>
          </a:p>
        </p:txBody>
      </p:sp>
      <p:sp>
        <p:nvSpPr>
          <p:cNvPr id="10" name="テキスト ボックス 9">
            <a:extLst>
              <a:ext uri="{FF2B5EF4-FFF2-40B4-BE49-F238E27FC236}">
                <a16:creationId xmlns:a16="http://schemas.microsoft.com/office/drawing/2014/main" id="{8D3D7946-1DBF-447F-B8DE-41231C40B933}"/>
              </a:ext>
            </a:extLst>
          </p:cNvPr>
          <p:cNvSpPr txBox="1"/>
          <p:nvPr/>
        </p:nvSpPr>
        <p:spPr>
          <a:xfrm>
            <a:off x="964406" y="1300162"/>
            <a:ext cx="6319478" cy="1200329"/>
          </a:xfrm>
          <a:prstGeom prst="rect">
            <a:avLst/>
          </a:prstGeom>
          <a:noFill/>
        </p:spPr>
        <p:txBody>
          <a:bodyPr wrap="square">
            <a:spAutoFit/>
          </a:bodyPr>
          <a:lstStyle/>
          <a:p>
            <a:r>
              <a:rPr lang="en-GB" b="1" dirty="0"/>
              <a:t>Preliminary stage:</a:t>
            </a:r>
          </a:p>
          <a:p>
            <a:pPr marL="0" marR="0">
              <a:spcBef>
                <a:spcPts val="40"/>
              </a:spcBef>
              <a:spcAft>
                <a:spcPts val="0"/>
              </a:spcAft>
            </a:pPr>
            <a:endParaRPr lang="en-US" sz="1800" dirty="0">
              <a:effectLst/>
              <a:latin typeface="Calibri" panose="020F0502020204030204" pitchFamily="34" charset="0"/>
              <a:ea typeface="Calibri" panose="020F0502020204030204" pitchFamily="34" charset="0"/>
            </a:endParaRPr>
          </a:p>
          <a:p>
            <a:pPr marL="342900" marR="0" lvl="0" indent="-342900">
              <a:spcBef>
                <a:spcPts val="5"/>
              </a:spcBef>
              <a:spcAft>
                <a:spcPts val="0"/>
              </a:spcAft>
              <a:buSzPts val="1100"/>
              <a:buFont typeface="Symbol" panose="05050102010706020507" pitchFamily="18" charset="2"/>
              <a:buChar char=""/>
              <a:tabLst>
                <a:tab pos="203200" algn="l"/>
              </a:tabLst>
            </a:pPr>
            <a:r>
              <a:rPr lang="en-US" sz="1800" b="1" dirty="0">
                <a:effectLst/>
                <a:latin typeface="Calibri" panose="020F0502020204030204" pitchFamily="34" charset="0"/>
                <a:ea typeface="Symbol" panose="05050102010706020507" pitchFamily="18" charset="2"/>
                <a:cs typeface="Symbol" panose="05050102010706020507" pitchFamily="18" charset="2"/>
              </a:rPr>
              <a:t>No </a:t>
            </a:r>
            <a:r>
              <a:rPr lang="en-US" sz="1800" dirty="0">
                <a:effectLst/>
                <a:latin typeface="Calibri" panose="020F0502020204030204" pitchFamily="34" charset="0"/>
                <a:ea typeface="Symbol" panose="05050102010706020507" pitchFamily="18" charset="2"/>
                <a:cs typeface="Symbol" panose="05050102010706020507" pitchFamily="18" charset="2"/>
              </a:rPr>
              <a:t>statistical law or institutional arrangement and</a:t>
            </a:r>
            <a:r>
              <a:rPr lang="en-US" sz="1800" spc="-40" dirty="0">
                <a:effectLst/>
                <a:latin typeface="Calibri" panose="020F0502020204030204" pitchFamily="34" charset="0"/>
                <a:ea typeface="Symbol" panose="05050102010706020507" pitchFamily="18" charset="2"/>
                <a:cs typeface="Symbol" panose="05050102010706020507" pitchFamily="18" charset="2"/>
              </a:rPr>
              <a:t> </a:t>
            </a:r>
            <a:r>
              <a:rPr lang="en-US" sz="1800" b="1" spc="-40" dirty="0">
                <a:effectLst/>
                <a:latin typeface="Calibri" panose="020F0502020204030204" pitchFamily="34" charset="0"/>
                <a:ea typeface="Symbol" panose="05050102010706020507" pitchFamily="18" charset="2"/>
                <a:cs typeface="Symbol" panose="05050102010706020507" pitchFamily="18" charset="2"/>
              </a:rPr>
              <a:t>no</a:t>
            </a:r>
            <a:r>
              <a:rPr lang="en-US" sz="1800" spc="-40" dirty="0">
                <a:effectLst/>
                <a:latin typeface="Calibri" panose="020F0502020204030204" pitchFamily="34" charset="0"/>
                <a:ea typeface="Symbol" panose="05050102010706020507" pitchFamily="18" charset="2"/>
                <a:cs typeface="Symbol" panose="05050102010706020507" pitchFamily="18" charset="2"/>
              </a:rPr>
              <a:t> </a:t>
            </a:r>
            <a:r>
              <a:rPr lang="en-US" sz="1800" dirty="0">
                <a:effectLst/>
                <a:latin typeface="Calibri" panose="020F0502020204030204" pitchFamily="34" charset="0"/>
                <a:ea typeface="Symbol" panose="05050102010706020507" pitchFamily="18" charset="2"/>
                <a:cs typeface="Symbol" panose="05050102010706020507" pitchFamily="18" charset="2"/>
              </a:rPr>
              <a:t>MoU are in place in support of the SBR</a:t>
            </a:r>
          </a:p>
        </p:txBody>
      </p:sp>
      <p:sp>
        <p:nvSpPr>
          <p:cNvPr id="11" name="テキスト ボックス 10">
            <a:extLst>
              <a:ext uri="{FF2B5EF4-FFF2-40B4-BE49-F238E27FC236}">
                <a16:creationId xmlns:a16="http://schemas.microsoft.com/office/drawing/2014/main" id="{17B77A7B-A99D-458A-A2C8-BB8BDE6ADD43}"/>
              </a:ext>
            </a:extLst>
          </p:cNvPr>
          <p:cNvSpPr txBox="1"/>
          <p:nvPr/>
        </p:nvSpPr>
        <p:spPr>
          <a:xfrm>
            <a:off x="964405" y="3170020"/>
            <a:ext cx="7941469" cy="1200329"/>
          </a:xfrm>
          <a:prstGeom prst="rect">
            <a:avLst/>
          </a:prstGeom>
          <a:noFill/>
        </p:spPr>
        <p:txBody>
          <a:bodyPr wrap="square">
            <a:spAutoFit/>
          </a:bodyPr>
          <a:lstStyle/>
          <a:p>
            <a:r>
              <a:rPr lang="en-GB" b="1" dirty="0"/>
              <a:t>Early stage:</a:t>
            </a:r>
          </a:p>
          <a:p>
            <a:r>
              <a:rPr lang="en-GB" sz="1800" dirty="0"/>
              <a:t>There is a legal framework or MoU </a:t>
            </a:r>
            <a:r>
              <a:rPr lang="en-US" sz="1800" dirty="0">
                <a:effectLst/>
                <a:latin typeface="Calibri" panose="020F0502020204030204" pitchFamily="34" charset="0"/>
                <a:ea typeface="Times New Roman" panose="02020603050405020304" pitchFamily="18" charset="0"/>
              </a:rPr>
              <a:t>that </a:t>
            </a:r>
            <a:r>
              <a:rPr lang="en-US" sz="1800" u="sng" dirty="0">
                <a:effectLst/>
                <a:latin typeface="Calibri" panose="020F0502020204030204" pitchFamily="34" charset="0"/>
                <a:ea typeface="Times New Roman" panose="02020603050405020304" pitchFamily="18" charset="0"/>
              </a:rPr>
              <a:t>the NSO to collect data that are relevant for SBRs</a:t>
            </a:r>
          </a:p>
          <a:p>
            <a:endParaRPr lang="en-GB" dirty="0"/>
          </a:p>
        </p:txBody>
      </p:sp>
      <p:pic>
        <p:nvPicPr>
          <p:cNvPr id="13" name="グラフィックス 12" descr="熱望 単色塗りつぶし">
            <a:extLst>
              <a:ext uri="{FF2B5EF4-FFF2-40B4-BE49-F238E27FC236}">
                <a16:creationId xmlns:a16="http://schemas.microsoft.com/office/drawing/2014/main" id="{A38FC9B5-FCB0-42DF-867F-E331517F0E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83884" y="5557838"/>
            <a:ext cx="914400" cy="914400"/>
          </a:xfrm>
          <a:prstGeom prst="rect">
            <a:avLst/>
          </a:prstGeom>
        </p:spPr>
      </p:pic>
      <p:sp>
        <p:nvSpPr>
          <p:cNvPr id="14" name="吹き出し: 角を丸めた四角形 13">
            <a:extLst>
              <a:ext uri="{FF2B5EF4-FFF2-40B4-BE49-F238E27FC236}">
                <a16:creationId xmlns:a16="http://schemas.microsoft.com/office/drawing/2014/main" id="{B432FF09-42A9-49E4-97BD-E5D2EC0D6213}"/>
              </a:ext>
            </a:extLst>
          </p:cNvPr>
          <p:cNvSpPr/>
          <p:nvPr/>
        </p:nvSpPr>
        <p:spPr>
          <a:xfrm>
            <a:off x="1114425" y="4363393"/>
            <a:ext cx="6319478" cy="1551632"/>
          </a:xfrm>
          <a:prstGeom prst="wedgeRoundRectCallout">
            <a:avLst>
              <a:gd name="adj1" fmla="val 57443"/>
              <a:gd name="adj2" fmla="val 2566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u="sng" dirty="0">
                <a:solidFill>
                  <a:schemeClr val="tx1"/>
                </a:solidFill>
              </a:rPr>
              <a:t>Example: Economic census</a:t>
            </a:r>
          </a:p>
          <a:p>
            <a:r>
              <a:rPr lang="en-GB" dirty="0">
                <a:solidFill>
                  <a:schemeClr val="tx1"/>
                </a:solidFill>
              </a:rPr>
              <a:t> -</a:t>
            </a:r>
            <a:r>
              <a:rPr lang="en-US" sz="1800" dirty="0">
                <a:solidFill>
                  <a:schemeClr val="tx1"/>
                </a:solidFill>
                <a:effectLst/>
                <a:latin typeface="Calibri" panose="020F0502020204030204" pitchFamily="34" charset="0"/>
                <a:ea typeface="Times New Roman" panose="02020603050405020304" pitchFamily="18" charset="0"/>
              </a:rPr>
              <a:t>a large network of enumerators to collect information</a:t>
            </a:r>
          </a:p>
          <a:p>
            <a:r>
              <a:rPr lang="en-US" sz="1800" dirty="0">
                <a:solidFill>
                  <a:schemeClr val="tx1"/>
                </a:solidFill>
                <a:effectLst/>
                <a:latin typeface="Calibri" panose="020F0502020204030204" pitchFamily="34" charset="0"/>
                <a:ea typeface="Times New Roman" panose="02020603050405020304" pitchFamily="18" charset="0"/>
              </a:rPr>
              <a:t>- data entry staff and managers to guide this process</a:t>
            </a:r>
          </a:p>
          <a:p>
            <a:endParaRPr lang="en-GB" dirty="0">
              <a:solidFill>
                <a:schemeClr val="tx1"/>
              </a:solidFill>
            </a:endParaRPr>
          </a:p>
          <a:p>
            <a:r>
              <a:rPr lang="ja-JP" altLang="en-US" sz="1800" dirty="0">
                <a:solidFill>
                  <a:schemeClr val="tx1"/>
                </a:solidFill>
                <a:effectLst/>
                <a:latin typeface="Calibri" panose="020F0502020204030204" pitchFamily="34" charset="0"/>
                <a:ea typeface="Times New Roman" panose="02020603050405020304" pitchFamily="18" charset="0"/>
              </a:rPr>
              <a:t>→ </a:t>
            </a:r>
            <a:r>
              <a:rPr lang="en-US" sz="1800" dirty="0">
                <a:solidFill>
                  <a:schemeClr val="tx1"/>
                </a:solidFill>
                <a:effectLst/>
                <a:latin typeface="Calibri" panose="020F0502020204030204" pitchFamily="34" charset="0"/>
                <a:ea typeface="Times New Roman" panose="02020603050405020304" pitchFamily="18" charset="0"/>
              </a:rPr>
              <a:t>the legislation needs to be supported by appropriate funding.</a:t>
            </a:r>
            <a:endParaRPr lang="en-GB" dirty="0">
              <a:solidFill>
                <a:schemeClr val="tx1"/>
              </a:solidFill>
            </a:endParaRPr>
          </a:p>
        </p:txBody>
      </p:sp>
      <p:sp>
        <p:nvSpPr>
          <p:cNvPr id="15" name="矢印: 下 14">
            <a:extLst>
              <a:ext uri="{FF2B5EF4-FFF2-40B4-BE49-F238E27FC236}">
                <a16:creationId xmlns:a16="http://schemas.microsoft.com/office/drawing/2014/main" id="{1B914470-3130-4A9B-B87F-33588E5D39BB}"/>
              </a:ext>
            </a:extLst>
          </p:cNvPr>
          <p:cNvSpPr/>
          <p:nvPr/>
        </p:nvSpPr>
        <p:spPr>
          <a:xfrm>
            <a:off x="501254" y="1300162"/>
            <a:ext cx="469106" cy="4729163"/>
          </a:xfrm>
          <a:prstGeom prst="downArrow">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5361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2015C894-F38F-47DB-81B4-2DF22D52CC3E}"/>
              </a:ext>
            </a:extLst>
          </p:cNvPr>
          <p:cNvSpPr>
            <a:spLocks noGrp="1"/>
          </p:cNvSpPr>
          <p:nvPr>
            <p:ph type="title"/>
          </p:nvPr>
        </p:nvSpPr>
        <p:spPr>
          <a:xfrm>
            <a:off x="127609" y="298798"/>
            <a:ext cx="6611394" cy="606423"/>
          </a:xfrm>
        </p:spPr>
        <p:txBody>
          <a:bodyPr>
            <a:normAutofit fontScale="90000"/>
          </a:bodyPr>
          <a:lstStyle/>
          <a:p>
            <a:r>
              <a:rPr lang="en-GB" sz="3300" b="1" dirty="0"/>
              <a:t>(D1) Legal and institutional framework</a:t>
            </a:r>
          </a:p>
        </p:txBody>
      </p:sp>
      <p:sp>
        <p:nvSpPr>
          <p:cNvPr id="10" name="テキスト ボックス 9">
            <a:extLst>
              <a:ext uri="{FF2B5EF4-FFF2-40B4-BE49-F238E27FC236}">
                <a16:creationId xmlns:a16="http://schemas.microsoft.com/office/drawing/2014/main" id="{8D3D7946-1DBF-447F-B8DE-41231C40B933}"/>
              </a:ext>
            </a:extLst>
          </p:cNvPr>
          <p:cNvSpPr txBox="1"/>
          <p:nvPr/>
        </p:nvSpPr>
        <p:spPr>
          <a:xfrm>
            <a:off x="964406" y="1300162"/>
            <a:ext cx="7550944" cy="1200329"/>
          </a:xfrm>
          <a:prstGeom prst="rect">
            <a:avLst/>
          </a:prstGeom>
          <a:noFill/>
        </p:spPr>
        <p:txBody>
          <a:bodyPr wrap="square">
            <a:spAutoFit/>
          </a:bodyPr>
          <a:lstStyle/>
          <a:p>
            <a:r>
              <a:rPr lang="en-GB" b="1" dirty="0"/>
              <a:t>Early stage:</a:t>
            </a:r>
          </a:p>
          <a:p>
            <a:r>
              <a:rPr lang="en-GB" dirty="0"/>
              <a:t> </a:t>
            </a:r>
            <a:r>
              <a:rPr lang="en-GB" sz="1800" dirty="0"/>
              <a:t>An administrative business register may or may not be available.</a:t>
            </a:r>
          </a:p>
          <a:p>
            <a:r>
              <a:rPr lang="en-GB" sz="1800" dirty="0"/>
              <a:t>  * </a:t>
            </a:r>
            <a:r>
              <a:rPr lang="en-US" sz="1800" dirty="0">
                <a:effectLst/>
                <a:latin typeface="Calibri" panose="020F0502020204030204" pitchFamily="34" charset="0"/>
                <a:ea typeface="Calibri" panose="020F0502020204030204" pitchFamily="34" charset="0"/>
              </a:rPr>
              <a:t>Access to administrative data is </a:t>
            </a:r>
            <a:r>
              <a:rPr lang="en-US" sz="1800" b="1" dirty="0">
                <a:effectLst/>
                <a:latin typeface="Calibri" panose="020F0502020204030204" pitchFamily="34" charset="0"/>
                <a:ea typeface="Calibri" panose="020F0502020204030204" pitchFamily="34" charset="0"/>
              </a:rPr>
              <a:t>not guaranteed</a:t>
            </a:r>
            <a:r>
              <a:rPr lang="en-US" sz="1800" dirty="0">
                <a:effectLst/>
                <a:latin typeface="Calibri" panose="020F0502020204030204" pitchFamily="34" charset="0"/>
                <a:ea typeface="Calibri" panose="020F0502020204030204" pitchFamily="34" charset="0"/>
              </a:rPr>
              <a:t> by legislation or MOUs</a:t>
            </a:r>
          </a:p>
          <a:p>
            <a:endParaRPr lang="en-GB" dirty="0"/>
          </a:p>
        </p:txBody>
      </p:sp>
      <p:sp>
        <p:nvSpPr>
          <p:cNvPr id="11" name="テキスト ボックス 10">
            <a:extLst>
              <a:ext uri="{FF2B5EF4-FFF2-40B4-BE49-F238E27FC236}">
                <a16:creationId xmlns:a16="http://schemas.microsoft.com/office/drawing/2014/main" id="{17B77A7B-A99D-458A-A2C8-BB8BDE6ADD43}"/>
              </a:ext>
            </a:extLst>
          </p:cNvPr>
          <p:cNvSpPr txBox="1"/>
          <p:nvPr/>
        </p:nvSpPr>
        <p:spPr>
          <a:xfrm>
            <a:off x="964406" y="2542288"/>
            <a:ext cx="8008144" cy="1407052"/>
          </a:xfrm>
          <a:prstGeom prst="rect">
            <a:avLst/>
          </a:prstGeom>
          <a:noFill/>
        </p:spPr>
        <p:txBody>
          <a:bodyPr wrap="square">
            <a:spAutoFit/>
          </a:bodyPr>
          <a:lstStyle/>
          <a:p>
            <a:r>
              <a:rPr lang="en-GB" b="1" dirty="0"/>
              <a:t>Mature stage:</a:t>
            </a:r>
          </a:p>
          <a:p>
            <a:pPr marL="0" marR="0">
              <a:spcBef>
                <a:spcPts val="55"/>
              </a:spcBef>
              <a:spcAft>
                <a:spcPts val="0"/>
              </a:spcAft>
            </a:pPr>
            <a:r>
              <a:rPr lang="en-US" dirty="0">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201295" marR="548005" indent="-114300">
              <a:lnSpc>
                <a:spcPct val="90000"/>
              </a:lnSpc>
              <a:spcBef>
                <a:spcPts val="0"/>
              </a:spcBef>
              <a:spcAft>
                <a:spcPts val="0"/>
              </a:spcAft>
              <a:tabLst>
                <a:tab pos="201930" algn="l"/>
              </a:tabLst>
            </a:pPr>
            <a:r>
              <a:rPr lang="en-US" sz="1800" dirty="0">
                <a:effectLst/>
                <a:latin typeface="Calibri" panose="020F0502020204030204" pitchFamily="34" charset="0"/>
                <a:ea typeface="Calibri" panose="020F0502020204030204" pitchFamily="34" charset="0"/>
              </a:rPr>
              <a:t>A statistical law allows the NSO to </a:t>
            </a:r>
            <a:r>
              <a:rPr lang="en-US" sz="1800" b="1" dirty="0">
                <a:effectLst/>
                <a:latin typeface="Calibri" panose="020F0502020204030204" pitchFamily="34" charset="0"/>
                <a:ea typeface="Calibri" panose="020F0502020204030204" pitchFamily="34" charset="0"/>
              </a:rPr>
              <a:t>establish and maintain the SBR</a:t>
            </a:r>
            <a:endParaRPr lang="en-US" sz="1800" dirty="0">
              <a:effectLst/>
              <a:latin typeface="Calibri" panose="020F0502020204030204" pitchFamily="34" charset="0"/>
              <a:ea typeface="Calibri" panose="020F0502020204030204" pitchFamily="34" charset="0"/>
            </a:endParaRPr>
          </a:p>
          <a:p>
            <a:pPr marL="201295" marR="548005" indent="-114300">
              <a:lnSpc>
                <a:spcPct val="90000"/>
              </a:lnSpc>
              <a:spcBef>
                <a:spcPts val="0"/>
              </a:spcBef>
              <a:spcAft>
                <a:spcPts val="0"/>
              </a:spcAft>
              <a:tabLst>
                <a:tab pos="201930" algn="l"/>
              </a:tabLst>
            </a:pPr>
            <a:r>
              <a:rPr lang="en-US" sz="1800" dirty="0">
                <a:effectLst/>
                <a:latin typeface="Calibri" panose="020F0502020204030204" pitchFamily="34" charset="0"/>
                <a:ea typeface="Calibri" panose="020F0502020204030204" pitchFamily="34" charset="0"/>
              </a:rPr>
              <a:t>A statistical law gives the</a:t>
            </a:r>
            <a:r>
              <a:rPr lang="en-US" sz="1800" b="1"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NSO</a:t>
            </a:r>
            <a:r>
              <a:rPr lang="en-US" sz="1800" b="1" dirty="0">
                <a:effectLst/>
                <a:latin typeface="Calibri" panose="020F0502020204030204" pitchFamily="34" charset="0"/>
                <a:ea typeface="Calibri" panose="020F0502020204030204" pitchFamily="34" charset="0"/>
              </a:rPr>
              <a:t> access to relevant administrative data</a:t>
            </a:r>
            <a:r>
              <a:rPr lang="en-US" sz="1800" dirty="0">
                <a:effectLst/>
                <a:latin typeface="Calibri" panose="020F0502020204030204" pitchFamily="34" charset="0"/>
                <a:ea typeface="Calibri" panose="020F0502020204030204" pitchFamily="34" charset="0"/>
              </a:rPr>
              <a:t> for</a:t>
            </a:r>
            <a:r>
              <a:rPr lang="en-US" sz="1800" spc="-15" dirty="0">
                <a:effectLst/>
                <a:latin typeface="Calibri" panose="020F0502020204030204" pitchFamily="34" charset="0"/>
                <a:ea typeface="Calibri" panose="020F0502020204030204" pitchFamily="34" charset="0"/>
              </a:rPr>
              <a:t> the </a:t>
            </a:r>
            <a:r>
              <a:rPr lang="en-US" sz="1800" dirty="0">
                <a:effectLst/>
                <a:latin typeface="Calibri" panose="020F0502020204030204" pitchFamily="34" charset="0"/>
                <a:ea typeface="Calibri" panose="020F0502020204030204" pitchFamily="34" charset="0"/>
              </a:rPr>
              <a:t>SBR</a:t>
            </a:r>
          </a:p>
        </p:txBody>
      </p:sp>
      <p:sp>
        <p:nvSpPr>
          <p:cNvPr id="15" name="矢印: 下 14">
            <a:extLst>
              <a:ext uri="{FF2B5EF4-FFF2-40B4-BE49-F238E27FC236}">
                <a16:creationId xmlns:a16="http://schemas.microsoft.com/office/drawing/2014/main" id="{1B914470-3130-4A9B-B87F-33588E5D39BB}"/>
              </a:ext>
            </a:extLst>
          </p:cNvPr>
          <p:cNvSpPr/>
          <p:nvPr/>
        </p:nvSpPr>
        <p:spPr>
          <a:xfrm>
            <a:off x="501254" y="1300162"/>
            <a:ext cx="469106" cy="4729163"/>
          </a:xfrm>
          <a:prstGeom prst="downArrow">
            <a:avLst/>
          </a:prstGeom>
          <a:gradFill flip="none" rotWithShape="1">
            <a:gsLst>
              <a:gs pos="0">
                <a:schemeClr val="bg2">
                  <a:lumMod val="50000"/>
                </a:schemeClr>
              </a:gs>
              <a:gs pos="50000">
                <a:schemeClr val="bg2">
                  <a:lumMod val="75000"/>
                </a:schemeClr>
              </a:gs>
              <a:gs pos="100000">
                <a:schemeClr val="bg2">
                  <a:lumMod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吹き出し: 角を丸めた四角形 17">
            <a:extLst>
              <a:ext uri="{FF2B5EF4-FFF2-40B4-BE49-F238E27FC236}">
                <a16:creationId xmlns:a16="http://schemas.microsoft.com/office/drawing/2014/main" id="{22EDCABA-EED9-4DA6-809A-5BD640A73472}"/>
              </a:ext>
            </a:extLst>
          </p:cNvPr>
          <p:cNvSpPr/>
          <p:nvPr/>
        </p:nvSpPr>
        <p:spPr>
          <a:xfrm>
            <a:off x="945716" y="4405463"/>
            <a:ext cx="6319478" cy="1551632"/>
          </a:xfrm>
          <a:prstGeom prst="wedgeRoundRectCallout">
            <a:avLst>
              <a:gd name="adj1" fmla="val 57443"/>
              <a:gd name="adj2" fmla="val 2566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u="sng" dirty="0">
                <a:solidFill>
                  <a:schemeClr val="tx1"/>
                </a:solidFill>
              </a:rPr>
              <a:t>R</a:t>
            </a:r>
            <a:r>
              <a:rPr lang="en-US" sz="1800" u="sng" dirty="0" err="1">
                <a:solidFill>
                  <a:schemeClr val="tx1"/>
                </a:solidFill>
                <a:effectLst/>
                <a:latin typeface="Calibri" panose="020F0502020204030204" pitchFamily="34" charset="0"/>
                <a:ea typeface="Times New Roman" panose="02020603050405020304" pitchFamily="18" charset="0"/>
              </a:rPr>
              <a:t>egistration</a:t>
            </a:r>
            <a:r>
              <a:rPr lang="en-US" sz="1800" u="sng" dirty="0">
                <a:solidFill>
                  <a:schemeClr val="tx1"/>
                </a:solidFill>
                <a:effectLst/>
                <a:latin typeface="Calibri" panose="020F0502020204030204" pitchFamily="34" charset="0"/>
                <a:ea typeface="Times New Roman" panose="02020603050405020304" pitchFamily="18" charset="0"/>
              </a:rPr>
              <a:t> or inclusion of businesses</a:t>
            </a:r>
            <a:endParaRPr lang="en-GB" u="sng" dirty="0">
              <a:solidFill>
                <a:schemeClr val="tx1"/>
              </a:solidFill>
            </a:endParaRPr>
          </a:p>
          <a:p>
            <a:r>
              <a:rPr lang="en-GB" dirty="0">
                <a:solidFill>
                  <a:schemeClr val="tx1"/>
                </a:solidFill>
              </a:rPr>
              <a:t> -</a:t>
            </a:r>
            <a:r>
              <a:rPr lang="en-US" dirty="0">
                <a:solidFill>
                  <a:schemeClr val="tx1"/>
                </a:solidFill>
                <a:latin typeface="Calibri" panose="020F0502020204030204" pitchFamily="34" charset="0"/>
                <a:ea typeface="Times New Roman" panose="02020603050405020304" pitchFamily="18" charset="0"/>
              </a:rPr>
              <a:t> </a:t>
            </a:r>
            <a:r>
              <a:rPr lang="en-US" sz="1800" dirty="0">
                <a:solidFill>
                  <a:schemeClr val="tx1"/>
                </a:solidFill>
                <a:effectLst/>
                <a:latin typeface="Calibri" panose="020F0502020204030204" pitchFamily="34" charset="0"/>
                <a:ea typeface="Times New Roman" panose="02020603050405020304" pitchFamily="18" charset="0"/>
              </a:rPr>
              <a:t>regular access to and use of all necessary census, </a:t>
            </a:r>
            <a:br>
              <a:rPr lang="en-US" sz="1800" dirty="0">
                <a:solidFill>
                  <a:schemeClr val="tx1"/>
                </a:solidFill>
                <a:effectLst/>
                <a:latin typeface="Calibri" panose="020F0502020204030204" pitchFamily="34" charset="0"/>
                <a:ea typeface="Times New Roman" panose="02020603050405020304" pitchFamily="18" charset="0"/>
              </a:rPr>
            </a:br>
            <a:r>
              <a:rPr lang="en-US" sz="1800" dirty="0">
                <a:solidFill>
                  <a:schemeClr val="tx1"/>
                </a:solidFill>
                <a:effectLst/>
                <a:latin typeface="Calibri" panose="020F0502020204030204" pitchFamily="34" charset="0"/>
                <a:ea typeface="Times New Roman" panose="02020603050405020304" pitchFamily="18" charset="0"/>
              </a:rPr>
              <a:t>   administrative business  register or other administrative data. </a:t>
            </a:r>
          </a:p>
          <a:p>
            <a:r>
              <a:rPr lang="en-US" dirty="0">
                <a:solidFill>
                  <a:schemeClr val="tx1"/>
                </a:solidFill>
                <a:latin typeface="Calibri" panose="020F0502020204030204" pitchFamily="34" charset="0"/>
              </a:rPr>
              <a:t> - </a:t>
            </a:r>
            <a:r>
              <a:rPr lang="en-US" sz="1800" dirty="0">
                <a:solidFill>
                  <a:schemeClr val="tx1"/>
                </a:solidFill>
                <a:effectLst/>
                <a:latin typeface="Calibri" panose="020F0502020204030204" pitchFamily="34" charset="0"/>
                <a:ea typeface="Times New Roman" panose="02020603050405020304" pitchFamily="18" charset="0"/>
              </a:rPr>
              <a:t>legal agreements and </a:t>
            </a:r>
            <a:r>
              <a:rPr lang="en-US" sz="1800" dirty="0" err="1">
                <a:solidFill>
                  <a:schemeClr val="tx1"/>
                </a:solidFill>
                <a:effectLst/>
                <a:latin typeface="Calibri" panose="020F0502020204030204" pitchFamily="34" charset="0"/>
                <a:ea typeface="Times New Roman" panose="02020603050405020304" pitchFamily="18" charset="0"/>
              </a:rPr>
              <a:t>MoUs</a:t>
            </a:r>
            <a:r>
              <a:rPr lang="en-US" sz="1800" dirty="0">
                <a:solidFill>
                  <a:schemeClr val="tx1"/>
                </a:solidFill>
                <a:effectLst/>
                <a:latin typeface="Calibri" panose="020F0502020204030204" pitchFamily="34" charset="0"/>
                <a:ea typeface="Times New Roman" panose="02020603050405020304" pitchFamily="18" charset="0"/>
              </a:rPr>
              <a:t> with several source owners</a:t>
            </a:r>
            <a:endParaRPr lang="en-GB" dirty="0">
              <a:solidFill>
                <a:schemeClr val="tx1"/>
              </a:solidFill>
            </a:endParaRPr>
          </a:p>
        </p:txBody>
      </p:sp>
      <p:pic>
        <p:nvPicPr>
          <p:cNvPr id="19" name="グラフィックス 18" descr="熱望 単色塗りつぶし">
            <a:extLst>
              <a:ext uri="{FF2B5EF4-FFF2-40B4-BE49-F238E27FC236}">
                <a16:creationId xmlns:a16="http://schemas.microsoft.com/office/drawing/2014/main" id="{36C5A268-F5EB-46BC-A7BB-AB5765AF39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83884" y="5557838"/>
            <a:ext cx="914400" cy="914400"/>
          </a:xfrm>
          <a:prstGeom prst="rect">
            <a:avLst/>
          </a:prstGeom>
        </p:spPr>
      </p:pic>
      <p:pic>
        <p:nvPicPr>
          <p:cNvPr id="20" name="図 19">
            <a:extLst>
              <a:ext uri="{FF2B5EF4-FFF2-40B4-BE49-F238E27FC236}">
                <a16:creationId xmlns:a16="http://schemas.microsoft.com/office/drawing/2014/main" id="{EB285A71-72FB-4BA9-B379-C3EFC245A039}"/>
              </a:ext>
            </a:extLst>
          </p:cNvPr>
          <p:cNvPicPr>
            <a:picLocks noChangeAspect="1"/>
          </p:cNvPicPr>
          <p:nvPr/>
        </p:nvPicPr>
        <p:blipFill>
          <a:blip r:embed="rId5"/>
          <a:stretch>
            <a:fillRect/>
          </a:stretch>
        </p:blipFill>
        <p:spPr>
          <a:xfrm>
            <a:off x="6577765" y="80420"/>
            <a:ext cx="2544955" cy="1110893"/>
          </a:xfrm>
          <a:prstGeom prst="rect">
            <a:avLst/>
          </a:prstGeom>
        </p:spPr>
      </p:pic>
    </p:spTree>
    <p:extLst>
      <p:ext uri="{BB962C8B-B14F-4D97-AF65-F5344CB8AC3E}">
        <p14:creationId xmlns:p14="http://schemas.microsoft.com/office/powerpoint/2010/main" val="290832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387897-5E88-4DC9-B630-2686B33E51D0}"/>
              </a:ext>
            </a:extLst>
          </p:cNvPr>
          <p:cNvSpPr>
            <a:spLocks noGrp="1"/>
          </p:cNvSpPr>
          <p:nvPr>
            <p:ph type="title"/>
          </p:nvPr>
        </p:nvSpPr>
        <p:spPr>
          <a:xfrm>
            <a:off x="628650" y="365127"/>
            <a:ext cx="8421832" cy="606423"/>
          </a:xfrm>
        </p:spPr>
        <p:txBody>
          <a:bodyPr>
            <a:normAutofit fontScale="90000"/>
          </a:bodyPr>
          <a:lstStyle/>
          <a:p>
            <a:r>
              <a:rPr lang="en-GB" sz="3300" b="1" dirty="0"/>
              <a:t>Question - (D1) Legal and institutional framework</a:t>
            </a:r>
          </a:p>
        </p:txBody>
      </p:sp>
      <p:sp>
        <p:nvSpPr>
          <p:cNvPr id="3" name="コンテンツ プレースホルダー 2">
            <a:extLst>
              <a:ext uri="{FF2B5EF4-FFF2-40B4-BE49-F238E27FC236}">
                <a16:creationId xmlns:a16="http://schemas.microsoft.com/office/drawing/2014/main" id="{82E3A118-42F9-4A1B-8348-626B77053736}"/>
              </a:ext>
            </a:extLst>
          </p:cNvPr>
          <p:cNvSpPr>
            <a:spLocks noGrp="1"/>
          </p:cNvSpPr>
          <p:nvPr>
            <p:ph idx="1"/>
          </p:nvPr>
        </p:nvSpPr>
        <p:spPr>
          <a:xfrm>
            <a:off x="628650" y="1104900"/>
            <a:ext cx="7886700" cy="5534025"/>
          </a:xfrm>
        </p:spPr>
        <p:txBody>
          <a:bodyPr>
            <a:normAutofit/>
          </a:bodyPr>
          <a:lstStyle/>
          <a:p>
            <a:pPr marL="0" indent="0">
              <a:buNone/>
            </a:pPr>
            <a:r>
              <a:rPr lang="en-GB" i="1" dirty="0"/>
              <a:t>Can you think of other characteristics at the mature stage?</a:t>
            </a:r>
          </a:p>
          <a:p>
            <a:pPr marL="0" indent="0">
              <a:buNone/>
            </a:pPr>
            <a:endParaRPr lang="en-GB" i="1" dirty="0"/>
          </a:p>
          <a:p>
            <a:pPr marL="0" indent="0">
              <a:buNone/>
            </a:pPr>
            <a:endParaRPr lang="en-GB" dirty="0"/>
          </a:p>
          <a:p>
            <a:pPr marL="514350" indent="-514350">
              <a:buAutoNum type="alphaLcParenBoth"/>
            </a:pPr>
            <a:endParaRPr lang="en-GB" dirty="0"/>
          </a:p>
        </p:txBody>
      </p:sp>
    </p:spTree>
    <p:extLst>
      <p:ext uri="{BB962C8B-B14F-4D97-AF65-F5344CB8AC3E}">
        <p14:creationId xmlns:p14="http://schemas.microsoft.com/office/powerpoint/2010/main" val="176838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B4C92E-9673-1743-851C-1210BDCE333C}"/>
              </a:ext>
            </a:extLst>
          </p:cNvPr>
          <p:cNvSpPr>
            <a:spLocks noGrp="1"/>
          </p:cNvSpPr>
          <p:nvPr>
            <p:ph idx="1"/>
          </p:nvPr>
        </p:nvSpPr>
        <p:spPr>
          <a:xfrm>
            <a:off x="628650" y="1770295"/>
            <a:ext cx="8360228" cy="4687210"/>
          </a:xfrm>
        </p:spPr>
        <p:txBody>
          <a:bodyPr/>
          <a:lstStyle/>
          <a:p>
            <a:pPr marL="0" indent="0">
              <a:buNone/>
            </a:pPr>
            <a:r>
              <a:rPr lang="en-US" b="1" dirty="0"/>
              <a:t>Seven dimensions                 Four maturity stages</a:t>
            </a:r>
          </a:p>
          <a:p>
            <a:pPr marL="0" indent="0">
              <a:buNone/>
            </a:pPr>
            <a:endParaRPr lang="en-US" b="1" dirty="0"/>
          </a:p>
        </p:txBody>
      </p:sp>
      <p:pic>
        <p:nvPicPr>
          <p:cNvPr id="8" name="図 7">
            <a:extLst>
              <a:ext uri="{FF2B5EF4-FFF2-40B4-BE49-F238E27FC236}">
                <a16:creationId xmlns:a16="http://schemas.microsoft.com/office/drawing/2014/main" id="{2EAFA187-DF91-4C84-8CEF-5AF3862D4CE4}"/>
              </a:ext>
            </a:extLst>
          </p:cNvPr>
          <p:cNvPicPr>
            <a:picLocks noChangeAspect="1"/>
          </p:cNvPicPr>
          <p:nvPr/>
        </p:nvPicPr>
        <p:blipFill>
          <a:blip r:embed="rId3"/>
          <a:stretch>
            <a:fillRect/>
          </a:stretch>
        </p:blipFill>
        <p:spPr>
          <a:xfrm>
            <a:off x="597365" y="2266225"/>
            <a:ext cx="3970106" cy="4023756"/>
          </a:xfrm>
          <a:prstGeom prst="rect">
            <a:avLst/>
          </a:prstGeom>
        </p:spPr>
      </p:pic>
      <p:pic>
        <p:nvPicPr>
          <p:cNvPr id="10" name="図 9">
            <a:extLst>
              <a:ext uri="{FF2B5EF4-FFF2-40B4-BE49-F238E27FC236}">
                <a16:creationId xmlns:a16="http://schemas.microsoft.com/office/drawing/2014/main" id="{3879A7F7-F2B0-4177-AC04-D64FCAA934C4}"/>
              </a:ext>
            </a:extLst>
          </p:cNvPr>
          <p:cNvPicPr>
            <a:picLocks noChangeAspect="1"/>
          </p:cNvPicPr>
          <p:nvPr/>
        </p:nvPicPr>
        <p:blipFill>
          <a:blip r:embed="rId4"/>
          <a:stretch>
            <a:fillRect/>
          </a:stretch>
        </p:blipFill>
        <p:spPr>
          <a:xfrm>
            <a:off x="4777480" y="2281258"/>
            <a:ext cx="4074643" cy="3042559"/>
          </a:xfrm>
          <a:prstGeom prst="rect">
            <a:avLst/>
          </a:prstGeom>
        </p:spPr>
      </p:pic>
      <p:sp>
        <p:nvSpPr>
          <p:cNvPr id="13" name="Title 3">
            <a:extLst>
              <a:ext uri="{FF2B5EF4-FFF2-40B4-BE49-F238E27FC236}">
                <a16:creationId xmlns:a16="http://schemas.microsoft.com/office/drawing/2014/main" id="{BE1D088F-22A5-4CE7-9834-42AB54FF124A}"/>
              </a:ext>
            </a:extLst>
          </p:cNvPr>
          <p:cNvSpPr>
            <a:spLocks noGrp="1"/>
          </p:cNvSpPr>
          <p:nvPr>
            <p:ph type="title"/>
          </p:nvPr>
        </p:nvSpPr>
        <p:spPr>
          <a:xfrm>
            <a:off x="628650" y="365126"/>
            <a:ext cx="7886700" cy="1325563"/>
          </a:xfrm>
        </p:spPr>
        <p:txBody>
          <a:bodyPr/>
          <a:lstStyle/>
          <a:p>
            <a:r>
              <a:rPr lang="en-US" dirty="0"/>
              <a:t>Maturity Model of Statistical Business Registers</a:t>
            </a:r>
          </a:p>
        </p:txBody>
      </p:sp>
    </p:spTree>
    <p:extLst>
      <p:ext uri="{BB962C8B-B14F-4D97-AF65-F5344CB8AC3E}">
        <p14:creationId xmlns:p14="http://schemas.microsoft.com/office/powerpoint/2010/main" val="556367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387897-5E88-4DC9-B630-2686B33E51D0}"/>
              </a:ext>
            </a:extLst>
          </p:cNvPr>
          <p:cNvSpPr>
            <a:spLocks noGrp="1"/>
          </p:cNvSpPr>
          <p:nvPr>
            <p:ph type="title"/>
          </p:nvPr>
        </p:nvSpPr>
        <p:spPr>
          <a:xfrm>
            <a:off x="628650" y="365127"/>
            <a:ext cx="8421832" cy="606423"/>
          </a:xfrm>
        </p:spPr>
        <p:txBody>
          <a:bodyPr>
            <a:normAutofit fontScale="90000"/>
          </a:bodyPr>
          <a:lstStyle/>
          <a:p>
            <a:r>
              <a:rPr lang="en-GB" sz="3300" b="1" dirty="0"/>
              <a:t>Question - (D1) Legal and institutional framework</a:t>
            </a:r>
          </a:p>
        </p:txBody>
      </p:sp>
      <p:sp>
        <p:nvSpPr>
          <p:cNvPr id="3" name="コンテンツ プレースホルダー 2">
            <a:extLst>
              <a:ext uri="{FF2B5EF4-FFF2-40B4-BE49-F238E27FC236}">
                <a16:creationId xmlns:a16="http://schemas.microsoft.com/office/drawing/2014/main" id="{82E3A118-42F9-4A1B-8348-626B77053736}"/>
              </a:ext>
            </a:extLst>
          </p:cNvPr>
          <p:cNvSpPr>
            <a:spLocks noGrp="1"/>
          </p:cNvSpPr>
          <p:nvPr>
            <p:ph idx="1"/>
          </p:nvPr>
        </p:nvSpPr>
        <p:spPr>
          <a:xfrm>
            <a:off x="628650" y="859365"/>
            <a:ext cx="7886700" cy="5534025"/>
          </a:xfrm>
        </p:spPr>
        <p:txBody>
          <a:bodyPr>
            <a:normAutofit fontScale="92500"/>
          </a:bodyPr>
          <a:lstStyle/>
          <a:p>
            <a:pPr marL="0" indent="0">
              <a:buNone/>
            </a:pPr>
            <a:r>
              <a:rPr lang="en-GB" i="1" dirty="0"/>
              <a:t>Can you think of other characteristics at the mature stage?</a:t>
            </a:r>
          </a:p>
          <a:p>
            <a:pPr marL="0" indent="0">
              <a:buNone/>
            </a:pPr>
            <a:endParaRPr lang="en-GB" i="1" dirty="0"/>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The use of administrative data in statistical production is mandatory where this is available.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Using a survey as an instrument to collect data with respondents is only permitted where information to produce reliable indicators is not available in administrative sources.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The legal framework covers aspects of business registration (enforcements of registration of new business (business births) and the cessation of businesses (business deaths); unique identifiers of business in registers; data protection and privacy; compliance, enforcement, rights and remedies; and transitional provisions.</a:t>
            </a:r>
          </a:p>
          <a:p>
            <a:pPr marL="0" indent="0">
              <a:buNone/>
            </a:pPr>
            <a:endParaRPr lang="en-GB" dirty="0"/>
          </a:p>
          <a:p>
            <a:pPr marL="514350" indent="-514350">
              <a:buAutoNum type="alphaLcParenBoth"/>
            </a:pPr>
            <a:endParaRPr lang="en-GB" dirty="0"/>
          </a:p>
        </p:txBody>
      </p:sp>
    </p:spTree>
    <p:extLst>
      <p:ext uri="{BB962C8B-B14F-4D97-AF65-F5344CB8AC3E}">
        <p14:creationId xmlns:p14="http://schemas.microsoft.com/office/powerpoint/2010/main" val="1610817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2015C894-F38F-47DB-81B4-2DF22D52CC3E}"/>
              </a:ext>
            </a:extLst>
          </p:cNvPr>
          <p:cNvSpPr>
            <a:spLocks noGrp="1"/>
          </p:cNvSpPr>
          <p:nvPr>
            <p:ph type="title"/>
          </p:nvPr>
        </p:nvSpPr>
        <p:spPr>
          <a:xfrm>
            <a:off x="127609" y="298798"/>
            <a:ext cx="6611394" cy="606423"/>
          </a:xfrm>
        </p:spPr>
        <p:txBody>
          <a:bodyPr>
            <a:normAutofit fontScale="90000"/>
          </a:bodyPr>
          <a:lstStyle/>
          <a:p>
            <a:r>
              <a:rPr lang="en-GB" sz="3300" b="1" dirty="0"/>
              <a:t>(D1) Legal and institutional framework</a:t>
            </a:r>
          </a:p>
        </p:txBody>
      </p:sp>
      <p:sp>
        <p:nvSpPr>
          <p:cNvPr id="10" name="テキスト ボックス 9">
            <a:extLst>
              <a:ext uri="{FF2B5EF4-FFF2-40B4-BE49-F238E27FC236}">
                <a16:creationId xmlns:a16="http://schemas.microsoft.com/office/drawing/2014/main" id="{8D3D7946-1DBF-447F-B8DE-41231C40B933}"/>
              </a:ext>
            </a:extLst>
          </p:cNvPr>
          <p:cNvSpPr txBox="1"/>
          <p:nvPr/>
        </p:nvSpPr>
        <p:spPr>
          <a:xfrm>
            <a:off x="964405" y="1300162"/>
            <a:ext cx="7770019" cy="1477328"/>
          </a:xfrm>
          <a:prstGeom prst="rect">
            <a:avLst/>
          </a:prstGeom>
          <a:noFill/>
        </p:spPr>
        <p:txBody>
          <a:bodyPr wrap="square">
            <a:spAutoFit/>
          </a:bodyPr>
          <a:lstStyle/>
          <a:p>
            <a:r>
              <a:rPr lang="en-GB" b="1" dirty="0"/>
              <a:t>Mature stage:</a:t>
            </a:r>
          </a:p>
          <a:p>
            <a:r>
              <a:rPr lang="en-GB" dirty="0"/>
              <a:t> </a:t>
            </a:r>
            <a:r>
              <a:rPr lang="en-GB" sz="1800" dirty="0"/>
              <a:t>Access to microdata services of the NSO are </a:t>
            </a:r>
            <a:r>
              <a:rPr lang="en-GB" sz="1800" u="sng" dirty="0"/>
              <a:t>granted for public organizations for</a:t>
            </a:r>
            <a:br>
              <a:rPr lang="en-GB" sz="1800" u="sng" dirty="0"/>
            </a:br>
            <a:r>
              <a:rPr lang="en-GB" dirty="0"/>
              <a:t> </a:t>
            </a:r>
            <a:r>
              <a:rPr lang="en-GB" sz="1800" u="sng" dirty="0"/>
              <a:t>statistical purposes only.</a:t>
            </a:r>
            <a:r>
              <a:rPr lang="en-GB" sz="1800" dirty="0"/>
              <a:t> </a:t>
            </a:r>
          </a:p>
          <a:p>
            <a:endParaRPr lang="en-GB" sz="1800" dirty="0"/>
          </a:p>
          <a:p>
            <a:r>
              <a:rPr lang="en-US" sz="1800" dirty="0">
                <a:effectLst/>
                <a:latin typeface="Calibri" panose="020F0502020204030204" pitchFamily="34" charset="0"/>
                <a:ea typeface="Times New Roman" panose="02020603050405020304" pitchFamily="18" charset="0"/>
              </a:rPr>
              <a:t> The access is not allowed for commercial users outside of NSO.</a:t>
            </a:r>
            <a:endParaRPr lang="en-GB" dirty="0"/>
          </a:p>
        </p:txBody>
      </p:sp>
      <p:sp>
        <p:nvSpPr>
          <p:cNvPr id="11" name="テキスト ボックス 10">
            <a:extLst>
              <a:ext uri="{FF2B5EF4-FFF2-40B4-BE49-F238E27FC236}">
                <a16:creationId xmlns:a16="http://schemas.microsoft.com/office/drawing/2014/main" id="{17B77A7B-A99D-458A-A2C8-BB8BDE6ADD43}"/>
              </a:ext>
            </a:extLst>
          </p:cNvPr>
          <p:cNvSpPr txBox="1"/>
          <p:nvPr/>
        </p:nvSpPr>
        <p:spPr>
          <a:xfrm>
            <a:off x="964405" y="2759734"/>
            <a:ext cx="8112920" cy="3139321"/>
          </a:xfrm>
          <a:prstGeom prst="rect">
            <a:avLst/>
          </a:prstGeom>
          <a:noFill/>
        </p:spPr>
        <p:txBody>
          <a:bodyPr wrap="square">
            <a:spAutoFit/>
          </a:bodyPr>
          <a:lstStyle/>
          <a:p>
            <a:r>
              <a:rPr lang="en-GB" b="1" dirty="0"/>
              <a:t>Advanced stage:</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A statistical law allows the NSO to </a:t>
            </a:r>
            <a:r>
              <a:rPr lang="en-US" sz="1800" b="1" dirty="0">
                <a:effectLst/>
                <a:latin typeface="Calibri" panose="020F0502020204030204" pitchFamily="34" charset="0"/>
                <a:ea typeface="Calibri" panose="020F0502020204030204" pitchFamily="34" charset="0"/>
              </a:rPr>
              <a:t>release the public anonymized microdata,</a:t>
            </a:r>
            <a:r>
              <a:rPr lang="en-US" sz="1800" dirty="0">
                <a:effectLst/>
                <a:latin typeface="Calibri" panose="020F0502020204030204" pitchFamily="34" charset="0"/>
                <a:ea typeface="Calibri" panose="020F0502020204030204" pitchFamily="34" charset="0"/>
              </a:rPr>
              <a:t> while complying with the principle of confidentiality</a:t>
            </a:r>
          </a:p>
          <a:p>
            <a:r>
              <a:rPr lang="en-US" dirty="0">
                <a:latin typeface="Calibri" panose="020F0502020204030204" pitchFamily="34" charset="0"/>
                <a:ea typeface="Times New Roman" panose="02020603050405020304" pitchFamily="18" charset="0"/>
              </a:rPr>
              <a:t> </a:t>
            </a:r>
          </a:p>
          <a:p>
            <a:pPr marL="285750" indent="-285750">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There is a legislation on data protection, privacy and confidentiality that allows: </a:t>
            </a:r>
          </a:p>
          <a:p>
            <a:r>
              <a:rPr lang="en-US" sz="1800" dirty="0">
                <a:effectLst/>
                <a:latin typeface="Calibri" panose="020F0502020204030204" pitchFamily="34" charset="0"/>
                <a:ea typeface="Times New Roman" panose="02020603050405020304" pitchFamily="18" charset="0"/>
              </a:rPr>
              <a:t>  - NSO to </a:t>
            </a:r>
            <a:r>
              <a:rPr lang="en-US" sz="1800" u="sng" dirty="0">
                <a:effectLst/>
                <a:latin typeface="Calibri" panose="020F0502020204030204" pitchFamily="34" charset="0"/>
                <a:ea typeface="Times New Roman" panose="02020603050405020304" pitchFamily="18" charset="0"/>
              </a:rPr>
              <a:t>disseminate selected information in the SBRs</a:t>
            </a:r>
            <a:r>
              <a:rPr lang="en-US" u="sng" dirty="0">
                <a:latin typeface="Calibri" panose="020F0502020204030204" pitchFamily="34" charset="0"/>
                <a:ea typeface="Times New Roman" panose="02020603050405020304" pitchFamily="18" charset="0"/>
              </a:rPr>
              <a:t>;</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  - NSO to </a:t>
            </a:r>
            <a:r>
              <a:rPr lang="en-US" sz="1800" u="sng" dirty="0">
                <a:effectLst/>
                <a:latin typeface="Calibri" panose="020F0502020204030204" pitchFamily="34" charset="0"/>
                <a:ea typeface="Times New Roman" panose="02020603050405020304" pitchFamily="18" charset="0"/>
              </a:rPr>
              <a:t>share statistical information/micro data with outsiders </a:t>
            </a:r>
            <a:r>
              <a:rPr lang="en-US" sz="1800" dirty="0">
                <a:effectLst/>
                <a:latin typeface="Calibri" panose="020F0502020204030204" pitchFamily="34" charset="0"/>
                <a:ea typeface="Times New Roman" panose="02020603050405020304" pitchFamily="18" charset="0"/>
              </a:rPr>
              <a:t>(commercial users).</a:t>
            </a:r>
          </a:p>
          <a:p>
            <a:endParaRPr lang="en-US" sz="1800" dirty="0">
              <a:effectLst/>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Businesses are granted: </a:t>
            </a:r>
          </a:p>
          <a:p>
            <a:r>
              <a:rPr lang="en-US" dirty="0">
                <a:latin typeface="Calibri" panose="020F0502020204030204" pitchFamily="34" charset="0"/>
                <a:ea typeface="Times New Roman" panose="02020603050405020304" pitchFamily="18" charset="0"/>
              </a:rPr>
              <a:t>  - </a:t>
            </a:r>
            <a:r>
              <a:rPr lang="en-US" sz="1800" dirty="0">
                <a:effectLst/>
                <a:latin typeface="Calibri" panose="020F0502020204030204" pitchFamily="34" charset="0"/>
                <a:ea typeface="Times New Roman" panose="02020603050405020304" pitchFamily="18" charset="0"/>
              </a:rPr>
              <a:t>access to their information stored in the SBR</a:t>
            </a:r>
          </a:p>
          <a:p>
            <a:r>
              <a:rPr lang="en-US" dirty="0">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 allowed to update relevant information about their own organization.</a:t>
            </a:r>
          </a:p>
        </p:txBody>
      </p:sp>
      <p:sp>
        <p:nvSpPr>
          <p:cNvPr id="15" name="矢印: 下 14">
            <a:extLst>
              <a:ext uri="{FF2B5EF4-FFF2-40B4-BE49-F238E27FC236}">
                <a16:creationId xmlns:a16="http://schemas.microsoft.com/office/drawing/2014/main" id="{1B914470-3130-4A9B-B87F-33588E5D39BB}"/>
              </a:ext>
            </a:extLst>
          </p:cNvPr>
          <p:cNvSpPr/>
          <p:nvPr/>
        </p:nvSpPr>
        <p:spPr>
          <a:xfrm>
            <a:off x="501254" y="1300162"/>
            <a:ext cx="469106" cy="4729163"/>
          </a:xfrm>
          <a:prstGeom prst="downArrow">
            <a:avLst/>
          </a:prstGeom>
          <a:gradFill flip="none" rotWithShape="1">
            <a:gsLst>
              <a:gs pos="0">
                <a:schemeClr val="bg2">
                  <a:lumMod val="25000"/>
                </a:schemeClr>
              </a:gs>
              <a:gs pos="50000">
                <a:schemeClr val="bg2">
                  <a:lumMod val="50000"/>
                </a:schemeClr>
              </a:gs>
              <a:gs pos="100000">
                <a:schemeClr val="bg2">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図 11">
            <a:extLst>
              <a:ext uri="{FF2B5EF4-FFF2-40B4-BE49-F238E27FC236}">
                <a16:creationId xmlns:a16="http://schemas.microsoft.com/office/drawing/2014/main" id="{335713AA-6400-4817-9C98-15F5A0378347}"/>
              </a:ext>
            </a:extLst>
          </p:cNvPr>
          <p:cNvPicPr>
            <a:picLocks noChangeAspect="1"/>
          </p:cNvPicPr>
          <p:nvPr/>
        </p:nvPicPr>
        <p:blipFill>
          <a:blip r:embed="rId3"/>
          <a:stretch>
            <a:fillRect/>
          </a:stretch>
        </p:blipFill>
        <p:spPr>
          <a:xfrm>
            <a:off x="6561085" y="46562"/>
            <a:ext cx="2516240" cy="1110893"/>
          </a:xfrm>
          <a:prstGeom prst="rect">
            <a:avLst/>
          </a:prstGeom>
        </p:spPr>
      </p:pic>
    </p:spTree>
    <p:extLst>
      <p:ext uri="{BB962C8B-B14F-4D97-AF65-F5344CB8AC3E}">
        <p14:creationId xmlns:p14="http://schemas.microsoft.com/office/powerpoint/2010/main" val="2929869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387897-5E88-4DC9-B630-2686B33E51D0}"/>
              </a:ext>
            </a:extLst>
          </p:cNvPr>
          <p:cNvSpPr>
            <a:spLocks noGrp="1"/>
          </p:cNvSpPr>
          <p:nvPr>
            <p:ph type="title"/>
          </p:nvPr>
        </p:nvSpPr>
        <p:spPr>
          <a:xfrm>
            <a:off x="628650" y="365127"/>
            <a:ext cx="8421832" cy="606423"/>
          </a:xfrm>
        </p:spPr>
        <p:txBody>
          <a:bodyPr>
            <a:normAutofit fontScale="90000"/>
          </a:bodyPr>
          <a:lstStyle/>
          <a:p>
            <a:r>
              <a:rPr lang="en-GB" sz="3300" b="1" dirty="0"/>
              <a:t>Question - (D1) Legal and institutional framework</a:t>
            </a:r>
          </a:p>
        </p:txBody>
      </p:sp>
      <p:sp>
        <p:nvSpPr>
          <p:cNvPr id="3" name="コンテンツ プレースホルダー 2">
            <a:extLst>
              <a:ext uri="{FF2B5EF4-FFF2-40B4-BE49-F238E27FC236}">
                <a16:creationId xmlns:a16="http://schemas.microsoft.com/office/drawing/2014/main" id="{82E3A118-42F9-4A1B-8348-626B77053736}"/>
              </a:ext>
            </a:extLst>
          </p:cNvPr>
          <p:cNvSpPr>
            <a:spLocks noGrp="1"/>
          </p:cNvSpPr>
          <p:nvPr>
            <p:ph idx="1"/>
          </p:nvPr>
        </p:nvSpPr>
        <p:spPr>
          <a:xfrm>
            <a:off x="628650" y="1104900"/>
            <a:ext cx="7886700" cy="5534025"/>
          </a:xfrm>
        </p:spPr>
        <p:txBody>
          <a:bodyPr>
            <a:normAutofit/>
          </a:bodyPr>
          <a:lstStyle/>
          <a:p>
            <a:pPr marL="0" indent="0">
              <a:buNone/>
            </a:pPr>
            <a:r>
              <a:rPr lang="en-GB" i="1" dirty="0"/>
              <a:t>Can you think of other characteristics at the advanced stage?</a:t>
            </a:r>
          </a:p>
          <a:p>
            <a:pPr marL="0" indent="0">
              <a:buNone/>
            </a:pPr>
            <a:endParaRPr lang="en-GB" i="1" dirty="0"/>
          </a:p>
          <a:p>
            <a:pPr marL="0" indent="0">
              <a:buNone/>
            </a:pPr>
            <a:endParaRPr lang="en-GB" dirty="0"/>
          </a:p>
          <a:p>
            <a:pPr marL="514350" indent="-514350">
              <a:buAutoNum type="alphaLcParenBoth"/>
            </a:pPr>
            <a:endParaRPr lang="en-GB" dirty="0"/>
          </a:p>
        </p:txBody>
      </p:sp>
    </p:spTree>
    <p:extLst>
      <p:ext uri="{BB962C8B-B14F-4D97-AF65-F5344CB8AC3E}">
        <p14:creationId xmlns:p14="http://schemas.microsoft.com/office/powerpoint/2010/main" val="1200487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387897-5E88-4DC9-B630-2686B33E51D0}"/>
              </a:ext>
            </a:extLst>
          </p:cNvPr>
          <p:cNvSpPr>
            <a:spLocks noGrp="1"/>
          </p:cNvSpPr>
          <p:nvPr>
            <p:ph type="title"/>
          </p:nvPr>
        </p:nvSpPr>
        <p:spPr>
          <a:xfrm>
            <a:off x="628650" y="365127"/>
            <a:ext cx="8421832" cy="606423"/>
          </a:xfrm>
        </p:spPr>
        <p:txBody>
          <a:bodyPr>
            <a:normAutofit fontScale="90000"/>
          </a:bodyPr>
          <a:lstStyle/>
          <a:p>
            <a:r>
              <a:rPr lang="en-GB" sz="3300" b="1" dirty="0"/>
              <a:t>Question - (D1) Legal and institutional framework</a:t>
            </a:r>
          </a:p>
        </p:txBody>
      </p:sp>
      <p:sp>
        <p:nvSpPr>
          <p:cNvPr id="3" name="コンテンツ プレースホルダー 2">
            <a:extLst>
              <a:ext uri="{FF2B5EF4-FFF2-40B4-BE49-F238E27FC236}">
                <a16:creationId xmlns:a16="http://schemas.microsoft.com/office/drawing/2014/main" id="{82E3A118-42F9-4A1B-8348-626B77053736}"/>
              </a:ext>
            </a:extLst>
          </p:cNvPr>
          <p:cNvSpPr>
            <a:spLocks noGrp="1"/>
          </p:cNvSpPr>
          <p:nvPr>
            <p:ph idx="1"/>
          </p:nvPr>
        </p:nvSpPr>
        <p:spPr>
          <a:xfrm>
            <a:off x="628650" y="1104900"/>
            <a:ext cx="7886700" cy="5534025"/>
          </a:xfrm>
        </p:spPr>
        <p:txBody>
          <a:bodyPr>
            <a:normAutofit/>
          </a:bodyPr>
          <a:lstStyle/>
          <a:p>
            <a:pPr marL="0" indent="0">
              <a:buNone/>
            </a:pPr>
            <a:r>
              <a:rPr lang="en-GB" i="1" dirty="0"/>
              <a:t>Can you think of other characteristics at the advanced stage</a:t>
            </a:r>
          </a:p>
          <a:p>
            <a:pPr marL="0" indent="0">
              <a:buNone/>
            </a:pPr>
            <a:endParaRPr lang="en-GB" i="1" dirty="0"/>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In an international context, regulations are in place to ensure the exchange, use and integration of national data, to create an international SBR.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Web scraping can be used for statistical production when it is not in conflict with other legislation.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en-GB" dirty="0"/>
          </a:p>
          <a:p>
            <a:pPr marL="514350" indent="-514350">
              <a:buAutoNum type="alphaLcParenBoth"/>
            </a:pPr>
            <a:endParaRPr lang="en-GB" dirty="0"/>
          </a:p>
        </p:txBody>
      </p:sp>
    </p:spTree>
    <p:extLst>
      <p:ext uri="{BB962C8B-B14F-4D97-AF65-F5344CB8AC3E}">
        <p14:creationId xmlns:p14="http://schemas.microsoft.com/office/powerpoint/2010/main" val="3448512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387897-5E88-4DC9-B630-2686B33E51D0}"/>
              </a:ext>
            </a:extLst>
          </p:cNvPr>
          <p:cNvSpPr>
            <a:spLocks noGrp="1"/>
          </p:cNvSpPr>
          <p:nvPr>
            <p:ph type="title"/>
          </p:nvPr>
        </p:nvSpPr>
        <p:spPr>
          <a:xfrm>
            <a:off x="127609" y="298798"/>
            <a:ext cx="6611394" cy="606423"/>
          </a:xfrm>
        </p:spPr>
        <p:txBody>
          <a:bodyPr>
            <a:normAutofit fontScale="90000"/>
          </a:bodyPr>
          <a:lstStyle/>
          <a:p>
            <a:r>
              <a:rPr lang="en-GB" sz="3300" b="1" dirty="0"/>
              <a:t>(D1) Legal and institutional framework</a:t>
            </a:r>
          </a:p>
        </p:txBody>
      </p:sp>
      <p:grpSp>
        <p:nvGrpSpPr>
          <p:cNvPr id="7" name="グループ化 6">
            <a:extLst>
              <a:ext uri="{FF2B5EF4-FFF2-40B4-BE49-F238E27FC236}">
                <a16:creationId xmlns:a16="http://schemas.microsoft.com/office/drawing/2014/main" id="{7FAC59EC-8C6D-4DA5-9F05-836D0A105B02}"/>
              </a:ext>
            </a:extLst>
          </p:cNvPr>
          <p:cNvGrpSpPr/>
          <p:nvPr/>
        </p:nvGrpSpPr>
        <p:grpSpPr>
          <a:xfrm>
            <a:off x="257305" y="2581540"/>
            <a:ext cx="8020975" cy="4021598"/>
            <a:chOff x="257305" y="2362465"/>
            <a:chExt cx="8020975" cy="4021598"/>
          </a:xfrm>
        </p:grpSpPr>
        <p:pic>
          <p:nvPicPr>
            <p:cNvPr id="6" name="グラフィックス 5" descr="右矢印 単色塗りつぶし">
              <a:extLst>
                <a:ext uri="{FF2B5EF4-FFF2-40B4-BE49-F238E27FC236}">
                  <a16:creationId xmlns:a16="http://schemas.microsoft.com/office/drawing/2014/main" id="{A4F1D70F-A3AA-41C9-B8D2-9E682A0546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3008" y="5418523"/>
              <a:ext cx="628657" cy="914400"/>
            </a:xfrm>
            <a:prstGeom prst="rect">
              <a:avLst/>
            </a:prstGeom>
          </p:spPr>
        </p:pic>
        <p:pic>
          <p:nvPicPr>
            <p:cNvPr id="16" name="グラフィックス 15" descr="下矢印 単色塗りつぶし">
              <a:extLst>
                <a:ext uri="{FF2B5EF4-FFF2-40B4-BE49-F238E27FC236}">
                  <a16:creationId xmlns:a16="http://schemas.microsoft.com/office/drawing/2014/main" id="{E53A0072-CBE4-4F7A-920F-515DA4B909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300787" y="3951554"/>
              <a:ext cx="914400" cy="914400"/>
            </a:xfrm>
            <a:prstGeom prst="rect">
              <a:avLst/>
            </a:prstGeom>
          </p:spPr>
        </p:pic>
        <p:pic>
          <p:nvPicPr>
            <p:cNvPr id="19" name="グラフィックス 18" descr="右矢印 単色塗りつぶし">
              <a:extLst>
                <a:ext uri="{FF2B5EF4-FFF2-40B4-BE49-F238E27FC236}">
                  <a16:creationId xmlns:a16="http://schemas.microsoft.com/office/drawing/2014/main" id="{7507BE4D-8A5F-4594-878D-2232366EE4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68342" y="5435225"/>
              <a:ext cx="628657" cy="914400"/>
            </a:xfrm>
            <a:prstGeom prst="rect">
              <a:avLst/>
            </a:prstGeom>
          </p:spPr>
        </p:pic>
        <p:grpSp>
          <p:nvGrpSpPr>
            <p:cNvPr id="3" name="グループ化 2">
              <a:extLst>
                <a:ext uri="{FF2B5EF4-FFF2-40B4-BE49-F238E27FC236}">
                  <a16:creationId xmlns:a16="http://schemas.microsoft.com/office/drawing/2014/main" id="{0F3F1A41-A587-42AE-9756-428E650A8B5E}"/>
                </a:ext>
              </a:extLst>
            </p:cNvPr>
            <p:cNvGrpSpPr/>
            <p:nvPr/>
          </p:nvGrpSpPr>
          <p:grpSpPr>
            <a:xfrm>
              <a:off x="257305" y="2362465"/>
              <a:ext cx="8020975" cy="4021598"/>
              <a:chOff x="257305" y="2905390"/>
              <a:chExt cx="8020975" cy="4021598"/>
            </a:xfrm>
          </p:grpSpPr>
          <p:sp>
            <p:nvSpPr>
              <p:cNvPr id="10" name="テキスト ボックス 9">
                <a:extLst>
                  <a:ext uri="{FF2B5EF4-FFF2-40B4-BE49-F238E27FC236}">
                    <a16:creationId xmlns:a16="http://schemas.microsoft.com/office/drawing/2014/main" id="{F8075D34-1ACF-4282-8E06-B5E2B28FBC51}"/>
                  </a:ext>
                </a:extLst>
              </p:cNvPr>
              <p:cNvSpPr txBox="1"/>
              <p:nvPr/>
            </p:nvSpPr>
            <p:spPr>
              <a:xfrm>
                <a:off x="257305" y="5389768"/>
                <a:ext cx="1904647" cy="1200329"/>
              </a:xfrm>
              <a:prstGeom prst="rect">
                <a:avLst/>
              </a:prstGeom>
              <a:noFill/>
            </p:spPr>
            <p:txBody>
              <a:bodyPr wrap="square" rtlCol="0">
                <a:spAutoFit/>
              </a:bodyPr>
              <a:lstStyle/>
              <a:p>
                <a:r>
                  <a:rPr lang="en-GB" sz="1800" dirty="0"/>
                  <a:t>Do you have legal framework or MoU in support </a:t>
                </a:r>
                <a:br>
                  <a:rPr lang="en-GB" sz="1800" dirty="0"/>
                </a:br>
                <a:r>
                  <a:rPr lang="en-GB" sz="1800" dirty="0"/>
                  <a:t>of SBRs?</a:t>
                </a:r>
                <a:endParaRPr lang="en-GB" dirty="0"/>
              </a:p>
            </p:txBody>
          </p:sp>
          <p:sp>
            <p:nvSpPr>
              <p:cNvPr id="11" name="テキスト ボックス 10">
                <a:extLst>
                  <a:ext uri="{FF2B5EF4-FFF2-40B4-BE49-F238E27FC236}">
                    <a16:creationId xmlns:a16="http://schemas.microsoft.com/office/drawing/2014/main" id="{B1099F78-B2F9-46DA-9F4B-8F8D379FCF5A}"/>
                  </a:ext>
                </a:extLst>
              </p:cNvPr>
              <p:cNvSpPr txBox="1"/>
              <p:nvPr/>
            </p:nvSpPr>
            <p:spPr>
              <a:xfrm>
                <a:off x="2370334" y="5172662"/>
                <a:ext cx="1523824" cy="1754326"/>
              </a:xfrm>
              <a:prstGeom prst="rect">
                <a:avLst/>
              </a:prstGeom>
              <a:noFill/>
            </p:spPr>
            <p:txBody>
              <a:bodyPr wrap="square" rtlCol="0">
                <a:spAutoFit/>
              </a:bodyPr>
              <a:lstStyle/>
              <a:p>
                <a:r>
                  <a:rPr lang="en-GB" dirty="0"/>
                  <a:t>Does</a:t>
                </a:r>
                <a:r>
                  <a:rPr lang="en-GB" sz="1800" dirty="0"/>
                  <a:t> it enable NSOs to collect data that are relevant to SBR?</a:t>
                </a:r>
                <a:endParaRPr lang="en-GB" dirty="0"/>
              </a:p>
            </p:txBody>
          </p:sp>
          <p:sp>
            <p:nvSpPr>
              <p:cNvPr id="12" name="テキスト ボックス 11">
                <a:extLst>
                  <a:ext uri="{FF2B5EF4-FFF2-40B4-BE49-F238E27FC236}">
                    <a16:creationId xmlns:a16="http://schemas.microsoft.com/office/drawing/2014/main" id="{6C90E36B-8711-4796-A5AA-1B83DE77CD50}"/>
                  </a:ext>
                </a:extLst>
              </p:cNvPr>
              <p:cNvSpPr txBox="1"/>
              <p:nvPr/>
            </p:nvSpPr>
            <p:spPr>
              <a:xfrm>
                <a:off x="4372670" y="4151569"/>
                <a:ext cx="1860203" cy="2585323"/>
              </a:xfrm>
              <a:prstGeom prst="rect">
                <a:avLst/>
              </a:prstGeom>
              <a:noFill/>
            </p:spPr>
            <p:txBody>
              <a:bodyPr wrap="square" rtlCol="0">
                <a:spAutoFit/>
              </a:bodyPr>
              <a:lstStyle/>
              <a:p>
                <a:r>
                  <a:rPr lang="en-GB" sz="1800" dirty="0"/>
                  <a:t>Does it</a:t>
                </a:r>
                <a:r>
                  <a:rPr lang="en-GB" dirty="0"/>
                  <a:t> </a:t>
                </a:r>
                <a:r>
                  <a:rPr lang="en-GB" sz="1800" dirty="0"/>
                  <a:t>ensure regular access to and use of all necessary census, administrative business register or other administrative data?</a:t>
                </a:r>
                <a:endParaRPr lang="en-GB" dirty="0"/>
              </a:p>
            </p:txBody>
          </p:sp>
          <p:sp>
            <p:nvSpPr>
              <p:cNvPr id="13" name="テキスト ボックス 12">
                <a:extLst>
                  <a:ext uri="{FF2B5EF4-FFF2-40B4-BE49-F238E27FC236}">
                    <a16:creationId xmlns:a16="http://schemas.microsoft.com/office/drawing/2014/main" id="{CF612878-DC5C-49C0-8D28-A85BAEC41174}"/>
                  </a:ext>
                </a:extLst>
              </p:cNvPr>
              <p:cNvSpPr txBox="1"/>
              <p:nvPr/>
            </p:nvSpPr>
            <p:spPr>
              <a:xfrm>
                <a:off x="6636147" y="4004774"/>
                <a:ext cx="1642133" cy="2585323"/>
              </a:xfrm>
              <a:prstGeom prst="rect">
                <a:avLst/>
              </a:prstGeom>
              <a:noFill/>
            </p:spPr>
            <p:txBody>
              <a:bodyPr wrap="square" rtlCol="0">
                <a:spAutoFit/>
              </a:bodyPr>
              <a:lstStyle/>
              <a:p>
                <a:r>
                  <a:rPr lang="en-GB" sz="1800" dirty="0"/>
                  <a:t>Does the legislation on data protection and privacy allow the NSO to disseminate selected information in the SBRs?</a:t>
                </a:r>
                <a:endParaRPr lang="en-GB" dirty="0"/>
              </a:p>
            </p:txBody>
          </p:sp>
          <p:pic>
            <p:nvPicPr>
              <p:cNvPr id="14" name="グラフィックス 13" descr="下矢印 単色塗りつぶし">
                <a:extLst>
                  <a:ext uri="{FF2B5EF4-FFF2-40B4-BE49-F238E27FC236}">
                    <a16:creationId xmlns:a16="http://schemas.microsoft.com/office/drawing/2014/main" id="{C6948935-514E-452C-8ED1-5A938603F2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117328">
                <a:off x="1605810" y="4318886"/>
                <a:ext cx="914400" cy="914400"/>
              </a:xfrm>
              <a:prstGeom prst="rect">
                <a:avLst/>
              </a:prstGeom>
            </p:spPr>
          </p:pic>
          <p:pic>
            <p:nvPicPr>
              <p:cNvPr id="17" name="グラフィックス 16" descr="右矢印 単色塗りつぶし">
                <a:extLst>
                  <a:ext uri="{FF2B5EF4-FFF2-40B4-BE49-F238E27FC236}">
                    <a16:creationId xmlns:a16="http://schemas.microsoft.com/office/drawing/2014/main" id="{080A6B37-5344-496F-A055-144C651D32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74412" y="5976062"/>
                <a:ext cx="628657" cy="914400"/>
              </a:xfrm>
              <a:prstGeom prst="rect">
                <a:avLst/>
              </a:prstGeom>
            </p:spPr>
          </p:pic>
          <p:pic>
            <p:nvPicPr>
              <p:cNvPr id="18" name="グラフィックス 17" descr="下矢印 単色塗りつぶし">
                <a:extLst>
                  <a:ext uri="{FF2B5EF4-FFF2-40B4-BE49-F238E27FC236}">
                    <a16:creationId xmlns:a16="http://schemas.microsoft.com/office/drawing/2014/main" id="{B550F896-BBBE-4BC1-BF4B-D385AAAA8D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117328">
                <a:off x="3594832" y="3439080"/>
                <a:ext cx="914400" cy="921729"/>
              </a:xfrm>
              <a:prstGeom prst="rect">
                <a:avLst/>
              </a:prstGeom>
            </p:spPr>
          </p:pic>
          <p:pic>
            <p:nvPicPr>
              <p:cNvPr id="20" name="グラフィックス 19" descr="下矢印 単色塗りつぶし">
                <a:extLst>
                  <a:ext uri="{FF2B5EF4-FFF2-40B4-BE49-F238E27FC236}">
                    <a16:creationId xmlns:a16="http://schemas.microsoft.com/office/drawing/2014/main" id="{9CF49E6B-7193-4456-B3DB-23851C5E76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117328">
                <a:off x="5844331" y="3169909"/>
                <a:ext cx="914400" cy="914400"/>
              </a:xfrm>
              <a:prstGeom prst="rect">
                <a:avLst/>
              </a:prstGeom>
            </p:spPr>
          </p:pic>
          <p:pic>
            <p:nvPicPr>
              <p:cNvPr id="21" name="グラフィックス 20" descr="右矢印 単色塗りつぶし">
                <a:extLst>
                  <a:ext uri="{FF2B5EF4-FFF2-40B4-BE49-F238E27FC236}">
                    <a16:creationId xmlns:a16="http://schemas.microsoft.com/office/drawing/2014/main" id="{4D78B509-6CE6-42D6-A90F-BB95B6148E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6873013" y="2938595"/>
                <a:ext cx="980809" cy="914400"/>
              </a:xfrm>
              <a:prstGeom prst="rect">
                <a:avLst/>
              </a:prstGeom>
            </p:spPr>
          </p:pic>
          <p:sp>
            <p:nvSpPr>
              <p:cNvPr id="22" name="テキスト ボックス 21">
                <a:extLst>
                  <a:ext uri="{FF2B5EF4-FFF2-40B4-BE49-F238E27FC236}">
                    <a16:creationId xmlns:a16="http://schemas.microsoft.com/office/drawing/2014/main" id="{FD44643F-110B-4C4C-B94B-DBEED2B2A307}"/>
                  </a:ext>
                </a:extLst>
              </p:cNvPr>
              <p:cNvSpPr txBox="1"/>
              <p:nvPr/>
            </p:nvSpPr>
            <p:spPr>
              <a:xfrm>
                <a:off x="1756291" y="6363641"/>
                <a:ext cx="485518" cy="369332"/>
              </a:xfrm>
              <a:prstGeom prst="rect">
                <a:avLst/>
              </a:prstGeom>
              <a:noFill/>
            </p:spPr>
            <p:txBody>
              <a:bodyPr wrap="square" rtlCol="0">
                <a:spAutoFit/>
              </a:bodyPr>
              <a:lstStyle/>
              <a:p>
                <a:r>
                  <a:rPr lang="en-GB" dirty="0">
                    <a:solidFill>
                      <a:srgbClr val="FF0000"/>
                    </a:solidFill>
                  </a:rPr>
                  <a:t>Yes</a:t>
                </a:r>
              </a:p>
            </p:txBody>
          </p:sp>
          <p:sp>
            <p:nvSpPr>
              <p:cNvPr id="23" name="テキスト ボックス 22">
                <a:extLst>
                  <a:ext uri="{FF2B5EF4-FFF2-40B4-BE49-F238E27FC236}">
                    <a16:creationId xmlns:a16="http://schemas.microsoft.com/office/drawing/2014/main" id="{E7559413-F466-467F-9CF9-935A8CFDC53D}"/>
                  </a:ext>
                </a:extLst>
              </p:cNvPr>
              <p:cNvSpPr txBox="1"/>
              <p:nvPr/>
            </p:nvSpPr>
            <p:spPr>
              <a:xfrm>
                <a:off x="3837695" y="6365729"/>
                <a:ext cx="485518" cy="369332"/>
              </a:xfrm>
              <a:prstGeom prst="rect">
                <a:avLst/>
              </a:prstGeom>
              <a:noFill/>
            </p:spPr>
            <p:txBody>
              <a:bodyPr wrap="square" rtlCol="0">
                <a:spAutoFit/>
              </a:bodyPr>
              <a:lstStyle/>
              <a:p>
                <a:r>
                  <a:rPr lang="en-GB" dirty="0">
                    <a:solidFill>
                      <a:srgbClr val="FF0000"/>
                    </a:solidFill>
                  </a:rPr>
                  <a:t>Yes</a:t>
                </a:r>
              </a:p>
            </p:txBody>
          </p:sp>
          <p:sp>
            <p:nvSpPr>
              <p:cNvPr id="24" name="テキスト ボックス 23">
                <a:extLst>
                  <a:ext uri="{FF2B5EF4-FFF2-40B4-BE49-F238E27FC236}">
                    <a16:creationId xmlns:a16="http://schemas.microsoft.com/office/drawing/2014/main" id="{B4FB3436-390D-499B-8AB4-EC64B83A00AE}"/>
                  </a:ext>
                </a:extLst>
              </p:cNvPr>
              <p:cNvSpPr txBox="1"/>
              <p:nvPr/>
            </p:nvSpPr>
            <p:spPr>
              <a:xfrm>
                <a:off x="5917011" y="6378255"/>
                <a:ext cx="485518" cy="369332"/>
              </a:xfrm>
              <a:prstGeom prst="rect">
                <a:avLst/>
              </a:prstGeom>
              <a:noFill/>
            </p:spPr>
            <p:txBody>
              <a:bodyPr wrap="square" rtlCol="0">
                <a:spAutoFit/>
              </a:bodyPr>
              <a:lstStyle/>
              <a:p>
                <a:r>
                  <a:rPr lang="en-GB" dirty="0">
                    <a:solidFill>
                      <a:srgbClr val="FF0000"/>
                    </a:solidFill>
                  </a:rPr>
                  <a:t>Yes</a:t>
                </a:r>
              </a:p>
            </p:txBody>
          </p:sp>
          <p:sp>
            <p:nvSpPr>
              <p:cNvPr id="25" name="テキスト ボックス 24">
                <a:extLst>
                  <a:ext uri="{FF2B5EF4-FFF2-40B4-BE49-F238E27FC236}">
                    <a16:creationId xmlns:a16="http://schemas.microsoft.com/office/drawing/2014/main" id="{F1592117-29A5-4936-B3A2-6D8B792BE84F}"/>
                  </a:ext>
                </a:extLst>
              </p:cNvPr>
              <p:cNvSpPr txBox="1"/>
              <p:nvPr/>
            </p:nvSpPr>
            <p:spPr>
              <a:xfrm>
                <a:off x="7335100" y="3244334"/>
                <a:ext cx="485518" cy="369332"/>
              </a:xfrm>
              <a:prstGeom prst="rect">
                <a:avLst/>
              </a:prstGeom>
              <a:noFill/>
            </p:spPr>
            <p:txBody>
              <a:bodyPr wrap="square" rtlCol="0">
                <a:spAutoFit/>
              </a:bodyPr>
              <a:lstStyle/>
              <a:p>
                <a:r>
                  <a:rPr lang="en-GB" dirty="0">
                    <a:solidFill>
                      <a:srgbClr val="FF0000"/>
                    </a:solidFill>
                  </a:rPr>
                  <a:t>Yes</a:t>
                </a:r>
              </a:p>
            </p:txBody>
          </p:sp>
          <p:sp>
            <p:nvSpPr>
              <p:cNvPr id="26" name="テキスト ボックス 25">
                <a:extLst>
                  <a:ext uri="{FF2B5EF4-FFF2-40B4-BE49-F238E27FC236}">
                    <a16:creationId xmlns:a16="http://schemas.microsoft.com/office/drawing/2014/main" id="{C62E0298-9DCE-44F6-8CC1-D7A09B08C8F4}"/>
                  </a:ext>
                </a:extLst>
              </p:cNvPr>
              <p:cNvSpPr txBox="1"/>
              <p:nvPr/>
            </p:nvSpPr>
            <p:spPr>
              <a:xfrm>
                <a:off x="757986" y="4776087"/>
                <a:ext cx="455574" cy="369332"/>
              </a:xfrm>
              <a:prstGeom prst="rect">
                <a:avLst/>
              </a:prstGeom>
              <a:noFill/>
            </p:spPr>
            <p:txBody>
              <a:bodyPr wrap="square" rtlCol="0">
                <a:spAutoFit/>
              </a:bodyPr>
              <a:lstStyle/>
              <a:p>
                <a:r>
                  <a:rPr lang="en-GB" dirty="0">
                    <a:solidFill>
                      <a:srgbClr val="0070C0"/>
                    </a:solidFill>
                  </a:rPr>
                  <a:t>No</a:t>
                </a:r>
              </a:p>
            </p:txBody>
          </p:sp>
          <p:sp>
            <p:nvSpPr>
              <p:cNvPr id="28" name="テキスト ボックス 27">
                <a:extLst>
                  <a:ext uri="{FF2B5EF4-FFF2-40B4-BE49-F238E27FC236}">
                    <a16:creationId xmlns:a16="http://schemas.microsoft.com/office/drawing/2014/main" id="{94CE945B-1340-4076-8F16-9EF5FB1F96C2}"/>
                  </a:ext>
                </a:extLst>
              </p:cNvPr>
              <p:cNvSpPr txBox="1"/>
              <p:nvPr/>
            </p:nvSpPr>
            <p:spPr>
              <a:xfrm>
                <a:off x="2058571" y="4486363"/>
                <a:ext cx="700467" cy="369332"/>
              </a:xfrm>
              <a:prstGeom prst="rect">
                <a:avLst/>
              </a:prstGeom>
              <a:noFill/>
            </p:spPr>
            <p:txBody>
              <a:bodyPr wrap="square">
                <a:spAutoFit/>
              </a:bodyPr>
              <a:lstStyle/>
              <a:p>
                <a:r>
                  <a:rPr lang="en-GB" dirty="0">
                    <a:solidFill>
                      <a:srgbClr val="0070C0"/>
                    </a:solidFill>
                  </a:rPr>
                  <a:t>No</a:t>
                </a:r>
              </a:p>
            </p:txBody>
          </p:sp>
          <p:sp>
            <p:nvSpPr>
              <p:cNvPr id="30" name="テキスト ボックス 29">
                <a:extLst>
                  <a:ext uri="{FF2B5EF4-FFF2-40B4-BE49-F238E27FC236}">
                    <a16:creationId xmlns:a16="http://schemas.microsoft.com/office/drawing/2014/main" id="{7C6B26A8-1110-4F06-B90E-A3657A206FC0}"/>
                  </a:ext>
                </a:extLst>
              </p:cNvPr>
              <p:cNvSpPr txBox="1"/>
              <p:nvPr/>
            </p:nvSpPr>
            <p:spPr>
              <a:xfrm>
                <a:off x="4118046" y="3591831"/>
                <a:ext cx="525310" cy="369332"/>
              </a:xfrm>
              <a:prstGeom prst="rect">
                <a:avLst/>
              </a:prstGeom>
              <a:noFill/>
            </p:spPr>
            <p:txBody>
              <a:bodyPr wrap="square">
                <a:spAutoFit/>
              </a:bodyPr>
              <a:lstStyle/>
              <a:p>
                <a:r>
                  <a:rPr lang="en-GB" dirty="0">
                    <a:solidFill>
                      <a:srgbClr val="0070C0"/>
                    </a:solidFill>
                  </a:rPr>
                  <a:t>No</a:t>
                </a:r>
              </a:p>
            </p:txBody>
          </p:sp>
          <p:sp>
            <p:nvSpPr>
              <p:cNvPr id="31" name="テキスト ボックス 30">
                <a:extLst>
                  <a:ext uri="{FF2B5EF4-FFF2-40B4-BE49-F238E27FC236}">
                    <a16:creationId xmlns:a16="http://schemas.microsoft.com/office/drawing/2014/main" id="{CA71661A-5951-4016-B727-0922A3C3D463}"/>
                  </a:ext>
                </a:extLst>
              </p:cNvPr>
              <p:cNvSpPr txBox="1"/>
              <p:nvPr/>
            </p:nvSpPr>
            <p:spPr>
              <a:xfrm>
                <a:off x="6318988" y="3277481"/>
                <a:ext cx="525310" cy="369332"/>
              </a:xfrm>
              <a:prstGeom prst="rect">
                <a:avLst/>
              </a:prstGeom>
              <a:noFill/>
            </p:spPr>
            <p:txBody>
              <a:bodyPr wrap="square">
                <a:spAutoFit/>
              </a:bodyPr>
              <a:lstStyle/>
              <a:p>
                <a:r>
                  <a:rPr lang="en-GB" dirty="0">
                    <a:solidFill>
                      <a:srgbClr val="0070C0"/>
                    </a:solidFill>
                  </a:rPr>
                  <a:t>No</a:t>
                </a:r>
              </a:p>
            </p:txBody>
          </p:sp>
        </p:grpSp>
      </p:grpSp>
      <p:graphicFrame>
        <p:nvGraphicFramePr>
          <p:cNvPr id="33" name="コンテンツ プレースホルダー 3">
            <a:extLst>
              <a:ext uri="{FF2B5EF4-FFF2-40B4-BE49-F238E27FC236}">
                <a16:creationId xmlns:a16="http://schemas.microsoft.com/office/drawing/2014/main" id="{F0FCB049-2240-4951-AFD8-5B7FB132CB7D}"/>
              </a:ext>
            </a:extLst>
          </p:cNvPr>
          <p:cNvGraphicFramePr>
            <a:graphicFrameLocks noGrp="1"/>
          </p:cNvGraphicFramePr>
          <p:nvPr>
            <p:ph idx="1"/>
          </p:nvPr>
        </p:nvGraphicFramePr>
        <p:xfrm>
          <a:off x="2019430" y="618140"/>
          <a:ext cx="6257925" cy="32432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4" name="テキスト ボックス 33">
            <a:extLst>
              <a:ext uri="{FF2B5EF4-FFF2-40B4-BE49-F238E27FC236}">
                <a16:creationId xmlns:a16="http://schemas.microsoft.com/office/drawing/2014/main" id="{D68EB876-B9C5-47AC-978C-E4E6A21543C8}"/>
              </a:ext>
            </a:extLst>
          </p:cNvPr>
          <p:cNvSpPr txBox="1"/>
          <p:nvPr/>
        </p:nvSpPr>
        <p:spPr>
          <a:xfrm>
            <a:off x="118609" y="3049914"/>
            <a:ext cx="2319791" cy="553998"/>
          </a:xfrm>
          <a:prstGeom prst="rect">
            <a:avLst/>
          </a:prstGeom>
          <a:noFill/>
        </p:spPr>
        <p:txBody>
          <a:bodyPr wrap="square" rtlCol="0">
            <a:spAutoFit/>
          </a:bodyPr>
          <a:lstStyle/>
          <a:p>
            <a:r>
              <a:rPr lang="en-GB" sz="3000" dirty="0">
                <a:solidFill>
                  <a:schemeClr val="bg1">
                    <a:lumMod val="75000"/>
                  </a:schemeClr>
                </a:solidFill>
              </a:rPr>
              <a:t>preliminary</a:t>
            </a:r>
          </a:p>
        </p:txBody>
      </p:sp>
      <p:sp>
        <p:nvSpPr>
          <p:cNvPr id="35" name="二等辺三角形 34">
            <a:extLst>
              <a:ext uri="{FF2B5EF4-FFF2-40B4-BE49-F238E27FC236}">
                <a16:creationId xmlns:a16="http://schemas.microsoft.com/office/drawing/2014/main" id="{CBD8DE49-9534-4BA6-A08B-CB073E44795C}"/>
              </a:ext>
            </a:extLst>
          </p:cNvPr>
          <p:cNvSpPr/>
          <p:nvPr/>
        </p:nvSpPr>
        <p:spPr>
          <a:xfrm>
            <a:off x="1472612" y="2741304"/>
            <a:ext cx="331467" cy="331467"/>
          </a:xfrm>
          <a:prstGeom prst="triangle">
            <a:avLst>
              <a:gd name="adj" fmla="val 100000"/>
            </a:avLst>
          </a:prstGeom>
          <a:solidFill>
            <a:schemeClr val="accent6">
              <a:lumMod val="40000"/>
              <a:lumOff val="6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dirty="0"/>
          </a:p>
        </p:txBody>
      </p:sp>
    </p:spTree>
    <p:extLst>
      <p:ext uri="{BB962C8B-B14F-4D97-AF65-F5344CB8AC3E}">
        <p14:creationId xmlns:p14="http://schemas.microsoft.com/office/powerpoint/2010/main" val="2547579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1C640043-9D2A-4677-D59B-0AD0B0600067}"/>
              </a:ext>
            </a:extLst>
          </p:cNvPr>
          <p:cNvSpPr txBox="1">
            <a:spLocks/>
          </p:cNvSpPr>
          <p:nvPr/>
        </p:nvSpPr>
        <p:spPr>
          <a:xfrm>
            <a:off x="1177724" y="986310"/>
            <a:ext cx="6788552" cy="8555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400" b="1" dirty="0">
                <a:solidFill>
                  <a:srgbClr val="002060"/>
                </a:solidFill>
                <a:latin typeface="Arial" panose="020B0604020202020204" pitchFamily="34" charset="0"/>
                <a:cs typeface="Arial" panose="020B0604020202020204" pitchFamily="34" charset="0"/>
              </a:rPr>
              <a:t>Legal and </a:t>
            </a:r>
            <a:r>
              <a:rPr lang="es-MX" sz="2400" b="1" dirty="0" err="1">
                <a:solidFill>
                  <a:srgbClr val="002060"/>
                </a:solidFill>
                <a:latin typeface="Arial" panose="020B0604020202020204" pitchFamily="34" charset="0"/>
                <a:cs typeface="Arial" panose="020B0604020202020204" pitchFamily="34" charset="0"/>
              </a:rPr>
              <a:t>institutional</a:t>
            </a:r>
            <a:r>
              <a:rPr lang="es-MX" sz="2400" b="1" dirty="0">
                <a:solidFill>
                  <a:srgbClr val="002060"/>
                </a:solidFill>
                <a:latin typeface="Arial" panose="020B0604020202020204" pitchFamily="34" charset="0"/>
                <a:cs typeface="Arial" panose="020B0604020202020204" pitchFamily="34" charset="0"/>
              </a:rPr>
              <a:t> </a:t>
            </a:r>
            <a:r>
              <a:rPr lang="es-MX" sz="2400" b="1" dirty="0" err="1">
                <a:solidFill>
                  <a:srgbClr val="002060"/>
                </a:solidFill>
                <a:latin typeface="Arial" panose="020B0604020202020204" pitchFamily="34" charset="0"/>
                <a:cs typeface="Arial" panose="020B0604020202020204" pitchFamily="34" charset="0"/>
              </a:rPr>
              <a:t>framework</a:t>
            </a:r>
            <a:endParaRPr lang="es-MX" sz="2400" b="1" dirty="0">
              <a:solidFill>
                <a:srgbClr val="002060"/>
              </a:solidFill>
              <a:latin typeface="Arial" panose="020B0604020202020204" pitchFamily="34" charset="0"/>
              <a:cs typeface="Arial" panose="020B0604020202020204" pitchFamily="34" charset="0"/>
            </a:endParaRPr>
          </a:p>
          <a:p>
            <a:pPr marL="0" indent="0" algn="ctr">
              <a:buNone/>
            </a:pPr>
            <a:r>
              <a:rPr lang="es-MX" altLang="ko-KR" sz="2400" b="1" dirty="0" err="1">
                <a:solidFill>
                  <a:srgbClr val="002060"/>
                </a:solidFill>
                <a:latin typeface="Arial" panose="020B0604020202020204" pitchFamily="34" charset="0"/>
                <a:cs typeface="Arial" panose="020B0604020202020204" pitchFamily="34" charset="0"/>
              </a:rPr>
              <a:t>The</a:t>
            </a:r>
            <a:r>
              <a:rPr lang="es-MX" altLang="ko-KR" sz="2400" b="1" dirty="0">
                <a:solidFill>
                  <a:srgbClr val="002060"/>
                </a:solidFill>
                <a:latin typeface="Arial" panose="020B0604020202020204" pitchFamily="34" charset="0"/>
                <a:cs typeface="Arial" panose="020B0604020202020204" pitchFamily="34" charset="0"/>
              </a:rPr>
              <a:t> legal </a:t>
            </a:r>
            <a:r>
              <a:rPr lang="es-MX" altLang="ko-KR" sz="2400" b="1" dirty="0" err="1">
                <a:solidFill>
                  <a:srgbClr val="002060"/>
                </a:solidFill>
                <a:latin typeface="Arial" panose="020B0604020202020204" pitchFamily="34" charset="0"/>
                <a:cs typeface="Arial" panose="020B0604020202020204" pitchFamily="34" charset="0"/>
              </a:rPr>
              <a:t>conditions</a:t>
            </a:r>
            <a:r>
              <a:rPr lang="es-MX" altLang="ko-KR" sz="2400" b="1" dirty="0">
                <a:solidFill>
                  <a:srgbClr val="002060"/>
                </a:solidFill>
                <a:latin typeface="Arial" panose="020B0604020202020204" pitchFamily="34" charset="0"/>
                <a:cs typeface="Arial" panose="020B0604020202020204" pitchFamily="34" charset="0"/>
              </a:rPr>
              <a:t> in </a:t>
            </a:r>
            <a:r>
              <a:rPr lang="es-MX" altLang="ko-KR" sz="2400" b="1" dirty="0" err="1">
                <a:solidFill>
                  <a:srgbClr val="002060"/>
                </a:solidFill>
                <a:latin typeface="Arial" panose="020B0604020202020204" pitchFamily="34" charset="0"/>
                <a:cs typeface="Arial" panose="020B0604020202020204" pitchFamily="34" charset="0"/>
              </a:rPr>
              <a:t>Mexico</a:t>
            </a:r>
            <a:endParaRPr lang="ko-KR" altLang="en-US" sz="2400" b="1" dirty="0">
              <a:solidFill>
                <a:srgbClr val="033057"/>
              </a:solidFill>
              <a:latin typeface="Arial" panose="020B0604020202020204" pitchFamily="34" charset="0"/>
              <a:cs typeface="Arial" panose="020B0604020202020204" pitchFamily="34" charset="0"/>
            </a:endParaRPr>
          </a:p>
        </p:txBody>
      </p:sp>
      <p:graphicFrame>
        <p:nvGraphicFramePr>
          <p:cNvPr id="6" name="Diagrama 5">
            <a:extLst>
              <a:ext uri="{FF2B5EF4-FFF2-40B4-BE49-F238E27FC236}">
                <a16:creationId xmlns:a16="http://schemas.microsoft.com/office/drawing/2014/main" id="{BFA8D78D-289E-B305-3825-A2F271B95F16}"/>
              </a:ext>
            </a:extLst>
          </p:cNvPr>
          <p:cNvGraphicFramePr/>
          <p:nvPr/>
        </p:nvGraphicFramePr>
        <p:xfrm>
          <a:off x="484809" y="2599726"/>
          <a:ext cx="8310715" cy="3148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EB4EC99F-5D3C-3B81-184D-F72626BECB4D}"/>
              </a:ext>
            </a:extLst>
          </p:cNvPr>
          <p:cNvSpPr txBox="1"/>
          <p:nvPr/>
        </p:nvSpPr>
        <p:spPr>
          <a:xfrm>
            <a:off x="1059083" y="2071969"/>
            <a:ext cx="7668275" cy="646331"/>
          </a:xfrm>
          <a:prstGeom prst="rect">
            <a:avLst/>
          </a:prstGeom>
          <a:noFill/>
        </p:spPr>
        <p:txBody>
          <a:bodyPr wrap="square" rtlCol="0">
            <a:spAutoFit/>
          </a:bodyPr>
          <a:lstStyle/>
          <a:p>
            <a:pPr marL="20003" algn="just">
              <a:spcAft>
                <a:spcPts val="600"/>
              </a:spcAft>
            </a:pPr>
            <a:r>
              <a:rPr lang="en-US"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There are two levels in the legal framework: a general and a specific, and both contribute to updating the SBR</a:t>
            </a:r>
            <a:endParaRPr lang="es-MX" kern="1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1442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2B3A6314-CABA-0747-D59F-9B967C47229B}"/>
              </a:ext>
            </a:extLst>
          </p:cNvPr>
          <p:cNvSpPr/>
          <p:nvPr/>
        </p:nvSpPr>
        <p:spPr>
          <a:xfrm>
            <a:off x="0" y="5378203"/>
            <a:ext cx="1527035" cy="62254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Rectangle 52">
            <a:extLst>
              <a:ext uri="{FF2B5EF4-FFF2-40B4-BE49-F238E27FC236}">
                <a16:creationId xmlns:a16="http://schemas.microsoft.com/office/drawing/2014/main" id="{5D46605C-B3AE-35C5-6745-5D32B3D19FB0}"/>
              </a:ext>
            </a:extLst>
          </p:cNvPr>
          <p:cNvSpPr/>
          <p:nvPr/>
        </p:nvSpPr>
        <p:spPr>
          <a:xfrm>
            <a:off x="1111976" y="856623"/>
            <a:ext cx="1136483" cy="51441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10">
            <a:extLst>
              <a:ext uri="{FF2B5EF4-FFF2-40B4-BE49-F238E27FC236}">
                <a16:creationId xmlns:a16="http://schemas.microsoft.com/office/drawing/2014/main" id="{656F0653-AEDA-4B83-B698-1694671E8953}"/>
              </a:ext>
            </a:extLst>
          </p:cNvPr>
          <p:cNvSpPr txBox="1">
            <a:spLocks/>
          </p:cNvSpPr>
          <p:nvPr/>
        </p:nvSpPr>
        <p:spPr>
          <a:xfrm rot="16200000">
            <a:off x="-1834778" y="3037435"/>
            <a:ext cx="4623023" cy="783131"/>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lnSpc>
                <a:spcPct val="110000"/>
              </a:lnSpc>
              <a:buNone/>
              <a:defRPr/>
            </a:pPr>
            <a:endParaRPr lang="en-US" altLang="ko-KR" sz="3300" b="1" dirty="0">
              <a:solidFill>
                <a:prstClr val="white"/>
              </a:solidFill>
              <a:latin typeface="Arial"/>
              <a:cs typeface="Arial" pitchFamily="34" charset="0"/>
            </a:endParaRPr>
          </a:p>
        </p:txBody>
      </p:sp>
      <p:sp>
        <p:nvSpPr>
          <p:cNvPr id="5" name="TextBox 4">
            <a:extLst>
              <a:ext uri="{FF2B5EF4-FFF2-40B4-BE49-F238E27FC236}">
                <a16:creationId xmlns:a16="http://schemas.microsoft.com/office/drawing/2014/main" id="{FD306876-491C-4FF4-A133-F6784DEB662B}"/>
              </a:ext>
            </a:extLst>
          </p:cNvPr>
          <p:cNvSpPr txBox="1"/>
          <p:nvPr/>
        </p:nvSpPr>
        <p:spPr>
          <a:xfrm>
            <a:off x="1203498" y="1915871"/>
            <a:ext cx="6746275" cy="877163"/>
          </a:xfrm>
          <a:prstGeom prst="rect">
            <a:avLst/>
          </a:prstGeom>
          <a:noFill/>
        </p:spPr>
        <p:txBody>
          <a:bodyPr wrap="square" lIns="81000" rIns="81000" rtlCol="0">
            <a:spAutoFit/>
          </a:bodyPr>
          <a:lstStyle/>
          <a:p>
            <a:pPr marL="128588" indent="-128588" defTabSz="685715">
              <a:buFont typeface="Wingdings" panose="05000000000000000000" pitchFamily="2" charset="2"/>
              <a:buChar char="v"/>
              <a:defRPr/>
            </a:pPr>
            <a:r>
              <a:rPr lang="en-US" altLang="ko-KR" sz="900" b="1" dirty="0">
                <a:latin typeface="Arial"/>
                <a:cs typeface="Arial" pitchFamily="34" charset="0"/>
              </a:rPr>
              <a:t>F</a:t>
            </a:r>
            <a:r>
              <a:rPr lang="en-US" altLang="ko-KR" sz="900" b="1" dirty="0" err="1">
                <a:latin typeface="Arial"/>
                <a:cs typeface="Arial" pitchFamily="34" charset="0"/>
              </a:rPr>
              <a:t>ramework</a:t>
            </a:r>
            <a:r>
              <a:rPr lang="en-US" altLang="ko-KR" sz="900" b="1" dirty="0">
                <a:latin typeface="Arial"/>
                <a:cs typeface="Arial" pitchFamily="34" charset="0"/>
              </a:rPr>
              <a:t> relevant for establishing and maintaining the SBR</a:t>
            </a:r>
            <a:endParaRPr lang="en-US" altLang="ko-KR" sz="900" dirty="0">
              <a:latin typeface="Arial"/>
              <a:cs typeface="Arial" pitchFamily="34" charset="0"/>
            </a:endParaRPr>
          </a:p>
          <a:p>
            <a:pPr marL="128588" indent="-128588" defTabSz="685715">
              <a:buFont typeface="Wingdings" panose="05000000000000000000" pitchFamily="2" charset="2"/>
              <a:buChar char="Ø"/>
              <a:defRPr/>
            </a:pPr>
            <a:r>
              <a:rPr lang="en-US" altLang="ko-KR" sz="1050" dirty="0">
                <a:latin typeface="Arial"/>
                <a:cs typeface="Arial" pitchFamily="34" charset="0"/>
              </a:rPr>
              <a:t>There is Statistics Act, which allow to Conduct Census and Surveys.</a:t>
            </a:r>
          </a:p>
          <a:p>
            <a:pPr marL="128588" indent="-128588" defTabSz="685715">
              <a:buFont typeface="Wingdings" panose="05000000000000000000" pitchFamily="2" charset="2"/>
              <a:buChar char="Ø"/>
              <a:defRPr/>
            </a:pPr>
            <a:r>
              <a:rPr lang="en-US" altLang="ko-KR" sz="1050" dirty="0">
                <a:latin typeface="Arial"/>
                <a:cs typeface="Arial" pitchFamily="34" charset="0"/>
              </a:rPr>
              <a:t>MoU  signed with MDAs to access Administrative data Sources, i.e. Tanzania Revenue Authority, Ministry of Education, Ministry of Health and Ministry of Trade and industry </a:t>
            </a:r>
            <a:r>
              <a:rPr lang="en-US" altLang="ko-KR" sz="1050" dirty="0" err="1">
                <a:latin typeface="Arial"/>
                <a:cs typeface="Arial" pitchFamily="34" charset="0"/>
              </a:rPr>
              <a:t>etc</a:t>
            </a:r>
            <a:endParaRPr lang="en-US" altLang="ko-KR" sz="1050" dirty="0">
              <a:latin typeface="Arial"/>
              <a:cs typeface="Arial" pitchFamily="34" charset="0"/>
            </a:endParaRPr>
          </a:p>
          <a:p>
            <a:pPr marL="471488" lvl="1" indent="-128588" defTabSz="685715">
              <a:buFont typeface="Wingdings" panose="05000000000000000000" pitchFamily="2" charset="2"/>
              <a:buChar char="ü"/>
              <a:defRPr/>
            </a:pPr>
            <a:r>
              <a:rPr lang="en-US" altLang="ko-KR" sz="1050" dirty="0">
                <a:latin typeface="Arial"/>
                <a:cs typeface="Arial" pitchFamily="34" charset="0"/>
              </a:rPr>
              <a:t>Signed MoUs on processes</a:t>
            </a:r>
          </a:p>
        </p:txBody>
      </p:sp>
      <p:sp>
        <p:nvSpPr>
          <p:cNvPr id="52" name="Rectangle 51">
            <a:extLst>
              <a:ext uri="{FF2B5EF4-FFF2-40B4-BE49-F238E27FC236}">
                <a16:creationId xmlns:a16="http://schemas.microsoft.com/office/drawing/2014/main" id="{546F1FBC-0452-8E51-81B9-CDB94FAE163F}"/>
              </a:ext>
            </a:extLst>
          </p:cNvPr>
          <p:cNvSpPr/>
          <p:nvPr/>
        </p:nvSpPr>
        <p:spPr>
          <a:xfrm>
            <a:off x="1055609" y="856623"/>
            <a:ext cx="6602931" cy="546590"/>
          </a:xfrm>
          <a:prstGeom prst="rect">
            <a:avLst/>
          </a:prstGeom>
          <a:gradFill flip="none" rotWithShape="1">
            <a:gsLst>
              <a:gs pos="0">
                <a:srgbClr val="00BDFB"/>
              </a:gs>
              <a:gs pos="7000">
                <a:srgbClr val="00BDFB"/>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sz="1350" dirty="0">
              <a:solidFill>
                <a:schemeClr val="tx1"/>
              </a:solidFill>
            </a:endParaRPr>
          </a:p>
        </p:txBody>
      </p:sp>
      <p:sp>
        <p:nvSpPr>
          <p:cNvPr id="31" name="TextBox 30">
            <a:extLst>
              <a:ext uri="{FF2B5EF4-FFF2-40B4-BE49-F238E27FC236}">
                <a16:creationId xmlns:a16="http://schemas.microsoft.com/office/drawing/2014/main" id="{1A27378B-1F67-4E56-B6E3-D087BCE08921}"/>
              </a:ext>
            </a:extLst>
          </p:cNvPr>
          <p:cNvSpPr txBox="1"/>
          <p:nvPr/>
        </p:nvSpPr>
        <p:spPr>
          <a:xfrm>
            <a:off x="1203498" y="859869"/>
            <a:ext cx="6083895" cy="600164"/>
          </a:xfrm>
          <a:prstGeom prst="rect">
            <a:avLst/>
          </a:prstGeom>
          <a:noFill/>
        </p:spPr>
        <p:txBody>
          <a:bodyPr wrap="square" rtlCol="0" anchor="ctr">
            <a:spAutoFit/>
          </a:bodyPr>
          <a:lstStyle/>
          <a:p>
            <a:pPr algn="dist" defTabSz="685715">
              <a:defRPr/>
            </a:pPr>
            <a:r>
              <a:rPr lang="en-US" altLang="ko-KR" sz="3300" b="1" dirty="0">
                <a:solidFill>
                  <a:srgbClr val="01719D"/>
                </a:solidFill>
                <a:latin typeface="Arial"/>
                <a:cs typeface="Arial" pitchFamily="34" charset="0"/>
              </a:rPr>
              <a:t>Country example: Tanzania</a:t>
            </a:r>
          </a:p>
        </p:txBody>
      </p:sp>
      <p:sp>
        <p:nvSpPr>
          <p:cNvPr id="32" name="TextBox 31">
            <a:extLst>
              <a:ext uri="{FF2B5EF4-FFF2-40B4-BE49-F238E27FC236}">
                <a16:creationId xmlns:a16="http://schemas.microsoft.com/office/drawing/2014/main" id="{93D3D3F5-524D-4039-A97C-85E6A461DD8F}"/>
              </a:ext>
            </a:extLst>
          </p:cNvPr>
          <p:cNvSpPr txBox="1"/>
          <p:nvPr/>
        </p:nvSpPr>
        <p:spPr>
          <a:xfrm>
            <a:off x="1216815" y="1370781"/>
            <a:ext cx="4367901" cy="646331"/>
          </a:xfrm>
          <a:prstGeom prst="rect">
            <a:avLst/>
          </a:prstGeom>
          <a:noFill/>
        </p:spPr>
        <p:txBody>
          <a:bodyPr wrap="square" rtlCol="0" anchor="ctr">
            <a:spAutoFit/>
          </a:bodyPr>
          <a:lstStyle/>
          <a:p>
            <a:pPr algn="dist" defTabSz="685715">
              <a:defRPr/>
            </a:pPr>
            <a:r>
              <a:rPr lang="en-GB" altLang="ko-KR" b="1" spc="225" dirty="0">
                <a:solidFill>
                  <a:prstClr val="black"/>
                </a:solidFill>
                <a:latin typeface="Arial"/>
                <a:cs typeface="Arial" pitchFamily="34" charset="0"/>
              </a:rPr>
              <a:t>LEGAL INSTITUTIONAL</a:t>
            </a:r>
          </a:p>
          <a:p>
            <a:pPr defTabSz="685715">
              <a:defRPr/>
            </a:pPr>
            <a:r>
              <a:rPr lang="en-GB" altLang="ko-KR" b="1" spc="225" dirty="0">
                <a:solidFill>
                  <a:prstClr val="black"/>
                </a:solidFill>
                <a:latin typeface="Arial"/>
                <a:cs typeface="Arial" pitchFamily="34" charset="0"/>
              </a:rPr>
              <a:t>FRAME WORK</a:t>
            </a:r>
          </a:p>
        </p:txBody>
      </p:sp>
      <p:grpSp>
        <p:nvGrpSpPr>
          <p:cNvPr id="47" name="Group 46">
            <a:extLst>
              <a:ext uri="{FF2B5EF4-FFF2-40B4-BE49-F238E27FC236}">
                <a16:creationId xmlns:a16="http://schemas.microsoft.com/office/drawing/2014/main" id="{D5387C27-9080-F3D9-4C6D-6997D9B65AAD}"/>
              </a:ext>
            </a:extLst>
          </p:cNvPr>
          <p:cNvGrpSpPr/>
          <p:nvPr/>
        </p:nvGrpSpPr>
        <p:grpSpPr>
          <a:xfrm>
            <a:off x="891723" y="2552326"/>
            <a:ext cx="7944403" cy="2782370"/>
            <a:chOff x="1050935" y="2658625"/>
            <a:chExt cx="10592537" cy="3709826"/>
          </a:xfrm>
        </p:grpSpPr>
        <p:grpSp>
          <p:nvGrpSpPr>
            <p:cNvPr id="2" name="Group 1">
              <a:extLst>
                <a:ext uri="{FF2B5EF4-FFF2-40B4-BE49-F238E27FC236}">
                  <a16:creationId xmlns:a16="http://schemas.microsoft.com/office/drawing/2014/main" id="{75856EAE-30D6-D035-315C-8E5EA169CA89}"/>
                </a:ext>
              </a:extLst>
            </p:cNvPr>
            <p:cNvGrpSpPr/>
            <p:nvPr/>
          </p:nvGrpSpPr>
          <p:grpSpPr>
            <a:xfrm>
              <a:off x="1050935" y="3530759"/>
              <a:ext cx="2394101" cy="2088232"/>
              <a:chOff x="5248647" y="1608813"/>
              <a:chExt cx="970807" cy="846777"/>
            </a:xfrm>
          </p:grpSpPr>
          <p:sp>
            <p:nvSpPr>
              <p:cNvPr id="6" name="Oval 5">
                <a:extLst>
                  <a:ext uri="{FF2B5EF4-FFF2-40B4-BE49-F238E27FC236}">
                    <a16:creationId xmlns:a16="http://schemas.microsoft.com/office/drawing/2014/main" id="{6FF54C22-7BCE-1E92-BBEC-B3BDD9805CFF}"/>
                  </a:ext>
                </a:extLst>
              </p:cNvPr>
              <p:cNvSpPr/>
              <p:nvPr/>
            </p:nvSpPr>
            <p:spPr>
              <a:xfrm>
                <a:off x="5248647" y="1608813"/>
                <a:ext cx="846777" cy="846777"/>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ko-KR" altLang="en-US" sz="2025" dirty="0">
                  <a:solidFill>
                    <a:prstClr val="white"/>
                  </a:solidFill>
                  <a:latin typeface="Arial"/>
                </a:endParaRPr>
              </a:p>
            </p:txBody>
          </p:sp>
          <p:sp>
            <p:nvSpPr>
              <p:cNvPr id="7" name="Oval 6">
                <a:extLst>
                  <a:ext uri="{FF2B5EF4-FFF2-40B4-BE49-F238E27FC236}">
                    <a16:creationId xmlns:a16="http://schemas.microsoft.com/office/drawing/2014/main" id="{D43B6C27-B6D3-76CD-7784-AA901E73B642}"/>
                  </a:ext>
                </a:extLst>
              </p:cNvPr>
              <p:cNvSpPr/>
              <p:nvPr/>
            </p:nvSpPr>
            <p:spPr>
              <a:xfrm>
                <a:off x="5392663" y="1622672"/>
                <a:ext cx="826791" cy="826791"/>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ko-KR" altLang="en-US" sz="2100" dirty="0">
                  <a:solidFill>
                    <a:prstClr val="black">
                      <a:lumMod val="65000"/>
                      <a:lumOff val="35000"/>
                    </a:prstClr>
                  </a:solidFill>
                  <a:latin typeface="Arial"/>
                </a:endParaRPr>
              </a:p>
            </p:txBody>
          </p:sp>
        </p:grpSp>
        <p:sp>
          <p:nvSpPr>
            <p:cNvPr id="8" name="TextBox 7">
              <a:extLst>
                <a:ext uri="{FF2B5EF4-FFF2-40B4-BE49-F238E27FC236}">
                  <a16:creationId xmlns:a16="http://schemas.microsoft.com/office/drawing/2014/main" id="{F744A0B1-C3EF-6951-3EC3-679B21F0F17B}"/>
                </a:ext>
              </a:extLst>
            </p:cNvPr>
            <p:cNvSpPr txBox="1"/>
            <p:nvPr/>
          </p:nvSpPr>
          <p:spPr>
            <a:xfrm>
              <a:off x="1538896" y="4283619"/>
              <a:ext cx="1653613" cy="1046440"/>
            </a:xfrm>
            <a:prstGeom prst="rect">
              <a:avLst/>
            </a:prstGeom>
            <a:noFill/>
          </p:spPr>
          <p:txBody>
            <a:bodyPr wrap="square" rtlCol="0">
              <a:spAutoFit/>
            </a:bodyPr>
            <a:lstStyle/>
            <a:p>
              <a:pPr algn="ctr" defTabSz="685800">
                <a:defRPr/>
              </a:pPr>
              <a:r>
                <a:rPr lang="en-US" altLang="ko-KR" sz="1500" b="1" dirty="0">
                  <a:solidFill>
                    <a:srgbClr val="5CBE7A"/>
                  </a:solidFill>
                  <a:latin typeface="Arial"/>
                  <a:cs typeface="Arial" pitchFamily="34" charset="0"/>
                </a:rPr>
                <a:t>Preliminary stage</a:t>
              </a:r>
            </a:p>
            <a:p>
              <a:pPr algn="ctr" defTabSz="685800">
                <a:defRPr/>
              </a:pPr>
              <a:endParaRPr lang="ko-KR" altLang="en-US" sz="1500" b="1" dirty="0">
                <a:solidFill>
                  <a:srgbClr val="5CBE7A"/>
                </a:solidFill>
                <a:latin typeface="Arial"/>
                <a:cs typeface="Arial" pitchFamily="34" charset="0"/>
              </a:endParaRPr>
            </a:p>
          </p:txBody>
        </p:sp>
        <p:grpSp>
          <p:nvGrpSpPr>
            <p:cNvPr id="9" name="Group 8">
              <a:extLst>
                <a:ext uri="{FF2B5EF4-FFF2-40B4-BE49-F238E27FC236}">
                  <a16:creationId xmlns:a16="http://schemas.microsoft.com/office/drawing/2014/main" id="{31C752AA-6CC9-7D87-5792-1C66DE9041EC}"/>
                </a:ext>
              </a:extLst>
            </p:cNvPr>
            <p:cNvGrpSpPr/>
            <p:nvPr/>
          </p:nvGrpSpPr>
          <p:grpSpPr>
            <a:xfrm>
              <a:off x="1096767" y="5450756"/>
              <a:ext cx="2579822" cy="917695"/>
              <a:chOff x="2551705" y="4283314"/>
              <a:chExt cx="2579822" cy="917695"/>
            </a:xfrm>
          </p:grpSpPr>
          <p:sp>
            <p:nvSpPr>
              <p:cNvPr id="10" name="TextBox 9">
                <a:extLst>
                  <a:ext uri="{FF2B5EF4-FFF2-40B4-BE49-F238E27FC236}">
                    <a16:creationId xmlns:a16="http://schemas.microsoft.com/office/drawing/2014/main" id="{70217A32-22E9-704D-7B57-C8F38C32EEC4}"/>
                  </a:ext>
                </a:extLst>
              </p:cNvPr>
              <p:cNvSpPr txBox="1"/>
              <p:nvPr/>
            </p:nvSpPr>
            <p:spPr>
              <a:xfrm>
                <a:off x="2774525" y="4523901"/>
                <a:ext cx="2357002" cy="677108"/>
              </a:xfrm>
              <a:prstGeom prst="rect">
                <a:avLst/>
              </a:prstGeom>
              <a:noFill/>
            </p:spPr>
            <p:txBody>
              <a:bodyPr wrap="square" rtlCol="0">
                <a:spAutoFit/>
              </a:bodyPr>
              <a:lstStyle/>
              <a:p>
                <a:pPr defTabSz="685800">
                  <a:defRPr/>
                </a:pPr>
                <a:r>
                  <a:rPr lang="en-US" altLang="ko-KR" sz="900" dirty="0">
                    <a:solidFill>
                      <a:prstClr val="black">
                        <a:lumMod val="65000"/>
                        <a:lumOff val="35000"/>
                      </a:prstClr>
                    </a:solidFill>
                    <a:latin typeface="Arial"/>
                    <a:cs typeface="Arial" pitchFamily="34" charset="0"/>
                  </a:rPr>
                  <a:t>No Statistical Act, Even Memorandum of Understanding (MoU)</a:t>
                </a:r>
              </a:p>
            </p:txBody>
          </p:sp>
          <p:sp>
            <p:nvSpPr>
              <p:cNvPr id="12" name="TextBox 11">
                <a:extLst>
                  <a:ext uri="{FF2B5EF4-FFF2-40B4-BE49-F238E27FC236}">
                    <a16:creationId xmlns:a16="http://schemas.microsoft.com/office/drawing/2014/main" id="{488DC1E1-F3B8-5521-D4F7-4567DE7B8702}"/>
                  </a:ext>
                </a:extLst>
              </p:cNvPr>
              <p:cNvSpPr txBox="1"/>
              <p:nvPr/>
            </p:nvSpPr>
            <p:spPr>
              <a:xfrm>
                <a:off x="2551705" y="4283314"/>
                <a:ext cx="2336966" cy="307776"/>
              </a:xfrm>
              <a:prstGeom prst="rect">
                <a:avLst/>
              </a:prstGeom>
              <a:noFill/>
            </p:spPr>
            <p:txBody>
              <a:bodyPr wrap="square" rtlCol="0">
                <a:spAutoFit/>
              </a:bodyPr>
              <a:lstStyle/>
              <a:p>
                <a:pPr algn="ctr" defTabSz="685800">
                  <a:defRPr/>
                </a:pPr>
                <a:endParaRPr lang="ko-KR" altLang="en-US" sz="900" b="1" dirty="0">
                  <a:solidFill>
                    <a:prstClr val="black">
                      <a:lumMod val="65000"/>
                      <a:lumOff val="35000"/>
                    </a:prstClr>
                  </a:solidFill>
                  <a:latin typeface="Arial"/>
                  <a:cs typeface="Arial" pitchFamily="34" charset="0"/>
                </a:endParaRPr>
              </a:p>
            </p:txBody>
          </p:sp>
        </p:grpSp>
        <p:grpSp>
          <p:nvGrpSpPr>
            <p:cNvPr id="13" name="Group 12">
              <a:extLst>
                <a:ext uri="{FF2B5EF4-FFF2-40B4-BE49-F238E27FC236}">
                  <a16:creationId xmlns:a16="http://schemas.microsoft.com/office/drawing/2014/main" id="{E6FD7911-1C24-FAB1-C41D-70813EF2523B}"/>
                </a:ext>
              </a:extLst>
            </p:cNvPr>
            <p:cNvGrpSpPr/>
            <p:nvPr/>
          </p:nvGrpSpPr>
          <p:grpSpPr>
            <a:xfrm>
              <a:off x="3748338" y="3272255"/>
              <a:ext cx="2394101" cy="2088232"/>
              <a:chOff x="5248647" y="1608813"/>
              <a:chExt cx="970807" cy="846777"/>
            </a:xfrm>
          </p:grpSpPr>
          <p:sp>
            <p:nvSpPr>
              <p:cNvPr id="14" name="Oval 13">
                <a:extLst>
                  <a:ext uri="{FF2B5EF4-FFF2-40B4-BE49-F238E27FC236}">
                    <a16:creationId xmlns:a16="http://schemas.microsoft.com/office/drawing/2014/main" id="{4EA5DB36-EB9A-B4B7-E0A7-7617803B545B}"/>
                  </a:ext>
                </a:extLst>
              </p:cNvPr>
              <p:cNvSpPr/>
              <p:nvPr/>
            </p:nvSpPr>
            <p:spPr>
              <a:xfrm>
                <a:off x="5248647" y="1608813"/>
                <a:ext cx="846777" cy="846777"/>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ko-KR" altLang="en-US" sz="2025">
                  <a:solidFill>
                    <a:prstClr val="white"/>
                  </a:solidFill>
                  <a:latin typeface="Arial"/>
                </a:endParaRPr>
              </a:p>
            </p:txBody>
          </p:sp>
          <p:sp>
            <p:nvSpPr>
              <p:cNvPr id="15" name="Oval 14">
                <a:extLst>
                  <a:ext uri="{FF2B5EF4-FFF2-40B4-BE49-F238E27FC236}">
                    <a16:creationId xmlns:a16="http://schemas.microsoft.com/office/drawing/2014/main" id="{EFBFD866-AFEB-B1E6-5FFF-B563526D79E8}"/>
                  </a:ext>
                </a:extLst>
              </p:cNvPr>
              <p:cNvSpPr/>
              <p:nvPr/>
            </p:nvSpPr>
            <p:spPr>
              <a:xfrm>
                <a:off x="5392663" y="1622672"/>
                <a:ext cx="826791" cy="826791"/>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ko-KR" altLang="en-US" sz="2100" dirty="0">
                  <a:solidFill>
                    <a:prstClr val="black">
                      <a:lumMod val="65000"/>
                      <a:lumOff val="35000"/>
                    </a:prstClr>
                  </a:solidFill>
                  <a:latin typeface="Arial"/>
                </a:endParaRPr>
              </a:p>
            </p:txBody>
          </p:sp>
        </p:grpSp>
        <p:sp>
          <p:nvSpPr>
            <p:cNvPr id="16" name="TextBox 15">
              <a:extLst>
                <a:ext uri="{FF2B5EF4-FFF2-40B4-BE49-F238E27FC236}">
                  <a16:creationId xmlns:a16="http://schemas.microsoft.com/office/drawing/2014/main" id="{9829FB22-39F0-5A19-1F19-BFA64015A174}"/>
                </a:ext>
              </a:extLst>
            </p:cNvPr>
            <p:cNvSpPr txBox="1"/>
            <p:nvPr/>
          </p:nvSpPr>
          <p:spPr>
            <a:xfrm>
              <a:off x="4673608" y="4025115"/>
              <a:ext cx="920113" cy="1354217"/>
            </a:xfrm>
            <a:prstGeom prst="rect">
              <a:avLst/>
            </a:prstGeom>
            <a:noFill/>
          </p:spPr>
          <p:txBody>
            <a:bodyPr wrap="square" rtlCol="0">
              <a:spAutoFit/>
            </a:bodyPr>
            <a:lstStyle/>
            <a:p>
              <a:pPr algn="ctr" defTabSz="685800">
                <a:defRPr/>
              </a:pPr>
              <a:r>
                <a:rPr lang="en-US" altLang="ko-KR" sz="1500" b="1" dirty="0">
                  <a:solidFill>
                    <a:srgbClr val="24A8C2"/>
                  </a:solidFill>
                  <a:latin typeface="Arial"/>
                  <a:cs typeface="Arial" pitchFamily="34" charset="0"/>
                </a:rPr>
                <a:t>Early Stage</a:t>
              </a:r>
            </a:p>
            <a:p>
              <a:pPr algn="ctr" defTabSz="685800">
                <a:defRPr/>
              </a:pPr>
              <a:endParaRPr lang="ko-KR" altLang="en-US" sz="1500" b="1" dirty="0">
                <a:solidFill>
                  <a:srgbClr val="24A8C2"/>
                </a:solidFill>
                <a:latin typeface="Arial"/>
                <a:cs typeface="Arial" pitchFamily="34" charset="0"/>
              </a:endParaRPr>
            </a:p>
          </p:txBody>
        </p:sp>
        <p:grpSp>
          <p:nvGrpSpPr>
            <p:cNvPr id="17" name="Group 16">
              <a:extLst>
                <a:ext uri="{FF2B5EF4-FFF2-40B4-BE49-F238E27FC236}">
                  <a16:creationId xmlns:a16="http://schemas.microsoft.com/office/drawing/2014/main" id="{2CA2EBEA-E2D6-20FF-E3C7-FA0469469DEA}"/>
                </a:ext>
              </a:extLst>
            </p:cNvPr>
            <p:cNvGrpSpPr/>
            <p:nvPr/>
          </p:nvGrpSpPr>
          <p:grpSpPr>
            <a:xfrm>
              <a:off x="3748337" y="5162436"/>
              <a:ext cx="2484897" cy="954107"/>
              <a:chOff x="2551705" y="4283314"/>
              <a:chExt cx="2484897" cy="954107"/>
            </a:xfrm>
          </p:grpSpPr>
          <p:sp>
            <p:nvSpPr>
              <p:cNvPr id="18" name="TextBox 17">
                <a:extLst>
                  <a:ext uri="{FF2B5EF4-FFF2-40B4-BE49-F238E27FC236}">
                    <a16:creationId xmlns:a16="http://schemas.microsoft.com/office/drawing/2014/main" id="{47153B5A-17F3-D5F3-EC0C-A0B4E5DF34E7}"/>
                  </a:ext>
                </a:extLst>
              </p:cNvPr>
              <p:cNvSpPr txBox="1"/>
              <p:nvPr/>
            </p:nvSpPr>
            <p:spPr>
              <a:xfrm>
                <a:off x="2679600" y="4560313"/>
                <a:ext cx="2357002" cy="677108"/>
              </a:xfrm>
              <a:prstGeom prst="rect">
                <a:avLst/>
              </a:prstGeom>
              <a:noFill/>
            </p:spPr>
            <p:txBody>
              <a:bodyPr wrap="square" rtlCol="0">
                <a:spAutoFit/>
              </a:bodyPr>
              <a:lstStyle/>
              <a:p>
                <a:pPr defTabSz="685800">
                  <a:defRPr/>
                </a:pPr>
                <a:r>
                  <a:rPr lang="en-US" altLang="ko-KR" sz="900" dirty="0">
                    <a:solidFill>
                      <a:prstClr val="black">
                        <a:lumMod val="65000"/>
                        <a:lumOff val="35000"/>
                      </a:prstClr>
                    </a:solidFill>
                    <a:latin typeface="Arial"/>
                    <a:cs typeface="Arial" pitchFamily="34" charset="0"/>
                  </a:rPr>
                  <a:t>Provision mandating NBS to Collect data in Statistical Law or MoU</a:t>
                </a:r>
              </a:p>
            </p:txBody>
          </p:sp>
          <p:sp>
            <p:nvSpPr>
              <p:cNvPr id="19" name="TextBox 18">
                <a:extLst>
                  <a:ext uri="{FF2B5EF4-FFF2-40B4-BE49-F238E27FC236}">
                    <a16:creationId xmlns:a16="http://schemas.microsoft.com/office/drawing/2014/main" id="{9D72D839-EA19-881F-A553-DAABCFAB4C78}"/>
                  </a:ext>
                </a:extLst>
              </p:cNvPr>
              <p:cNvSpPr txBox="1"/>
              <p:nvPr/>
            </p:nvSpPr>
            <p:spPr>
              <a:xfrm>
                <a:off x="2551705" y="4283314"/>
                <a:ext cx="2336966" cy="307776"/>
              </a:xfrm>
              <a:prstGeom prst="rect">
                <a:avLst/>
              </a:prstGeom>
              <a:noFill/>
            </p:spPr>
            <p:txBody>
              <a:bodyPr wrap="square" rtlCol="0">
                <a:spAutoFit/>
              </a:bodyPr>
              <a:lstStyle/>
              <a:p>
                <a:pPr algn="ctr" defTabSz="685800">
                  <a:defRPr/>
                </a:pPr>
                <a:endParaRPr lang="ko-KR" altLang="en-US" sz="900" b="1" dirty="0">
                  <a:solidFill>
                    <a:prstClr val="black">
                      <a:lumMod val="65000"/>
                      <a:lumOff val="35000"/>
                    </a:prstClr>
                  </a:solidFill>
                  <a:latin typeface="Arial"/>
                  <a:cs typeface="Arial" pitchFamily="34" charset="0"/>
                </a:endParaRPr>
              </a:p>
            </p:txBody>
          </p:sp>
        </p:grpSp>
        <p:grpSp>
          <p:nvGrpSpPr>
            <p:cNvPr id="27" name="Group 26">
              <a:extLst>
                <a:ext uri="{FF2B5EF4-FFF2-40B4-BE49-F238E27FC236}">
                  <a16:creationId xmlns:a16="http://schemas.microsoft.com/office/drawing/2014/main" id="{0292F897-1E1D-1C2F-9323-D6EA4BDED0A7}"/>
                </a:ext>
              </a:extLst>
            </p:cNvPr>
            <p:cNvGrpSpPr/>
            <p:nvPr/>
          </p:nvGrpSpPr>
          <p:grpSpPr>
            <a:xfrm>
              <a:off x="6485838" y="2925519"/>
              <a:ext cx="2394101" cy="2088232"/>
              <a:chOff x="5248647" y="1608813"/>
              <a:chExt cx="970807" cy="846777"/>
            </a:xfrm>
          </p:grpSpPr>
          <p:sp>
            <p:nvSpPr>
              <p:cNvPr id="33" name="Oval 32">
                <a:extLst>
                  <a:ext uri="{FF2B5EF4-FFF2-40B4-BE49-F238E27FC236}">
                    <a16:creationId xmlns:a16="http://schemas.microsoft.com/office/drawing/2014/main" id="{B36B90B9-BC34-6D10-8828-02107D242C91}"/>
                  </a:ext>
                </a:extLst>
              </p:cNvPr>
              <p:cNvSpPr/>
              <p:nvPr/>
            </p:nvSpPr>
            <p:spPr>
              <a:xfrm>
                <a:off x="5248647" y="1608813"/>
                <a:ext cx="846777" cy="846777"/>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ko-KR" altLang="en-US" sz="2025" dirty="0">
                  <a:solidFill>
                    <a:prstClr val="white"/>
                  </a:solidFill>
                  <a:latin typeface="Arial"/>
                </a:endParaRPr>
              </a:p>
            </p:txBody>
          </p:sp>
          <p:sp>
            <p:nvSpPr>
              <p:cNvPr id="34" name="Oval 33">
                <a:extLst>
                  <a:ext uri="{FF2B5EF4-FFF2-40B4-BE49-F238E27FC236}">
                    <a16:creationId xmlns:a16="http://schemas.microsoft.com/office/drawing/2014/main" id="{A321FE2F-1A07-4252-0C74-2EE4C6D2DB4C}"/>
                  </a:ext>
                </a:extLst>
              </p:cNvPr>
              <p:cNvSpPr/>
              <p:nvPr/>
            </p:nvSpPr>
            <p:spPr>
              <a:xfrm>
                <a:off x="5392663" y="1622672"/>
                <a:ext cx="826791" cy="826791"/>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ko-KR" altLang="en-US" sz="2100" dirty="0">
                  <a:solidFill>
                    <a:prstClr val="black">
                      <a:lumMod val="65000"/>
                      <a:lumOff val="35000"/>
                    </a:prstClr>
                  </a:solidFill>
                  <a:latin typeface="Arial"/>
                </a:endParaRPr>
              </a:p>
            </p:txBody>
          </p:sp>
        </p:grpSp>
        <p:sp>
          <p:nvSpPr>
            <p:cNvPr id="35" name="TextBox 34">
              <a:extLst>
                <a:ext uri="{FF2B5EF4-FFF2-40B4-BE49-F238E27FC236}">
                  <a16:creationId xmlns:a16="http://schemas.microsoft.com/office/drawing/2014/main" id="{DF23B9FF-C69B-AD4F-D284-166BD59558FB}"/>
                </a:ext>
              </a:extLst>
            </p:cNvPr>
            <p:cNvSpPr txBox="1"/>
            <p:nvPr/>
          </p:nvSpPr>
          <p:spPr>
            <a:xfrm>
              <a:off x="7308259" y="3678379"/>
              <a:ext cx="1142193" cy="1046440"/>
            </a:xfrm>
            <a:prstGeom prst="rect">
              <a:avLst/>
            </a:prstGeom>
            <a:noFill/>
          </p:spPr>
          <p:txBody>
            <a:bodyPr wrap="square" rtlCol="0">
              <a:spAutoFit/>
            </a:bodyPr>
            <a:lstStyle/>
            <a:p>
              <a:pPr algn="ctr" defTabSz="685800">
                <a:defRPr/>
              </a:pPr>
              <a:r>
                <a:rPr lang="en-US" altLang="ko-KR" sz="1500" b="1" dirty="0">
                  <a:solidFill>
                    <a:srgbClr val="2CB8AE"/>
                  </a:solidFill>
                  <a:latin typeface="Arial"/>
                  <a:cs typeface="Arial" pitchFamily="34" charset="0"/>
                </a:rPr>
                <a:t>Mature Stage</a:t>
              </a:r>
            </a:p>
            <a:p>
              <a:pPr algn="ctr" defTabSz="685800">
                <a:defRPr/>
              </a:pPr>
              <a:endParaRPr lang="ko-KR" altLang="en-US" sz="1500" b="1" dirty="0">
                <a:solidFill>
                  <a:srgbClr val="2CB8AE"/>
                </a:solidFill>
                <a:latin typeface="Arial"/>
                <a:cs typeface="Arial" pitchFamily="34" charset="0"/>
              </a:endParaRPr>
            </a:p>
          </p:txBody>
        </p:sp>
        <p:grpSp>
          <p:nvGrpSpPr>
            <p:cNvPr id="36" name="Group 35">
              <a:extLst>
                <a:ext uri="{FF2B5EF4-FFF2-40B4-BE49-F238E27FC236}">
                  <a16:creationId xmlns:a16="http://schemas.microsoft.com/office/drawing/2014/main" id="{99D08B4F-9953-7BF1-EA69-F0C72AA192EF}"/>
                </a:ext>
              </a:extLst>
            </p:cNvPr>
            <p:cNvGrpSpPr/>
            <p:nvPr/>
          </p:nvGrpSpPr>
          <p:grpSpPr>
            <a:xfrm>
              <a:off x="6545971" y="4863091"/>
              <a:ext cx="2513053" cy="954107"/>
              <a:chOff x="2551705" y="4283314"/>
              <a:chExt cx="2513053" cy="954107"/>
            </a:xfrm>
          </p:grpSpPr>
          <p:sp>
            <p:nvSpPr>
              <p:cNvPr id="37" name="TextBox 36">
                <a:extLst>
                  <a:ext uri="{FF2B5EF4-FFF2-40B4-BE49-F238E27FC236}">
                    <a16:creationId xmlns:a16="http://schemas.microsoft.com/office/drawing/2014/main" id="{5B357640-ADD7-176E-AFA3-676B81B58FA8}"/>
                  </a:ext>
                </a:extLst>
              </p:cNvPr>
              <p:cNvSpPr txBox="1"/>
              <p:nvPr/>
            </p:nvSpPr>
            <p:spPr>
              <a:xfrm>
                <a:off x="2707756" y="4560313"/>
                <a:ext cx="2357002" cy="677108"/>
              </a:xfrm>
              <a:prstGeom prst="rect">
                <a:avLst/>
              </a:prstGeom>
              <a:noFill/>
            </p:spPr>
            <p:txBody>
              <a:bodyPr wrap="square" rtlCol="0">
                <a:spAutoFit/>
              </a:bodyPr>
              <a:lstStyle/>
              <a:p>
                <a:pPr defTabSz="685800">
                  <a:defRPr/>
                </a:pPr>
                <a:r>
                  <a:rPr lang="en-US" altLang="ko-KR" sz="900" dirty="0">
                    <a:solidFill>
                      <a:prstClr val="black">
                        <a:lumMod val="65000"/>
                        <a:lumOff val="35000"/>
                      </a:prstClr>
                    </a:solidFill>
                    <a:latin typeface="Arial"/>
                    <a:cs typeface="Arial" pitchFamily="34" charset="0"/>
                  </a:rPr>
                  <a:t>MoU entailing NBS to collect some  SBR variables from MDAs</a:t>
                </a:r>
              </a:p>
            </p:txBody>
          </p:sp>
          <p:sp>
            <p:nvSpPr>
              <p:cNvPr id="38" name="TextBox 37">
                <a:extLst>
                  <a:ext uri="{FF2B5EF4-FFF2-40B4-BE49-F238E27FC236}">
                    <a16:creationId xmlns:a16="http://schemas.microsoft.com/office/drawing/2014/main" id="{3FAB9916-6DBB-9520-B42D-58A9C85D6645}"/>
                  </a:ext>
                </a:extLst>
              </p:cNvPr>
              <p:cNvSpPr txBox="1"/>
              <p:nvPr/>
            </p:nvSpPr>
            <p:spPr>
              <a:xfrm>
                <a:off x="2551705" y="4283314"/>
                <a:ext cx="2336966" cy="307776"/>
              </a:xfrm>
              <a:prstGeom prst="rect">
                <a:avLst/>
              </a:prstGeom>
              <a:noFill/>
            </p:spPr>
            <p:txBody>
              <a:bodyPr wrap="square" rtlCol="0">
                <a:spAutoFit/>
              </a:bodyPr>
              <a:lstStyle/>
              <a:p>
                <a:pPr algn="ctr" defTabSz="685800">
                  <a:defRPr/>
                </a:pPr>
                <a:endParaRPr lang="ko-KR" altLang="en-US" sz="900" b="1" dirty="0">
                  <a:solidFill>
                    <a:prstClr val="black">
                      <a:lumMod val="65000"/>
                      <a:lumOff val="35000"/>
                    </a:prstClr>
                  </a:solidFill>
                  <a:latin typeface="Arial"/>
                  <a:cs typeface="Arial" pitchFamily="34" charset="0"/>
                </a:endParaRPr>
              </a:p>
            </p:txBody>
          </p:sp>
        </p:grpSp>
        <p:grpSp>
          <p:nvGrpSpPr>
            <p:cNvPr id="39" name="Group 38">
              <a:extLst>
                <a:ext uri="{FF2B5EF4-FFF2-40B4-BE49-F238E27FC236}">
                  <a16:creationId xmlns:a16="http://schemas.microsoft.com/office/drawing/2014/main" id="{EA1B9FCD-7ED5-66A8-A1F5-C859E558B891}"/>
                </a:ext>
              </a:extLst>
            </p:cNvPr>
            <p:cNvGrpSpPr/>
            <p:nvPr/>
          </p:nvGrpSpPr>
          <p:grpSpPr>
            <a:xfrm>
              <a:off x="9223338" y="2658625"/>
              <a:ext cx="2394101" cy="2088232"/>
              <a:chOff x="5248647" y="1608813"/>
              <a:chExt cx="970807" cy="846777"/>
            </a:xfrm>
          </p:grpSpPr>
          <p:sp>
            <p:nvSpPr>
              <p:cNvPr id="40" name="Oval 39">
                <a:extLst>
                  <a:ext uri="{FF2B5EF4-FFF2-40B4-BE49-F238E27FC236}">
                    <a16:creationId xmlns:a16="http://schemas.microsoft.com/office/drawing/2014/main" id="{1124351F-8BF4-748E-F108-D43827C4B6AD}"/>
                  </a:ext>
                </a:extLst>
              </p:cNvPr>
              <p:cNvSpPr/>
              <p:nvPr/>
            </p:nvSpPr>
            <p:spPr>
              <a:xfrm>
                <a:off x="5248647" y="1608813"/>
                <a:ext cx="846777" cy="846777"/>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ko-KR" altLang="en-US" sz="2025">
                  <a:solidFill>
                    <a:prstClr val="white"/>
                  </a:solidFill>
                  <a:latin typeface="Arial"/>
                </a:endParaRPr>
              </a:p>
            </p:txBody>
          </p:sp>
          <p:sp>
            <p:nvSpPr>
              <p:cNvPr id="41" name="Oval 40">
                <a:extLst>
                  <a:ext uri="{FF2B5EF4-FFF2-40B4-BE49-F238E27FC236}">
                    <a16:creationId xmlns:a16="http://schemas.microsoft.com/office/drawing/2014/main" id="{71D00044-697E-D0DB-6C89-B6088F17E9D3}"/>
                  </a:ext>
                </a:extLst>
              </p:cNvPr>
              <p:cNvSpPr/>
              <p:nvPr/>
            </p:nvSpPr>
            <p:spPr>
              <a:xfrm>
                <a:off x="5392663" y="1622672"/>
                <a:ext cx="826791" cy="826791"/>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ko-KR" altLang="en-US" sz="2100" dirty="0">
                  <a:solidFill>
                    <a:prstClr val="black">
                      <a:lumMod val="65000"/>
                      <a:lumOff val="35000"/>
                    </a:prstClr>
                  </a:solidFill>
                  <a:latin typeface="Arial"/>
                </a:endParaRPr>
              </a:p>
            </p:txBody>
          </p:sp>
        </p:grpSp>
        <p:sp>
          <p:nvSpPr>
            <p:cNvPr id="42" name="TextBox 41">
              <a:extLst>
                <a:ext uri="{FF2B5EF4-FFF2-40B4-BE49-F238E27FC236}">
                  <a16:creationId xmlns:a16="http://schemas.microsoft.com/office/drawing/2014/main" id="{C3988435-B914-887C-E495-03A9972126AD}"/>
                </a:ext>
              </a:extLst>
            </p:cNvPr>
            <p:cNvSpPr txBox="1"/>
            <p:nvPr/>
          </p:nvSpPr>
          <p:spPr>
            <a:xfrm>
              <a:off x="9865333" y="3411486"/>
              <a:ext cx="1471067" cy="1046440"/>
            </a:xfrm>
            <a:prstGeom prst="rect">
              <a:avLst/>
            </a:prstGeom>
            <a:noFill/>
          </p:spPr>
          <p:txBody>
            <a:bodyPr wrap="square" rtlCol="0">
              <a:spAutoFit/>
            </a:bodyPr>
            <a:lstStyle/>
            <a:p>
              <a:pPr algn="ctr" defTabSz="685800">
                <a:defRPr/>
              </a:pPr>
              <a:r>
                <a:rPr lang="en-US" altLang="ko-KR" sz="1500" b="1" dirty="0">
                  <a:solidFill>
                    <a:srgbClr val="24A8C2"/>
                  </a:solidFill>
                  <a:latin typeface="Arial"/>
                  <a:cs typeface="Arial" pitchFamily="34" charset="0"/>
                </a:rPr>
                <a:t>Advanced Stage</a:t>
              </a:r>
            </a:p>
            <a:p>
              <a:pPr algn="ctr" defTabSz="685800">
                <a:defRPr/>
              </a:pPr>
              <a:endParaRPr lang="ko-KR" altLang="en-US" sz="1500" b="1" dirty="0">
                <a:solidFill>
                  <a:srgbClr val="24A8C2"/>
                </a:solidFill>
                <a:latin typeface="Arial"/>
                <a:cs typeface="Arial" pitchFamily="34" charset="0"/>
              </a:endParaRPr>
            </a:p>
          </p:txBody>
        </p:sp>
        <p:grpSp>
          <p:nvGrpSpPr>
            <p:cNvPr id="43" name="Group 42">
              <a:extLst>
                <a:ext uri="{FF2B5EF4-FFF2-40B4-BE49-F238E27FC236}">
                  <a16:creationId xmlns:a16="http://schemas.microsoft.com/office/drawing/2014/main" id="{D6ABAFEA-6236-C43D-9B7E-CA6E7C4DC79D}"/>
                </a:ext>
              </a:extLst>
            </p:cNvPr>
            <p:cNvGrpSpPr/>
            <p:nvPr/>
          </p:nvGrpSpPr>
          <p:grpSpPr>
            <a:xfrm>
              <a:off x="9286469" y="4554305"/>
              <a:ext cx="2357003" cy="769442"/>
              <a:chOff x="2551705" y="4283314"/>
              <a:chExt cx="2357003" cy="769442"/>
            </a:xfrm>
          </p:grpSpPr>
          <p:sp>
            <p:nvSpPr>
              <p:cNvPr id="44" name="TextBox 43">
                <a:extLst>
                  <a:ext uri="{FF2B5EF4-FFF2-40B4-BE49-F238E27FC236}">
                    <a16:creationId xmlns:a16="http://schemas.microsoft.com/office/drawing/2014/main" id="{A92BEBBC-B3DF-8D28-9A98-F6612660BC01}"/>
                  </a:ext>
                </a:extLst>
              </p:cNvPr>
              <p:cNvSpPr txBox="1"/>
              <p:nvPr/>
            </p:nvSpPr>
            <p:spPr>
              <a:xfrm>
                <a:off x="2551706" y="4560313"/>
                <a:ext cx="2357002" cy="492443"/>
              </a:xfrm>
              <a:prstGeom prst="rect">
                <a:avLst/>
              </a:prstGeom>
              <a:noFill/>
            </p:spPr>
            <p:txBody>
              <a:bodyPr wrap="square" rtlCol="0">
                <a:spAutoFit/>
              </a:bodyPr>
              <a:lstStyle/>
              <a:p>
                <a:pPr defTabSz="685800">
                  <a:defRPr/>
                </a:pPr>
                <a:r>
                  <a:rPr lang="en-US" altLang="ko-KR" sz="900" dirty="0">
                    <a:solidFill>
                      <a:prstClr val="black">
                        <a:lumMod val="65000"/>
                        <a:lumOff val="35000"/>
                      </a:prstClr>
                    </a:solidFill>
                    <a:latin typeface="Arial"/>
                    <a:cs typeface="Arial" pitchFamily="34" charset="0"/>
                  </a:rPr>
                  <a:t>Standard Statistics law allows the dissemination of SBR</a:t>
                </a:r>
              </a:p>
            </p:txBody>
          </p:sp>
          <p:sp>
            <p:nvSpPr>
              <p:cNvPr id="45" name="TextBox 44">
                <a:extLst>
                  <a:ext uri="{FF2B5EF4-FFF2-40B4-BE49-F238E27FC236}">
                    <a16:creationId xmlns:a16="http://schemas.microsoft.com/office/drawing/2014/main" id="{F852E709-9440-2DA3-2BB1-3BB4FF54776B}"/>
                  </a:ext>
                </a:extLst>
              </p:cNvPr>
              <p:cNvSpPr txBox="1"/>
              <p:nvPr/>
            </p:nvSpPr>
            <p:spPr>
              <a:xfrm>
                <a:off x="2551705" y="4283314"/>
                <a:ext cx="2336966" cy="307776"/>
              </a:xfrm>
              <a:prstGeom prst="rect">
                <a:avLst/>
              </a:prstGeom>
              <a:noFill/>
            </p:spPr>
            <p:txBody>
              <a:bodyPr wrap="square" rtlCol="0">
                <a:spAutoFit/>
              </a:bodyPr>
              <a:lstStyle/>
              <a:p>
                <a:pPr algn="ctr" defTabSz="685800">
                  <a:defRPr/>
                </a:pPr>
                <a:endParaRPr lang="ko-KR" altLang="en-US" sz="900" b="1" dirty="0">
                  <a:solidFill>
                    <a:prstClr val="black">
                      <a:lumMod val="65000"/>
                      <a:lumOff val="35000"/>
                    </a:prstClr>
                  </a:solidFill>
                  <a:latin typeface="Arial"/>
                  <a:cs typeface="Arial" pitchFamily="34" charset="0"/>
                </a:endParaRPr>
              </a:p>
            </p:txBody>
          </p:sp>
        </p:grpSp>
      </p:grpSp>
      <p:pic>
        <p:nvPicPr>
          <p:cNvPr id="48" name="Picture 351">
            <a:extLst>
              <a:ext uri="{FF2B5EF4-FFF2-40B4-BE49-F238E27FC236}">
                <a16:creationId xmlns:a16="http://schemas.microsoft.com/office/drawing/2014/main" id="{664D1C45-202A-A4CD-04E3-CD319BCAE2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3115" y="4987783"/>
            <a:ext cx="812909" cy="87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Rounded Corners 48">
            <a:extLst>
              <a:ext uri="{FF2B5EF4-FFF2-40B4-BE49-F238E27FC236}">
                <a16:creationId xmlns:a16="http://schemas.microsoft.com/office/drawing/2014/main" id="{15E3571D-05EF-C4C9-4D75-2F0AE8149FE5}"/>
              </a:ext>
            </a:extLst>
          </p:cNvPr>
          <p:cNvSpPr/>
          <p:nvPr/>
        </p:nvSpPr>
        <p:spPr>
          <a:xfrm>
            <a:off x="-166148" y="5724676"/>
            <a:ext cx="7892682" cy="104624"/>
          </a:xfrm>
          <a:prstGeom prst="roundRect">
            <a:avLst>
              <a:gd name="adj" fmla="val 50000"/>
            </a:avLst>
          </a:prstGeom>
          <a:solidFill>
            <a:srgbClr val="00BD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Rectangle: Rounded Corners 49">
            <a:extLst>
              <a:ext uri="{FF2B5EF4-FFF2-40B4-BE49-F238E27FC236}">
                <a16:creationId xmlns:a16="http://schemas.microsoft.com/office/drawing/2014/main" id="{44E7FD0E-7D09-6319-765A-F5617F75EB1F}"/>
              </a:ext>
            </a:extLst>
          </p:cNvPr>
          <p:cNvSpPr/>
          <p:nvPr/>
        </p:nvSpPr>
        <p:spPr>
          <a:xfrm>
            <a:off x="8732604" y="5725460"/>
            <a:ext cx="7892682" cy="104624"/>
          </a:xfrm>
          <a:prstGeom prst="roundRect">
            <a:avLst>
              <a:gd name="adj" fmla="val 50000"/>
            </a:avLst>
          </a:prstGeom>
          <a:solidFill>
            <a:srgbClr val="00BD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18024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Discussions</a:t>
            </a:r>
            <a:r>
              <a:rPr lang="nl-NL" dirty="0"/>
              <a:t> </a:t>
            </a:r>
          </a:p>
        </p:txBody>
      </p:sp>
      <p:sp>
        <p:nvSpPr>
          <p:cNvPr id="3" name="Tijdelijke aanduiding voor inhoud 2"/>
          <p:cNvSpPr>
            <a:spLocks noGrp="1"/>
          </p:cNvSpPr>
          <p:nvPr>
            <p:ph idx="1"/>
          </p:nvPr>
        </p:nvSpPr>
        <p:spPr>
          <a:xfrm>
            <a:off x="628650" y="1242204"/>
            <a:ext cx="7886700" cy="5615796"/>
          </a:xfrm>
        </p:spPr>
        <p:txBody>
          <a:bodyPr>
            <a:normAutofit lnSpcReduction="10000"/>
          </a:bodyPr>
          <a:lstStyle/>
          <a:p>
            <a:pPr marL="0" marR="0" lvl="0" indent="0" rtl="0">
              <a:lnSpc>
                <a:spcPct val="107000"/>
              </a:lnSpc>
              <a:spcBef>
                <a:spcPts val="0"/>
              </a:spcBef>
              <a:spcAft>
                <a:spcPts val="0"/>
              </a:spcAft>
              <a:buClr>
                <a:srgbClr val="000000"/>
              </a:buClr>
              <a:buNone/>
            </a:pPr>
            <a:r>
              <a:rPr lang="en-US" sz="1800" dirty="0">
                <a:effectLst/>
                <a:latin typeface="Calibri" panose="020F0502020204030204" pitchFamily="34" charset="0"/>
                <a:ea typeface="Calibri" panose="020F0502020204030204" pitchFamily="34" charset="0"/>
                <a:cs typeface="Arial" panose="020B0604020202020204" pitchFamily="34" charset="0"/>
              </a:rPr>
              <a:t>5. Give a brief description on the legal framework on official statistics in your country, with a focus on the aspects that are relevant in the production of business statistics. </a:t>
            </a:r>
          </a:p>
          <a:p>
            <a:pPr marL="800100" lvl="1" indent="-342900" fontAlgn="base">
              <a:lnSpc>
                <a:spcPct val="107000"/>
              </a:lnSpc>
              <a:spcBef>
                <a:spcPts val="0"/>
              </a:spcBef>
              <a:buFont typeface="Symbol" panose="05050102010706020507" pitchFamily="18" charset="2"/>
              <a:buChar char=""/>
              <a:tabLst>
                <a:tab pos="457200" algn="l"/>
              </a:tabLst>
            </a:pPr>
            <a:r>
              <a:rPr lang="en-US"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 provision in the statistical law or a MOU(Memorandum of understanding) that mandates or allows the NSO(National Statistical Organization) to collect data that are relevant for SBR?</a:t>
            </a:r>
            <a:endParaRPr lang="en-US" sz="19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800100" lvl="1" indent="-342900" fontAlgn="base">
              <a:lnSpc>
                <a:spcPct val="107000"/>
              </a:lnSpc>
              <a:spcBef>
                <a:spcPts val="0"/>
              </a:spcBef>
              <a:buFont typeface="Symbol" panose="05050102010706020507" pitchFamily="18" charset="2"/>
              <a:buChar char=""/>
              <a:tabLst>
                <a:tab pos="457200" algn="l"/>
              </a:tabLst>
            </a:pPr>
            <a:r>
              <a:rPr lang="en-US"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 provision on how your office should collect data on businesses?</a:t>
            </a:r>
            <a:endParaRPr lang="en-US" sz="19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800100" lvl="1" indent="-342900" fontAlgn="base">
              <a:lnSpc>
                <a:spcPct val="107000"/>
              </a:lnSpc>
              <a:spcBef>
                <a:spcPts val="0"/>
              </a:spcBef>
              <a:buFont typeface="Symbol" panose="05050102010706020507" pitchFamily="18" charset="2"/>
              <a:buChar char=""/>
              <a:tabLst>
                <a:tab pos="457200" algn="l"/>
              </a:tabLst>
            </a:pPr>
            <a:r>
              <a:rPr lang="en-US"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 provision that grants NSO access to administrative data sources (e.g. records of businesses from the tax office)? If not, is there any institutional arrangement on data sharing in general among the NSO and other government agencies at various levels (national, regional or local governments)?</a:t>
            </a:r>
            <a:endParaRPr lang="en-US" sz="19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800100" lvl="1" indent="-342900" fontAlgn="base">
              <a:lnSpc>
                <a:spcPct val="107000"/>
              </a:lnSpc>
              <a:spcBef>
                <a:spcPts val="0"/>
              </a:spcBef>
              <a:buFont typeface="Symbol" panose="05050102010706020507" pitchFamily="18" charset="2"/>
              <a:buChar char=""/>
              <a:tabLst>
                <a:tab pos="457200" algn="l"/>
              </a:tabLst>
            </a:pPr>
            <a:r>
              <a:rPr lang="en-US"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 mandate on the use of unique IDs for businesses in your country? If not, is there any institutional arrangements that helps the sharing of micro-data on businesses?</a:t>
            </a:r>
            <a:endParaRPr lang="en-US" sz="19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800100" lvl="1" indent="-342900" fontAlgn="base">
              <a:lnSpc>
                <a:spcPct val="107000"/>
              </a:lnSpc>
              <a:spcBef>
                <a:spcPts val="0"/>
              </a:spcBef>
              <a:buFont typeface="Symbol" panose="05050102010706020507" pitchFamily="18" charset="2"/>
              <a:buChar char=""/>
              <a:tabLst>
                <a:tab pos="457200" algn="l"/>
              </a:tabLst>
            </a:pPr>
            <a:r>
              <a:rPr lang="en-US"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 provision on how data on businesses should be compiled and disseminated? If not, can you show some published reports or datasets on business statistics?</a:t>
            </a:r>
            <a:endParaRPr lang="en-US" sz="19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Tree>
    <p:extLst>
      <p:ext uri="{BB962C8B-B14F-4D97-AF65-F5344CB8AC3E}">
        <p14:creationId xmlns:p14="http://schemas.microsoft.com/office/powerpoint/2010/main" val="255795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4DC65-E765-C3C6-02DF-9724601C7240}"/>
              </a:ext>
            </a:extLst>
          </p:cNvPr>
          <p:cNvSpPr>
            <a:spLocks noGrp="1"/>
          </p:cNvSpPr>
          <p:nvPr>
            <p:ph type="title"/>
          </p:nvPr>
        </p:nvSpPr>
        <p:spPr/>
        <p:txBody>
          <a:bodyPr/>
          <a:lstStyle/>
          <a:p>
            <a:r>
              <a:rPr lang="en-US" dirty="0"/>
              <a:t>Dimension 2: </a:t>
            </a:r>
            <a:br>
              <a:rPr lang="en-US" dirty="0"/>
            </a:br>
            <a:r>
              <a:rPr lang="en-US" dirty="0"/>
              <a:t>Data sources for the SBR</a:t>
            </a:r>
          </a:p>
        </p:txBody>
      </p:sp>
      <p:sp>
        <p:nvSpPr>
          <p:cNvPr id="3" name="Text Placeholder 2">
            <a:extLst>
              <a:ext uri="{FF2B5EF4-FFF2-40B4-BE49-F238E27FC236}">
                <a16:creationId xmlns:a16="http://schemas.microsoft.com/office/drawing/2014/main" id="{122CC3A8-E87A-58E4-8F78-0F0B93B8BCE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8997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387897-5E88-4DC9-B630-2686B33E51D0}"/>
              </a:ext>
            </a:extLst>
          </p:cNvPr>
          <p:cNvSpPr>
            <a:spLocks noGrp="1"/>
          </p:cNvSpPr>
          <p:nvPr>
            <p:ph type="title"/>
          </p:nvPr>
        </p:nvSpPr>
        <p:spPr>
          <a:xfrm>
            <a:off x="127609" y="298798"/>
            <a:ext cx="6611394" cy="606423"/>
          </a:xfrm>
        </p:spPr>
        <p:txBody>
          <a:bodyPr>
            <a:normAutofit/>
          </a:bodyPr>
          <a:lstStyle/>
          <a:p>
            <a:r>
              <a:rPr lang="en-GB" sz="3300" b="1" dirty="0"/>
              <a:t>(D2) Data sources for the SBR</a:t>
            </a:r>
          </a:p>
        </p:txBody>
      </p:sp>
      <p:sp>
        <p:nvSpPr>
          <p:cNvPr id="5" name="テキスト ボックス 4">
            <a:extLst>
              <a:ext uri="{FF2B5EF4-FFF2-40B4-BE49-F238E27FC236}">
                <a16:creationId xmlns:a16="http://schemas.microsoft.com/office/drawing/2014/main" id="{0EC47793-B1E8-490F-B61D-1D3D92211237}"/>
              </a:ext>
            </a:extLst>
          </p:cNvPr>
          <p:cNvSpPr txBox="1"/>
          <p:nvPr/>
        </p:nvSpPr>
        <p:spPr>
          <a:xfrm>
            <a:off x="655799" y="1167367"/>
            <a:ext cx="7621556" cy="1015663"/>
          </a:xfrm>
          <a:prstGeom prst="rect">
            <a:avLst/>
          </a:prstGeom>
          <a:noFill/>
        </p:spPr>
        <p:txBody>
          <a:bodyPr wrap="square" rtlCol="0">
            <a:spAutoFit/>
          </a:bodyPr>
          <a:lstStyle/>
          <a:p>
            <a:r>
              <a:rPr lang="en-GB" sz="2000" dirty="0">
                <a:effectLst/>
                <a:latin typeface="Meiryo UI" panose="020B0604030504040204" pitchFamily="50" charset="-128"/>
                <a:ea typeface="Meiryo UI" panose="020B0604030504040204" pitchFamily="50" charset="-128"/>
              </a:rPr>
              <a:t>This dimension refers to the </a:t>
            </a:r>
            <a:r>
              <a:rPr lang="en-US" sz="2000" dirty="0">
                <a:effectLst/>
                <a:latin typeface="Meiryo UI" panose="020B0604030504040204" pitchFamily="50" charset="-128"/>
                <a:ea typeface="Meiryo UI" panose="020B0604030504040204" pitchFamily="50" charset="-128"/>
              </a:rPr>
              <a:t>the characteristics of the SBR in terms of the data sources used for establishing and maintaining the SBR</a:t>
            </a:r>
            <a:endParaRPr lang="en-GB" sz="2000" dirty="0">
              <a:effectLst/>
              <a:latin typeface="Arial" panose="020B0604020202020204" pitchFamily="34" charset="0"/>
            </a:endParaRPr>
          </a:p>
        </p:txBody>
      </p:sp>
      <p:graphicFrame>
        <p:nvGraphicFramePr>
          <p:cNvPr id="33" name="コンテンツ プレースホルダー 3">
            <a:extLst>
              <a:ext uri="{FF2B5EF4-FFF2-40B4-BE49-F238E27FC236}">
                <a16:creationId xmlns:a16="http://schemas.microsoft.com/office/drawing/2014/main" id="{A8E869D3-3FA2-425A-BA78-471EFF2CBD38}"/>
              </a:ext>
            </a:extLst>
          </p:cNvPr>
          <p:cNvGraphicFramePr>
            <a:graphicFrameLocks/>
          </p:cNvGraphicFramePr>
          <p:nvPr/>
        </p:nvGraphicFramePr>
        <p:xfrm>
          <a:off x="2019430" y="2399483"/>
          <a:ext cx="6257925" cy="3243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 name="テキスト ボックス 33">
            <a:extLst>
              <a:ext uri="{FF2B5EF4-FFF2-40B4-BE49-F238E27FC236}">
                <a16:creationId xmlns:a16="http://schemas.microsoft.com/office/drawing/2014/main" id="{C99AEF71-98CE-4C5A-8E6A-40A925238B70}"/>
              </a:ext>
            </a:extLst>
          </p:cNvPr>
          <p:cNvSpPr txBox="1"/>
          <p:nvPr/>
        </p:nvSpPr>
        <p:spPr>
          <a:xfrm>
            <a:off x="118609" y="4887012"/>
            <a:ext cx="2319791" cy="553998"/>
          </a:xfrm>
          <a:prstGeom prst="rect">
            <a:avLst/>
          </a:prstGeom>
          <a:noFill/>
        </p:spPr>
        <p:txBody>
          <a:bodyPr wrap="square" rtlCol="0">
            <a:spAutoFit/>
          </a:bodyPr>
          <a:lstStyle/>
          <a:p>
            <a:r>
              <a:rPr lang="en-GB" sz="3000" dirty="0">
                <a:solidFill>
                  <a:schemeClr val="bg1">
                    <a:lumMod val="75000"/>
                  </a:schemeClr>
                </a:solidFill>
              </a:rPr>
              <a:t>preliminary</a:t>
            </a:r>
          </a:p>
        </p:txBody>
      </p:sp>
      <p:sp>
        <p:nvSpPr>
          <p:cNvPr id="35" name="二等辺三角形 34">
            <a:extLst>
              <a:ext uri="{FF2B5EF4-FFF2-40B4-BE49-F238E27FC236}">
                <a16:creationId xmlns:a16="http://schemas.microsoft.com/office/drawing/2014/main" id="{2EE41E25-1197-4DA9-BDA0-785AAB4198DD}"/>
              </a:ext>
            </a:extLst>
          </p:cNvPr>
          <p:cNvSpPr/>
          <p:nvPr/>
        </p:nvSpPr>
        <p:spPr>
          <a:xfrm>
            <a:off x="1472612" y="4578402"/>
            <a:ext cx="331467" cy="331467"/>
          </a:xfrm>
          <a:prstGeom prst="triangle">
            <a:avLst>
              <a:gd name="adj" fmla="val 100000"/>
            </a:avLst>
          </a:prstGeom>
          <a:solidFill>
            <a:schemeClr val="accent6">
              <a:lumMod val="40000"/>
              <a:lumOff val="6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dirty="0"/>
          </a:p>
        </p:txBody>
      </p:sp>
    </p:spTree>
    <p:extLst>
      <p:ext uri="{BB962C8B-B14F-4D97-AF65-F5344CB8AC3E}">
        <p14:creationId xmlns:p14="http://schemas.microsoft.com/office/powerpoint/2010/main" val="123234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0A941E-6633-F74C-AB73-7CED100AF104}"/>
              </a:ext>
            </a:extLst>
          </p:cNvPr>
          <p:cNvSpPr>
            <a:spLocks noGrp="1"/>
          </p:cNvSpPr>
          <p:nvPr>
            <p:ph type="title"/>
          </p:nvPr>
        </p:nvSpPr>
        <p:spPr/>
        <p:txBody>
          <a:bodyPr>
            <a:normAutofit/>
          </a:bodyPr>
          <a:lstStyle/>
          <a:p>
            <a:r>
              <a:rPr lang="en-US" sz="3600" dirty="0"/>
              <a:t>2) Toolkit on SBRs </a:t>
            </a:r>
            <a:r>
              <a:rPr lang="en-US" sz="2000" dirty="0"/>
              <a:t>(under construction)</a:t>
            </a:r>
          </a:p>
        </p:txBody>
      </p:sp>
      <p:pic>
        <p:nvPicPr>
          <p:cNvPr id="5" name="図 4">
            <a:extLst>
              <a:ext uri="{FF2B5EF4-FFF2-40B4-BE49-F238E27FC236}">
                <a16:creationId xmlns:a16="http://schemas.microsoft.com/office/drawing/2014/main" id="{3E466A3A-3ABE-4FA0-AD06-86B50E990FA2}"/>
              </a:ext>
            </a:extLst>
          </p:cNvPr>
          <p:cNvPicPr>
            <a:picLocks noChangeAspect="1"/>
          </p:cNvPicPr>
          <p:nvPr/>
        </p:nvPicPr>
        <p:blipFill>
          <a:blip r:embed="rId3"/>
          <a:stretch>
            <a:fillRect/>
          </a:stretch>
        </p:blipFill>
        <p:spPr>
          <a:xfrm>
            <a:off x="553800" y="2240342"/>
            <a:ext cx="4696294" cy="3937195"/>
          </a:xfrm>
          <a:prstGeom prst="rect">
            <a:avLst/>
          </a:prstGeom>
        </p:spPr>
      </p:pic>
      <p:sp>
        <p:nvSpPr>
          <p:cNvPr id="6" name="Content Placeholder 4">
            <a:extLst>
              <a:ext uri="{FF2B5EF4-FFF2-40B4-BE49-F238E27FC236}">
                <a16:creationId xmlns:a16="http://schemas.microsoft.com/office/drawing/2014/main" id="{CD39A3E5-E442-4E34-8E3E-5372321FA3EA}"/>
              </a:ext>
            </a:extLst>
          </p:cNvPr>
          <p:cNvSpPr>
            <a:spLocks noGrp="1"/>
          </p:cNvSpPr>
          <p:nvPr>
            <p:ph idx="1"/>
          </p:nvPr>
        </p:nvSpPr>
        <p:spPr>
          <a:xfrm>
            <a:off x="481882" y="1536010"/>
            <a:ext cx="8360228" cy="4687210"/>
          </a:xfrm>
        </p:spPr>
        <p:txBody>
          <a:bodyPr/>
          <a:lstStyle/>
          <a:p>
            <a:pPr marL="0" indent="0">
              <a:buNone/>
            </a:pPr>
            <a:r>
              <a:rPr lang="en-US" b="1" dirty="0"/>
              <a:t>A questionnaire for self-assessment</a:t>
            </a:r>
          </a:p>
        </p:txBody>
      </p:sp>
      <p:sp>
        <p:nvSpPr>
          <p:cNvPr id="8" name="テキスト ボックス 7">
            <a:extLst>
              <a:ext uri="{FF2B5EF4-FFF2-40B4-BE49-F238E27FC236}">
                <a16:creationId xmlns:a16="http://schemas.microsoft.com/office/drawing/2014/main" id="{6AA09200-C9EF-424F-970F-5EEB2A0A340C}"/>
              </a:ext>
            </a:extLst>
          </p:cNvPr>
          <p:cNvSpPr txBox="1"/>
          <p:nvPr/>
        </p:nvSpPr>
        <p:spPr>
          <a:xfrm>
            <a:off x="5917527" y="2582935"/>
            <a:ext cx="3015465" cy="892552"/>
          </a:xfrm>
          <a:prstGeom prst="rect">
            <a:avLst/>
          </a:prstGeom>
          <a:noFill/>
        </p:spPr>
        <p:txBody>
          <a:bodyPr wrap="square">
            <a:spAutoFit/>
          </a:bodyPr>
          <a:lstStyle/>
          <a:p>
            <a:r>
              <a:rPr lang="en-GB" sz="2600" b="1" dirty="0">
                <a:latin typeface="Arial" panose="020B0604020202020204" pitchFamily="34" charset="0"/>
                <a:cs typeface="Arial" panose="020B0604020202020204" pitchFamily="34" charset="0"/>
              </a:rPr>
              <a:t>A list of training materials</a:t>
            </a:r>
          </a:p>
        </p:txBody>
      </p:sp>
      <p:sp>
        <p:nvSpPr>
          <p:cNvPr id="10" name="加算記号 9">
            <a:extLst>
              <a:ext uri="{FF2B5EF4-FFF2-40B4-BE49-F238E27FC236}">
                <a16:creationId xmlns:a16="http://schemas.microsoft.com/office/drawing/2014/main" id="{37DCC0C4-753F-4409-A030-CEB67D4A7590}"/>
              </a:ext>
            </a:extLst>
          </p:cNvPr>
          <p:cNvSpPr/>
          <p:nvPr/>
        </p:nvSpPr>
        <p:spPr>
          <a:xfrm>
            <a:off x="5393932" y="2153487"/>
            <a:ext cx="626723" cy="57535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加算記号 9">
            <a:extLst>
              <a:ext uri="{FF2B5EF4-FFF2-40B4-BE49-F238E27FC236}">
                <a16:creationId xmlns:a16="http://schemas.microsoft.com/office/drawing/2014/main" id="{B30016A2-E02D-4D26-A980-434008F9183C}"/>
              </a:ext>
            </a:extLst>
          </p:cNvPr>
          <p:cNvSpPr/>
          <p:nvPr/>
        </p:nvSpPr>
        <p:spPr>
          <a:xfrm>
            <a:off x="5393932" y="3511866"/>
            <a:ext cx="626723" cy="57535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テキスト ボックス 7">
            <a:extLst>
              <a:ext uri="{FF2B5EF4-FFF2-40B4-BE49-F238E27FC236}">
                <a16:creationId xmlns:a16="http://schemas.microsoft.com/office/drawing/2014/main" id="{5CD3C6F5-2588-4D5C-A7FD-DC6E1BC1EE02}"/>
              </a:ext>
            </a:extLst>
          </p:cNvPr>
          <p:cNvSpPr txBox="1"/>
          <p:nvPr/>
        </p:nvSpPr>
        <p:spPr>
          <a:xfrm>
            <a:off x="5970482" y="3921538"/>
            <a:ext cx="3015465" cy="892552"/>
          </a:xfrm>
          <a:prstGeom prst="rect">
            <a:avLst/>
          </a:prstGeom>
          <a:noFill/>
        </p:spPr>
        <p:txBody>
          <a:bodyPr wrap="square">
            <a:spAutoFit/>
          </a:bodyPr>
          <a:lstStyle/>
          <a:p>
            <a:r>
              <a:rPr lang="en-GB" sz="2600" b="1" dirty="0">
                <a:latin typeface="Arial" panose="020B0604020202020204" pitchFamily="34" charset="0"/>
                <a:cs typeface="Arial" panose="020B0604020202020204" pitchFamily="34" charset="0"/>
              </a:rPr>
              <a:t>Knowledge and practice sharing </a:t>
            </a:r>
          </a:p>
        </p:txBody>
      </p:sp>
      <p:sp>
        <p:nvSpPr>
          <p:cNvPr id="13" name="加算記号 9">
            <a:extLst>
              <a:ext uri="{FF2B5EF4-FFF2-40B4-BE49-F238E27FC236}">
                <a16:creationId xmlns:a16="http://schemas.microsoft.com/office/drawing/2014/main" id="{FB7BD09F-EE99-487F-BEE8-EF92D7FD3073}"/>
              </a:ext>
            </a:extLst>
          </p:cNvPr>
          <p:cNvSpPr/>
          <p:nvPr/>
        </p:nvSpPr>
        <p:spPr>
          <a:xfrm>
            <a:off x="5393931" y="4845989"/>
            <a:ext cx="626723" cy="57535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テキスト ボックス 7">
            <a:extLst>
              <a:ext uri="{FF2B5EF4-FFF2-40B4-BE49-F238E27FC236}">
                <a16:creationId xmlns:a16="http://schemas.microsoft.com/office/drawing/2014/main" id="{E81278F7-A3AE-4CAE-93EB-C094146A6B0C}"/>
              </a:ext>
            </a:extLst>
          </p:cNvPr>
          <p:cNvSpPr txBox="1"/>
          <p:nvPr/>
        </p:nvSpPr>
        <p:spPr>
          <a:xfrm>
            <a:off x="5917527" y="5187724"/>
            <a:ext cx="3015465" cy="892552"/>
          </a:xfrm>
          <a:prstGeom prst="rect">
            <a:avLst/>
          </a:prstGeom>
          <a:noFill/>
        </p:spPr>
        <p:txBody>
          <a:bodyPr wrap="square">
            <a:spAutoFit/>
          </a:bodyPr>
          <a:lstStyle/>
          <a:p>
            <a:r>
              <a:rPr lang="en-GB" sz="2600" b="1" dirty="0">
                <a:latin typeface="Arial" panose="020B0604020202020204" pitchFamily="34" charset="0"/>
                <a:cs typeface="Arial" panose="020B0604020202020204" pitchFamily="34" charset="0"/>
              </a:rPr>
              <a:t>Regular global assessment </a:t>
            </a:r>
          </a:p>
        </p:txBody>
      </p:sp>
    </p:spTree>
    <p:extLst>
      <p:ext uri="{BB962C8B-B14F-4D97-AF65-F5344CB8AC3E}">
        <p14:creationId xmlns:p14="http://schemas.microsoft.com/office/powerpoint/2010/main" val="1092647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54439-9FDB-B403-4570-CE052D418D94}"/>
              </a:ext>
            </a:extLst>
          </p:cNvPr>
          <p:cNvSpPr>
            <a:spLocks noGrp="1"/>
          </p:cNvSpPr>
          <p:nvPr>
            <p:ph type="title"/>
          </p:nvPr>
        </p:nvSpPr>
        <p:spPr/>
        <p:txBody>
          <a:bodyPr/>
          <a:lstStyle/>
          <a:p>
            <a:r>
              <a:rPr lang="en-GB" sz="3600" b="1" dirty="0"/>
              <a:t>(D2) Data sources for the SBR</a:t>
            </a:r>
            <a:endParaRPr lang="en-US" dirty="0"/>
          </a:p>
        </p:txBody>
      </p:sp>
      <p:sp>
        <p:nvSpPr>
          <p:cNvPr id="3" name="Content Placeholder 2">
            <a:extLst>
              <a:ext uri="{FF2B5EF4-FFF2-40B4-BE49-F238E27FC236}">
                <a16:creationId xmlns:a16="http://schemas.microsoft.com/office/drawing/2014/main" id="{92C894C2-8119-518C-0088-C52ED91DB351}"/>
              </a:ext>
            </a:extLst>
          </p:cNvPr>
          <p:cNvSpPr>
            <a:spLocks noGrp="1"/>
          </p:cNvSpPr>
          <p:nvPr>
            <p:ph idx="1"/>
          </p:nvPr>
        </p:nvSpPr>
        <p:spPr/>
        <p:txBody>
          <a:bodyPr>
            <a:normAutofit/>
          </a:bodyPr>
          <a:lstStyle/>
          <a:p>
            <a:endParaRPr lang="en-US" sz="1200" dirty="0">
              <a:effectLst/>
              <a:latin typeface="Times New Roman" pitchFamily="18" charset="0"/>
              <a:ea typeface="+mn-ea"/>
              <a:cs typeface="Times New Roman" panose="02020603050405020304" pitchFamily="18" charset="0"/>
            </a:endParaRPr>
          </a:p>
          <a:p>
            <a:pPr marL="0" indent="0">
              <a:buNone/>
            </a:pPr>
            <a:r>
              <a:rPr lang="en-GB" sz="1800" dirty="0">
                <a:effectLst/>
                <a:latin typeface="Segoe UI" panose="020B0502040204020203" pitchFamily="34" charset="0"/>
                <a:ea typeface="Times New Roman" panose="02020603050405020304" pitchFamily="18" charset="0"/>
              </a:rPr>
              <a:t>Data sources may be grouped into three categories:</a:t>
            </a:r>
            <a:endParaRPr lang="en-US" sz="1800" dirty="0">
              <a:effectLst/>
              <a:latin typeface="Segoe UI" panose="020B0502040204020203" pitchFamily="34" charset="0"/>
              <a:ea typeface="Times New Roman" panose="02020603050405020304" pitchFamily="18" charset="0"/>
            </a:endParaRPr>
          </a:p>
          <a:p>
            <a:pPr marL="342900" marR="0" lvl="0" indent="-342900" algn="just">
              <a:spcBef>
                <a:spcPts val="600"/>
              </a:spcBef>
              <a:spcAft>
                <a:spcPts val="600"/>
              </a:spcAft>
              <a:buFont typeface="Symbol" panose="05050102010706020507" pitchFamily="18" charset="2"/>
              <a:buChar char=""/>
            </a:pPr>
            <a:r>
              <a:rPr lang="en-GB" sz="1800" dirty="0">
                <a:effectLst/>
                <a:latin typeface="Segoe UI" panose="020B0502040204020203" pitchFamily="34" charset="0"/>
                <a:ea typeface="Times New Roman" panose="02020603050405020304" pitchFamily="18" charset="0"/>
              </a:rPr>
              <a:t>Administrative sources, such as business registration/license register, tax register, company/trade associations and chambers of commerce registers, social security registers, etc.</a:t>
            </a:r>
            <a:endParaRPr lang="en-US" sz="1800" dirty="0">
              <a:effectLst/>
              <a:latin typeface="Segoe UI" panose="020B0502040204020203" pitchFamily="34" charset="0"/>
              <a:ea typeface="Times New Roman" panose="02020603050405020304" pitchFamily="18" charset="0"/>
            </a:endParaRPr>
          </a:p>
          <a:p>
            <a:pPr marL="342900" marR="0" lvl="0" indent="-342900" algn="just">
              <a:spcBef>
                <a:spcPts val="600"/>
              </a:spcBef>
              <a:spcAft>
                <a:spcPts val="600"/>
              </a:spcAft>
              <a:buFont typeface="Symbol" panose="05050102010706020507" pitchFamily="18" charset="2"/>
              <a:buChar char=""/>
            </a:pPr>
            <a:r>
              <a:rPr lang="en-GB" sz="1800" dirty="0">
                <a:effectLst/>
                <a:latin typeface="Segoe UI" panose="020B0502040204020203" pitchFamily="34" charset="0"/>
                <a:ea typeface="Times New Roman" panose="02020603050405020304" pitchFamily="18" charset="0"/>
              </a:rPr>
              <a:t>Statistical sources: economic census and agricultural census, feedback from economic surveys, profiling and SBR improvement/maintenance surveys.</a:t>
            </a:r>
            <a:endParaRPr lang="en-US" sz="1800" dirty="0">
              <a:effectLst/>
              <a:latin typeface="Segoe UI" panose="020B0502040204020203" pitchFamily="34" charset="0"/>
              <a:ea typeface="Times New Roman" panose="02020603050405020304" pitchFamily="18" charset="0"/>
              <a:cs typeface="+mn-cs"/>
            </a:endParaRPr>
          </a:p>
          <a:p>
            <a:pPr marL="342900" marR="0" lvl="0" indent="-342900" algn="just">
              <a:spcBef>
                <a:spcPts val="600"/>
              </a:spcBef>
              <a:spcAft>
                <a:spcPts val="600"/>
              </a:spcAft>
              <a:buFont typeface="Symbol" panose="05050102010706020507" pitchFamily="18" charset="2"/>
              <a:buChar char=""/>
            </a:pP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Other sources: for example data from private data suppliers, telephone directories and the Internet, big data</a:t>
            </a:r>
            <a:endParaRPr lang="en-US" sz="1050" dirty="0"/>
          </a:p>
        </p:txBody>
      </p:sp>
    </p:spTree>
    <p:extLst>
      <p:ext uri="{BB962C8B-B14F-4D97-AF65-F5344CB8AC3E}">
        <p14:creationId xmlns:p14="http://schemas.microsoft.com/office/powerpoint/2010/main" val="2007978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0A941E-6633-F74C-AB73-7CED100AF104}"/>
              </a:ext>
            </a:extLst>
          </p:cNvPr>
          <p:cNvSpPr>
            <a:spLocks noGrp="1"/>
          </p:cNvSpPr>
          <p:nvPr>
            <p:ph type="title"/>
          </p:nvPr>
        </p:nvSpPr>
        <p:spPr>
          <a:xfrm>
            <a:off x="302079" y="169749"/>
            <a:ext cx="8630906" cy="1325563"/>
          </a:xfrm>
        </p:spPr>
        <p:txBody>
          <a:bodyPr/>
          <a:lstStyle/>
          <a:p>
            <a:r>
              <a:rPr lang="en-US" dirty="0"/>
              <a:t>Dimension 2: </a:t>
            </a:r>
            <a:br>
              <a:rPr lang="en-US" dirty="0"/>
            </a:br>
            <a:r>
              <a:rPr lang="en-US" dirty="0"/>
              <a:t>Data sources for the SBR</a:t>
            </a:r>
          </a:p>
        </p:txBody>
      </p:sp>
      <p:pic>
        <p:nvPicPr>
          <p:cNvPr id="2050" name="Picture 2" descr="Summary Icon #427399 - Free Icons Library">
            <a:extLst>
              <a:ext uri="{FF2B5EF4-FFF2-40B4-BE49-F238E27FC236}">
                <a16:creationId xmlns:a16="http://schemas.microsoft.com/office/drawing/2014/main" id="{E33BBB14-A552-1245-9B9D-56C4693A14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075" y="1495312"/>
            <a:ext cx="3946071" cy="43513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a:extLst>
              <a:ext uri="{FF2B5EF4-FFF2-40B4-BE49-F238E27FC236}">
                <a16:creationId xmlns:a16="http://schemas.microsoft.com/office/drawing/2014/main" id="{F4837A9A-3943-74B3-19B4-C13CD0543BF2}"/>
              </a:ext>
            </a:extLst>
          </p:cNvPr>
          <p:cNvGraphicFramePr/>
          <p:nvPr>
            <p:extLst>
              <p:ext uri="{D42A27DB-BD31-4B8C-83A1-F6EECF244321}">
                <p14:modId xmlns:p14="http://schemas.microsoft.com/office/powerpoint/2010/main" val="3854355726"/>
              </p:ext>
            </p:extLst>
          </p:nvPr>
        </p:nvGraphicFramePr>
        <p:xfrm>
          <a:off x="-96981" y="1674700"/>
          <a:ext cx="5926281" cy="41719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07353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905136C-F732-5594-116F-581089DF8E27}"/>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1459C8EB-BFB7-D5AC-C718-02231E643F96}"/>
              </a:ext>
            </a:extLst>
          </p:cNvPr>
          <p:cNvSpPr>
            <a:spLocks noGrp="1"/>
          </p:cNvSpPr>
          <p:nvPr>
            <p:ph type="body" sz="quarter" idx="11"/>
          </p:nvPr>
        </p:nvSpPr>
        <p:spPr/>
        <p:txBody>
          <a:bodyPr/>
          <a:lstStyle/>
          <a:p>
            <a:r>
              <a:rPr lang="en-US" dirty="0"/>
              <a:t>Data sources for SBRs</a:t>
            </a:r>
          </a:p>
        </p:txBody>
      </p:sp>
      <p:cxnSp>
        <p:nvCxnSpPr>
          <p:cNvPr id="13" name="Straight Arrow Connector 12">
            <a:extLst>
              <a:ext uri="{FF2B5EF4-FFF2-40B4-BE49-F238E27FC236}">
                <a16:creationId xmlns:a16="http://schemas.microsoft.com/office/drawing/2014/main" id="{A6746B32-7331-4A10-A8C3-73045AB5DED6}"/>
              </a:ext>
            </a:extLst>
          </p:cNvPr>
          <p:cNvCxnSpPr>
            <a:stCxn id="10" idx="3"/>
          </p:cNvCxnSpPr>
          <p:nvPr/>
        </p:nvCxnSpPr>
        <p:spPr>
          <a:xfrm flipV="1">
            <a:off x="5532218" y="4037245"/>
            <a:ext cx="782242" cy="999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C0155890-9344-ABE7-D400-F42E2B9514A2}"/>
              </a:ext>
            </a:extLst>
          </p:cNvPr>
          <p:cNvGrpSpPr/>
          <p:nvPr/>
        </p:nvGrpSpPr>
        <p:grpSpPr>
          <a:xfrm>
            <a:off x="1165049" y="2027471"/>
            <a:ext cx="7404697" cy="3506389"/>
            <a:chOff x="1553398" y="1560294"/>
            <a:chExt cx="9872929" cy="4675185"/>
          </a:xfrm>
        </p:grpSpPr>
        <p:pic>
          <p:nvPicPr>
            <p:cNvPr id="7" name="Content Placeholder 4" descr="Database with solid fill">
              <a:extLst>
                <a:ext uri="{FF2B5EF4-FFF2-40B4-BE49-F238E27FC236}">
                  <a16:creationId xmlns:a16="http://schemas.microsoft.com/office/drawing/2014/main" id="{CD5C085F-EAEF-5A8C-3E51-8399573323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9279" y="2357216"/>
              <a:ext cx="2552700" cy="2552700"/>
            </a:xfrm>
            <a:prstGeom prst="rect">
              <a:avLst/>
            </a:prstGeom>
          </p:spPr>
        </p:pic>
        <p:sp>
          <p:nvSpPr>
            <p:cNvPr id="8" name="Rectangle: Rounded Corners 7">
              <a:extLst>
                <a:ext uri="{FF2B5EF4-FFF2-40B4-BE49-F238E27FC236}">
                  <a16:creationId xmlns:a16="http://schemas.microsoft.com/office/drawing/2014/main" id="{05A986E0-26D1-BFE7-1480-7436F4364212}"/>
                </a:ext>
              </a:extLst>
            </p:cNvPr>
            <p:cNvSpPr/>
            <p:nvPr/>
          </p:nvSpPr>
          <p:spPr>
            <a:xfrm>
              <a:off x="3161479" y="1560294"/>
              <a:ext cx="3738562" cy="1685527"/>
            </a:xfrm>
            <a:prstGeom prst="roundRect">
              <a:avLst/>
            </a:prstGeom>
            <a:solidFill>
              <a:srgbClr val="DAE0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rPr>
                <a:t>Admin data</a:t>
              </a:r>
            </a:p>
            <a:p>
              <a:r>
                <a:rPr lang="en-US" sz="1200" dirty="0">
                  <a:solidFill>
                    <a:schemeClr val="tx1"/>
                  </a:solidFill>
                </a:rPr>
                <a:t>Business registers</a:t>
              </a:r>
            </a:p>
            <a:p>
              <a:r>
                <a:rPr lang="en-US" sz="1200" dirty="0">
                  <a:solidFill>
                    <a:schemeClr val="tx1"/>
                  </a:solidFill>
                </a:rPr>
                <a:t>Tax registers</a:t>
              </a:r>
            </a:p>
            <a:p>
              <a:r>
                <a:rPr lang="en-US" sz="1200" dirty="0">
                  <a:solidFill>
                    <a:schemeClr val="tx1"/>
                  </a:solidFill>
                </a:rPr>
                <a:t>Social security registers</a:t>
              </a:r>
            </a:p>
            <a:p>
              <a:r>
                <a:rPr lang="en-US" sz="1200" dirty="0">
                  <a:solidFill>
                    <a:schemeClr val="tx1"/>
                  </a:solidFill>
                </a:rPr>
                <a:t>Industry association registers</a:t>
              </a:r>
            </a:p>
            <a:p>
              <a:r>
                <a:rPr lang="en-US" sz="1200" dirty="0">
                  <a:solidFill>
                    <a:schemeClr val="tx1"/>
                  </a:solidFill>
                </a:rPr>
                <a:t>….</a:t>
              </a:r>
            </a:p>
          </p:txBody>
        </p:sp>
        <p:sp>
          <p:nvSpPr>
            <p:cNvPr id="9" name="Rectangle: Rounded Corners 8">
              <a:extLst>
                <a:ext uri="{FF2B5EF4-FFF2-40B4-BE49-F238E27FC236}">
                  <a16:creationId xmlns:a16="http://schemas.microsoft.com/office/drawing/2014/main" id="{6FB76218-88F3-66A6-D2CC-C1270BA27335}"/>
                </a:ext>
              </a:extLst>
            </p:cNvPr>
            <p:cNvSpPr/>
            <p:nvPr/>
          </p:nvSpPr>
          <p:spPr>
            <a:xfrm>
              <a:off x="1553398" y="3376922"/>
              <a:ext cx="3738562" cy="1325563"/>
            </a:xfrm>
            <a:prstGeom prst="roundRect">
              <a:avLst/>
            </a:prstGeom>
            <a:solidFill>
              <a:srgbClr val="DAE0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rPr>
                <a:t>Statistical sources</a:t>
              </a:r>
            </a:p>
            <a:p>
              <a:pPr defTabSz="685800" fontAlgn="base">
                <a:spcBef>
                  <a:spcPct val="0"/>
                </a:spcBef>
                <a:spcAft>
                  <a:spcPct val="0"/>
                </a:spcAft>
                <a:defRPr/>
              </a:pPr>
              <a:r>
                <a:rPr lang="en-US" sz="1200" dirty="0">
                  <a:solidFill>
                    <a:prstClr val="black"/>
                  </a:solidFill>
                  <a:latin typeface="Calibri" panose="020F0502020204030204"/>
                </a:rPr>
                <a:t>Economic censuses</a:t>
              </a:r>
            </a:p>
            <a:p>
              <a:pPr defTabSz="685800" fontAlgn="base">
                <a:spcBef>
                  <a:spcPct val="0"/>
                </a:spcBef>
                <a:spcAft>
                  <a:spcPct val="0"/>
                </a:spcAft>
                <a:defRPr/>
              </a:pPr>
              <a:r>
                <a:rPr lang="en-US" sz="1200" dirty="0">
                  <a:solidFill>
                    <a:prstClr val="black"/>
                  </a:solidFill>
                  <a:latin typeface="Calibri" panose="020F0502020204030204"/>
                </a:rPr>
                <a:t>improvement surveys </a:t>
              </a:r>
            </a:p>
            <a:p>
              <a:pPr defTabSz="685800" fontAlgn="base">
                <a:spcBef>
                  <a:spcPct val="0"/>
                </a:spcBef>
                <a:spcAft>
                  <a:spcPct val="0"/>
                </a:spcAft>
                <a:defRPr/>
              </a:pPr>
              <a:r>
                <a:rPr lang="en-US" sz="1200" dirty="0">
                  <a:solidFill>
                    <a:prstClr val="black"/>
                  </a:solidFill>
                  <a:latin typeface="Calibri" panose="020F0502020204030204"/>
                </a:rPr>
                <a:t>….</a:t>
              </a:r>
              <a:endParaRPr lang="en-US" sz="1350" dirty="0">
                <a:solidFill>
                  <a:schemeClr val="tx1"/>
                </a:solidFill>
              </a:endParaRPr>
            </a:p>
          </p:txBody>
        </p:sp>
        <p:sp>
          <p:nvSpPr>
            <p:cNvPr id="10" name="Rectangle: Rounded Corners 9">
              <a:extLst>
                <a:ext uri="{FF2B5EF4-FFF2-40B4-BE49-F238E27FC236}">
                  <a16:creationId xmlns:a16="http://schemas.microsoft.com/office/drawing/2014/main" id="{CC9BF7D4-1F5D-9AD9-923A-5DD71A84DA40}"/>
                </a:ext>
              </a:extLst>
            </p:cNvPr>
            <p:cNvSpPr/>
            <p:nvPr/>
          </p:nvSpPr>
          <p:spPr>
            <a:xfrm>
              <a:off x="3637728" y="4909916"/>
              <a:ext cx="3738562" cy="1325563"/>
            </a:xfrm>
            <a:prstGeom prst="roundRect">
              <a:avLst/>
            </a:prstGeom>
            <a:solidFill>
              <a:srgbClr val="DAE0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rPr>
                <a:t>Other sources</a:t>
              </a:r>
            </a:p>
            <a:p>
              <a:r>
                <a:rPr lang="en-US" sz="1200" dirty="0">
                  <a:solidFill>
                    <a:prstClr val="black"/>
                  </a:solidFill>
                  <a:latin typeface="Calibri" panose="020F0502020204030204"/>
                </a:rPr>
                <a:t>Commercial data available from private companies</a:t>
              </a:r>
              <a:endParaRPr lang="en-US" sz="1350" dirty="0">
                <a:solidFill>
                  <a:schemeClr val="tx1"/>
                </a:solidFill>
                <a:latin typeface="Calibri" panose="020F0502020204030204"/>
              </a:endParaRPr>
            </a:p>
            <a:p>
              <a:r>
                <a:rPr lang="en-US" sz="1350" dirty="0">
                  <a:solidFill>
                    <a:schemeClr val="tx1"/>
                  </a:solidFill>
                  <a:latin typeface="Calibri" panose="020F0502020204030204"/>
                </a:rPr>
                <a:t>….</a:t>
              </a:r>
              <a:endParaRPr lang="en-US" sz="1200" dirty="0">
                <a:solidFill>
                  <a:prstClr val="black"/>
                </a:solidFill>
                <a:latin typeface="Calibri" panose="020F0502020204030204"/>
              </a:endParaRPr>
            </a:p>
          </p:txBody>
        </p:sp>
        <p:cxnSp>
          <p:nvCxnSpPr>
            <p:cNvPr id="11" name="Straight Arrow Connector 10">
              <a:extLst>
                <a:ext uri="{FF2B5EF4-FFF2-40B4-BE49-F238E27FC236}">
                  <a16:creationId xmlns:a16="http://schemas.microsoft.com/office/drawing/2014/main" id="{161C52C0-4CC5-27E2-6C56-BF83EDBF7E5D}"/>
                </a:ext>
              </a:extLst>
            </p:cNvPr>
            <p:cNvCxnSpPr>
              <a:cxnSpLocks/>
              <a:stCxn id="8" idx="3"/>
              <a:endCxn id="7" idx="1"/>
            </p:cNvCxnSpPr>
            <p:nvPr/>
          </p:nvCxnSpPr>
          <p:spPr>
            <a:xfrm>
              <a:off x="6900041" y="2403058"/>
              <a:ext cx="1519238" cy="1230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4A49C25-3A9E-8C77-CA8F-E72FDA77B247}"/>
                </a:ext>
              </a:extLst>
            </p:cNvPr>
            <p:cNvCxnSpPr>
              <a:stCxn id="9" idx="3"/>
            </p:cNvCxnSpPr>
            <p:nvPr/>
          </p:nvCxnSpPr>
          <p:spPr>
            <a:xfrm flipV="1">
              <a:off x="5291960" y="4039703"/>
              <a:ext cx="303847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474024D-E54E-AC4A-EB16-62BA0E4CB462}"/>
                </a:ext>
              </a:extLst>
            </p:cNvPr>
            <p:cNvSpPr txBox="1"/>
            <p:nvPr/>
          </p:nvSpPr>
          <p:spPr>
            <a:xfrm>
              <a:off x="8330436" y="2076423"/>
              <a:ext cx="3095891" cy="430887"/>
            </a:xfrm>
            <a:prstGeom prst="rect">
              <a:avLst/>
            </a:prstGeom>
            <a:noFill/>
          </p:spPr>
          <p:txBody>
            <a:bodyPr wrap="none" rtlCol="0">
              <a:spAutoFit/>
            </a:bodyPr>
            <a:lstStyle/>
            <a:p>
              <a:r>
                <a:rPr lang="en-US" sz="1500" dirty="0"/>
                <a:t>Statistical Business Register</a:t>
              </a:r>
              <a:endParaRPr lang="en-US" sz="1350" dirty="0"/>
            </a:p>
          </p:txBody>
        </p:sp>
      </p:grpSp>
    </p:spTree>
    <p:extLst>
      <p:ext uri="{BB962C8B-B14F-4D97-AF65-F5344CB8AC3E}">
        <p14:creationId xmlns:p14="http://schemas.microsoft.com/office/powerpoint/2010/main" val="2035303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54439-9FDB-B403-4570-CE052D418D94}"/>
              </a:ext>
            </a:extLst>
          </p:cNvPr>
          <p:cNvSpPr>
            <a:spLocks noGrp="1"/>
          </p:cNvSpPr>
          <p:nvPr>
            <p:ph type="title"/>
          </p:nvPr>
        </p:nvSpPr>
        <p:spPr/>
        <p:txBody>
          <a:bodyPr/>
          <a:lstStyle/>
          <a:p>
            <a:r>
              <a:rPr lang="en-GB" sz="3600" b="1" dirty="0"/>
              <a:t>(D2) Data sources for the SBR</a:t>
            </a:r>
            <a:endParaRPr lang="en-US" dirty="0"/>
          </a:p>
        </p:txBody>
      </p:sp>
      <p:sp>
        <p:nvSpPr>
          <p:cNvPr id="3" name="Content Placeholder 2">
            <a:extLst>
              <a:ext uri="{FF2B5EF4-FFF2-40B4-BE49-F238E27FC236}">
                <a16:creationId xmlns:a16="http://schemas.microsoft.com/office/drawing/2014/main" id="{92C894C2-8119-518C-0088-C52ED91DB351}"/>
              </a:ext>
            </a:extLst>
          </p:cNvPr>
          <p:cNvSpPr>
            <a:spLocks noGrp="1"/>
          </p:cNvSpPr>
          <p:nvPr>
            <p:ph idx="1"/>
          </p:nvPr>
        </p:nvSpPr>
        <p:spPr/>
        <p:txBody>
          <a:bodyPr>
            <a:normAutofit lnSpcReduction="10000"/>
          </a:bodyPr>
          <a:lstStyle/>
          <a:p>
            <a:r>
              <a:rPr lang="en-US" sz="1800" dirty="0">
                <a:effectLst/>
                <a:latin typeface="Calibri" panose="020F0502020204030204" pitchFamily="34" charset="0"/>
                <a:ea typeface="Calibri" panose="020F0502020204030204" pitchFamily="34" charset="0"/>
              </a:rPr>
              <a:t>The data sources depend greatly on the country’s situation</a:t>
            </a:r>
            <a:r>
              <a:rPr lang="en-US" sz="1800" spc="-5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and</a:t>
            </a:r>
            <a:r>
              <a:rPr lang="en-US" sz="1800" spc="-30" dirty="0">
                <a:effectLst/>
                <a:latin typeface="Calibri" panose="020F0502020204030204" pitchFamily="34" charset="0"/>
                <a:ea typeface="Calibri" panose="020F0502020204030204" pitchFamily="34" charset="0"/>
              </a:rPr>
              <a:t> the </a:t>
            </a:r>
            <a:r>
              <a:rPr lang="en-US" sz="1800" dirty="0">
                <a:effectLst/>
                <a:latin typeface="Calibri" panose="020F0502020204030204" pitchFamily="34" charset="0"/>
                <a:ea typeface="Calibri" panose="020F0502020204030204" pitchFamily="34" charset="0"/>
              </a:rPr>
              <a:t>availability</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of</a:t>
            </a:r>
            <a:r>
              <a:rPr lang="en-US" sz="1800" spc="-4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relevant</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information</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from</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other</a:t>
            </a:r>
            <a:r>
              <a:rPr lang="en-US" sz="1800" spc="-4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institutions.</a:t>
            </a:r>
            <a:r>
              <a:rPr lang="en-US" sz="1800" spc="-40" dirty="0">
                <a:effectLst/>
                <a:latin typeface="Calibri" panose="020F0502020204030204" pitchFamily="34" charset="0"/>
                <a:ea typeface="Calibri" panose="020F0502020204030204" pitchFamily="34" charset="0"/>
              </a:rPr>
              <a:t> </a:t>
            </a:r>
          </a:p>
          <a:p>
            <a:r>
              <a:rPr lang="en-US" sz="1800" dirty="0">
                <a:effectLst/>
                <a:latin typeface="Calibri" panose="020F0502020204030204" pitchFamily="34" charset="0"/>
                <a:ea typeface="Calibri" panose="020F0502020204030204" pitchFamily="34" charset="0"/>
              </a:rPr>
              <a:t>Therefore,</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the</a:t>
            </a:r>
            <a:r>
              <a:rPr lang="en-US" sz="1800" spc="-2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choice</a:t>
            </a:r>
            <a:r>
              <a:rPr lang="en-US" sz="1800" spc="-3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of</a:t>
            </a:r>
            <a:r>
              <a:rPr lang="en-US" sz="1800" spc="-4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the</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best data source depends very much on the specific context of a country. </a:t>
            </a:r>
          </a:p>
          <a:p>
            <a:r>
              <a:rPr lang="en-US" sz="1800" dirty="0">
                <a:effectLst/>
                <a:latin typeface="Calibri" panose="020F0502020204030204" pitchFamily="34" charset="0"/>
                <a:ea typeface="Calibri" panose="020F0502020204030204" pitchFamily="34" charset="0"/>
              </a:rPr>
              <a:t>However, in line with the UN Guidelines on Statistical Business Registers (para 6.4 UN 2020), the recommendation is for SBRs to be created and maintained primarily using administrative sources. </a:t>
            </a:r>
          </a:p>
          <a:p>
            <a:r>
              <a:rPr lang="en-US" sz="1800" dirty="0">
                <a:effectLst/>
                <a:latin typeface="Calibri" panose="020F0502020204030204" pitchFamily="34" charset="0"/>
                <a:ea typeface="Calibri" panose="020F0502020204030204" pitchFamily="34" charset="0"/>
              </a:rPr>
              <a:t>They enable good coverage and stability. This approach is in line with Principle 5 of the United Nations Fundamental Principles of Official Statistics, which states “Data for statistical purposes may be drawn from all types of sources, be they</a:t>
            </a:r>
            <a:r>
              <a:rPr lang="en-US" sz="1800" spc="-4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statistical</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surveys</a:t>
            </a:r>
            <a:r>
              <a:rPr lang="en-US" sz="1800" spc="-5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or</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administrative</a:t>
            </a:r>
            <a:r>
              <a:rPr lang="en-US" sz="1800" spc="-4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records.</a:t>
            </a:r>
            <a:r>
              <a:rPr lang="en-US" sz="1800" spc="-45" dirty="0">
                <a:effectLst/>
                <a:latin typeface="Calibri" panose="020F0502020204030204" pitchFamily="34" charset="0"/>
                <a:ea typeface="Calibri" panose="020F0502020204030204" pitchFamily="34" charset="0"/>
              </a:rPr>
              <a:t> </a:t>
            </a:r>
          </a:p>
          <a:p>
            <a:r>
              <a:rPr lang="en-US" sz="1800" dirty="0">
                <a:effectLst/>
                <a:latin typeface="Calibri" panose="020F0502020204030204" pitchFamily="34" charset="0"/>
                <a:ea typeface="Calibri" panose="020F0502020204030204" pitchFamily="34" charset="0"/>
              </a:rPr>
              <a:t>Statistical</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agencies</a:t>
            </a:r>
            <a:r>
              <a:rPr lang="en-US" sz="1800" spc="-4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are</a:t>
            </a:r>
            <a:r>
              <a:rPr lang="en-US" sz="1800" spc="-4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to</a:t>
            </a:r>
            <a:r>
              <a:rPr lang="en-US" sz="1800" spc="-4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choose</a:t>
            </a:r>
            <a:r>
              <a:rPr lang="en-US" sz="1800" spc="-4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the</a:t>
            </a:r>
            <a:r>
              <a:rPr lang="en-US" sz="1800" spc="-5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source</a:t>
            </a:r>
            <a:r>
              <a:rPr lang="en-US" sz="1800" spc="-4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with</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regard to quality, timeliness, costs and the burden on</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respondents</a:t>
            </a:r>
            <a:endParaRPr lang="en-US" dirty="0"/>
          </a:p>
        </p:txBody>
      </p:sp>
    </p:spTree>
    <p:extLst>
      <p:ext uri="{BB962C8B-B14F-4D97-AF65-F5344CB8AC3E}">
        <p14:creationId xmlns:p14="http://schemas.microsoft.com/office/powerpoint/2010/main" val="480499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54439-9FDB-B403-4570-CE052D418D94}"/>
              </a:ext>
            </a:extLst>
          </p:cNvPr>
          <p:cNvSpPr>
            <a:spLocks noGrp="1"/>
          </p:cNvSpPr>
          <p:nvPr>
            <p:ph type="title"/>
          </p:nvPr>
        </p:nvSpPr>
        <p:spPr/>
        <p:txBody>
          <a:bodyPr>
            <a:normAutofit fontScale="90000"/>
          </a:bodyPr>
          <a:lstStyle/>
          <a:p>
            <a:r>
              <a:rPr lang="en-US" sz="3600" b="1" dirty="0"/>
              <a:t>Limitation on the use of economic censuses as a main source for the maintenance an SBR </a:t>
            </a:r>
            <a:endParaRPr lang="en-US" dirty="0"/>
          </a:p>
        </p:txBody>
      </p:sp>
      <p:sp>
        <p:nvSpPr>
          <p:cNvPr id="3" name="Content Placeholder 2">
            <a:extLst>
              <a:ext uri="{FF2B5EF4-FFF2-40B4-BE49-F238E27FC236}">
                <a16:creationId xmlns:a16="http://schemas.microsoft.com/office/drawing/2014/main" id="{92C894C2-8119-518C-0088-C52ED91DB351}"/>
              </a:ext>
            </a:extLst>
          </p:cNvPr>
          <p:cNvSpPr>
            <a:spLocks noGrp="1"/>
          </p:cNvSpPr>
          <p:nvPr>
            <p:ph idx="1"/>
          </p:nvPr>
        </p:nvSpPr>
        <p:spPr/>
        <p:txBody>
          <a:bodyPr>
            <a:normAutofit fontScale="85000" lnSpcReduction="10000"/>
          </a:bodyPr>
          <a:lstStyle/>
          <a:p>
            <a:r>
              <a:rPr lang="en-US" sz="1800" dirty="0">
                <a:effectLst/>
                <a:latin typeface="Calibri" panose="020F0502020204030204" pitchFamily="34" charset="0"/>
                <a:ea typeface="Calibri" panose="020F0502020204030204" pitchFamily="34" charset="0"/>
              </a:rPr>
              <a:t>Economic censuses are very expensive even if the scope is restricted to businesses with identifiable premises. They are generally conducted at best every five or ten years. Thus, NSOs should consider a suite of annual surveys based on a register-based list to be much more cost-effective.</a:t>
            </a: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SBRs need to be updated between economic censuses. The small businesses located during area enumeration are volatile in the sense that they may go rapidly in and out of production, or ownership, or change their activities or addresses. Thus, to be truly effective as a source of survey frames in the years between censuses, the SBR must be constantly updated, which itself can be costly.</a:t>
            </a: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In addition to its high cost, the enumeration approach has the disadvantage of not being able to identify and document non-recognizable places of business, or enterprises without a fixed location, for example web-based businesses or individual entrepreneurs such as electricians and plumbers providing services at locations other than their homes. </a:t>
            </a:r>
          </a:p>
        </p:txBody>
      </p:sp>
    </p:spTree>
    <p:extLst>
      <p:ext uri="{BB962C8B-B14F-4D97-AF65-F5344CB8AC3E}">
        <p14:creationId xmlns:p14="http://schemas.microsoft.com/office/powerpoint/2010/main" val="2921662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7D0B-B400-2C44-27BF-DBF445F901A5}"/>
              </a:ext>
            </a:extLst>
          </p:cNvPr>
          <p:cNvSpPr>
            <a:spLocks noGrp="1"/>
          </p:cNvSpPr>
          <p:nvPr>
            <p:ph type="title"/>
          </p:nvPr>
        </p:nvSpPr>
        <p:spPr/>
        <p:txBody>
          <a:bodyPr/>
          <a:lstStyle/>
          <a:p>
            <a:r>
              <a:rPr lang="en-US" dirty="0"/>
              <a:t>Further observations</a:t>
            </a:r>
          </a:p>
        </p:txBody>
      </p:sp>
      <p:sp>
        <p:nvSpPr>
          <p:cNvPr id="3" name="Content Placeholder 2">
            <a:extLst>
              <a:ext uri="{FF2B5EF4-FFF2-40B4-BE49-F238E27FC236}">
                <a16:creationId xmlns:a16="http://schemas.microsoft.com/office/drawing/2014/main" id="{F8448479-EAB7-4C61-6BB4-24515B3FF882}"/>
              </a:ext>
            </a:extLst>
          </p:cNvPr>
          <p:cNvSpPr>
            <a:spLocks noGrp="1"/>
          </p:cNvSpPr>
          <p:nvPr>
            <p:ph idx="1"/>
          </p:nvPr>
        </p:nvSpPr>
        <p:spPr>
          <a:xfrm>
            <a:off x="628650" y="1532468"/>
            <a:ext cx="7886700" cy="4644496"/>
          </a:xfrm>
        </p:spPr>
        <p:txBody>
          <a:bodyPr>
            <a:normAutofit fontScale="62500" lnSpcReduction="20000"/>
          </a:bodyPr>
          <a:lstStyle/>
          <a:p>
            <a:r>
              <a:rPr lang="en-US" dirty="0"/>
              <a:t>It should be recognized that there are countries where the NSO does not have access to administrative data, comprehensive administrative data do not exist, or the quality of the administrative data is not sufficient for the update of the SBRs. </a:t>
            </a:r>
          </a:p>
          <a:p>
            <a:r>
              <a:rPr lang="en-US" dirty="0"/>
              <a:t>In these countries, the traditional economic censuses or other kinds of business surveys, as well as household surveys, are therefore an indispensable source for the SBRs. </a:t>
            </a:r>
          </a:p>
          <a:p>
            <a:r>
              <a:rPr lang="en-US" dirty="0"/>
              <a:t>Economic censuses, mostly based on the establishment unit, deliver relevant and core information for the SBR on each establishment, such as address, economic activity, legal unit, number of employees. Even in countries that are able to use administrative data for their SBRs, data from censuses may be used as a complementary source for checking or updating the SBR.</a:t>
            </a:r>
          </a:p>
          <a:p>
            <a:r>
              <a:rPr lang="en-US" dirty="0"/>
              <a:t>The preferred data sources depend on the specific situation in any given country, including the availability of administrative data and the scope and complexity of the national statistical system itself.</a:t>
            </a:r>
          </a:p>
          <a:p>
            <a:r>
              <a:rPr lang="en-US" dirty="0"/>
              <a:t>However, efforts should be undertaken by countries in exploring potential administrative sources for use in the SBR, understanding their coverage and concepts, and assessing their quality. The improvement of the quality and timeliness of the SBR goes hand-in-hand with the improvement of administrative data. In addition, the NSO should aim to actively partner with administrative data providers and influence datasets for use in the SBR.</a:t>
            </a:r>
          </a:p>
          <a:p>
            <a:endParaRPr lang="en-US" dirty="0"/>
          </a:p>
        </p:txBody>
      </p:sp>
    </p:spTree>
    <p:extLst>
      <p:ext uri="{BB962C8B-B14F-4D97-AF65-F5344CB8AC3E}">
        <p14:creationId xmlns:p14="http://schemas.microsoft.com/office/powerpoint/2010/main" val="3106473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F084A-041D-F6B5-D02F-B927EE3A66DE}"/>
              </a:ext>
            </a:extLst>
          </p:cNvPr>
          <p:cNvSpPr>
            <a:spLocks noGrp="1"/>
          </p:cNvSpPr>
          <p:nvPr>
            <p:ph type="title"/>
          </p:nvPr>
        </p:nvSpPr>
        <p:spPr/>
        <p:txBody>
          <a:bodyPr/>
          <a:lstStyle/>
          <a:p>
            <a:r>
              <a:rPr lang="en-US" dirty="0"/>
              <a:t>Summary of stages of maturity for Dimension 2</a:t>
            </a:r>
          </a:p>
        </p:txBody>
      </p:sp>
      <p:grpSp>
        <p:nvGrpSpPr>
          <p:cNvPr id="3" name="Group 2">
            <a:extLst>
              <a:ext uri="{FF2B5EF4-FFF2-40B4-BE49-F238E27FC236}">
                <a16:creationId xmlns:a16="http://schemas.microsoft.com/office/drawing/2014/main" id="{C08E82A9-BCBB-7ABD-CC9E-3B948C2FBFC6}"/>
              </a:ext>
            </a:extLst>
          </p:cNvPr>
          <p:cNvGrpSpPr>
            <a:grpSpLocks/>
          </p:cNvGrpSpPr>
          <p:nvPr/>
        </p:nvGrpSpPr>
        <p:grpSpPr bwMode="auto">
          <a:xfrm>
            <a:off x="342899" y="1819909"/>
            <a:ext cx="8696325" cy="4672965"/>
            <a:chOff x="1626" y="398"/>
            <a:chExt cx="8670" cy="5066"/>
          </a:xfrm>
        </p:grpSpPr>
        <p:sp>
          <p:nvSpPr>
            <p:cNvPr id="29" name="AutoShape 133">
              <a:extLst>
                <a:ext uri="{FF2B5EF4-FFF2-40B4-BE49-F238E27FC236}">
                  <a16:creationId xmlns:a16="http://schemas.microsoft.com/office/drawing/2014/main" id="{0E2FAE59-93E3-03BC-D04C-41146F8DB729}"/>
                </a:ext>
              </a:extLst>
            </p:cNvPr>
            <p:cNvSpPr>
              <a:spLocks/>
            </p:cNvSpPr>
            <p:nvPr/>
          </p:nvSpPr>
          <p:spPr bwMode="auto">
            <a:xfrm>
              <a:off x="1653" y="398"/>
              <a:ext cx="1007" cy="1439"/>
            </a:xfrm>
            <a:custGeom>
              <a:avLst/>
              <a:gdLst>
                <a:gd name="T0" fmla="+- 0 1653 1653"/>
                <a:gd name="T1" fmla="*/ T0 w 1007"/>
                <a:gd name="T2" fmla="+- 0 399 399"/>
                <a:gd name="T3" fmla="*/ 399 h 1439"/>
                <a:gd name="T4" fmla="+- 0 1653 1653"/>
                <a:gd name="T5" fmla="*/ T4 w 1007"/>
                <a:gd name="T6" fmla="+- 0 1334 399"/>
                <a:gd name="T7" fmla="*/ 1334 h 1439"/>
                <a:gd name="T8" fmla="+- 0 2156 1653"/>
                <a:gd name="T9" fmla="*/ T8 w 1007"/>
                <a:gd name="T10" fmla="+- 0 1838 399"/>
                <a:gd name="T11" fmla="*/ 1838 h 1439"/>
                <a:gd name="T12" fmla="+- 0 2660 1653"/>
                <a:gd name="T13" fmla="*/ T12 w 1007"/>
                <a:gd name="T14" fmla="+- 0 1334 399"/>
                <a:gd name="T15" fmla="*/ 1334 h 1439"/>
                <a:gd name="T16" fmla="+- 0 2660 1653"/>
                <a:gd name="T17" fmla="*/ T16 w 1007"/>
                <a:gd name="T18" fmla="+- 0 902 399"/>
                <a:gd name="T19" fmla="*/ 902 h 1439"/>
                <a:gd name="T20" fmla="+- 0 2156 1653"/>
                <a:gd name="T21" fmla="*/ T20 w 1007"/>
                <a:gd name="T22" fmla="+- 0 902 399"/>
                <a:gd name="T23" fmla="*/ 902 h 1439"/>
                <a:gd name="T24" fmla="+- 0 1653 1653"/>
                <a:gd name="T25" fmla="*/ T24 w 1007"/>
                <a:gd name="T26" fmla="+- 0 399 399"/>
                <a:gd name="T27" fmla="*/ 399 h 1439"/>
                <a:gd name="T28" fmla="+- 0 2660 1653"/>
                <a:gd name="T29" fmla="*/ T28 w 1007"/>
                <a:gd name="T30" fmla="+- 0 399 399"/>
                <a:gd name="T31" fmla="*/ 399 h 1439"/>
                <a:gd name="T32" fmla="+- 0 2156 1653"/>
                <a:gd name="T33" fmla="*/ T32 w 1007"/>
                <a:gd name="T34" fmla="+- 0 902 399"/>
                <a:gd name="T35" fmla="*/ 902 h 1439"/>
                <a:gd name="T36" fmla="+- 0 2660 1653"/>
                <a:gd name="T37" fmla="*/ T36 w 1007"/>
                <a:gd name="T38" fmla="+- 0 902 399"/>
                <a:gd name="T39" fmla="*/ 902 h 1439"/>
                <a:gd name="T40" fmla="+- 0 2660 1653"/>
                <a:gd name="T41" fmla="*/ T40 w 1007"/>
                <a:gd name="T42" fmla="+- 0 399 399"/>
                <a:gd name="T43" fmla="*/ 399 h 14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007" h="1439">
                  <a:moveTo>
                    <a:pt x="0" y="0"/>
                  </a:moveTo>
                  <a:lnTo>
                    <a:pt x="0" y="935"/>
                  </a:lnTo>
                  <a:lnTo>
                    <a:pt x="503" y="1439"/>
                  </a:lnTo>
                  <a:lnTo>
                    <a:pt x="1007" y="935"/>
                  </a:lnTo>
                  <a:lnTo>
                    <a:pt x="1007" y="503"/>
                  </a:lnTo>
                  <a:lnTo>
                    <a:pt x="503" y="503"/>
                  </a:lnTo>
                  <a:lnTo>
                    <a:pt x="0" y="0"/>
                  </a:lnTo>
                  <a:close/>
                  <a:moveTo>
                    <a:pt x="1007" y="0"/>
                  </a:moveTo>
                  <a:lnTo>
                    <a:pt x="503" y="503"/>
                  </a:lnTo>
                  <a:lnTo>
                    <a:pt x="1007" y="503"/>
                  </a:lnTo>
                  <a:lnTo>
                    <a:pt x="1007" y="0"/>
                  </a:lnTo>
                  <a:close/>
                </a:path>
              </a:pathLst>
            </a:custGeom>
            <a:solidFill>
              <a:srgbClr val="4F81B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0" name="Freeform 132">
              <a:extLst>
                <a:ext uri="{FF2B5EF4-FFF2-40B4-BE49-F238E27FC236}">
                  <a16:creationId xmlns:a16="http://schemas.microsoft.com/office/drawing/2014/main" id="{7B069689-0760-96CD-FEB4-075F231A7D10}"/>
                </a:ext>
              </a:extLst>
            </p:cNvPr>
            <p:cNvSpPr>
              <a:spLocks/>
            </p:cNvSpPr>
            <p:nvPr/>
          </p:nvSpPr>
          <p:spPr bwMode="auto">
            <a:xfrm>
              <a:off x="1653" y="398"/>
              <a:ext cx="1007" cy="1439"/>
            </a:xfrm>
            <a:custGeom>
              <a:avLst/>
              <a:gdLst>
                <a:gd name="T0" fmla="+- 0 2660 1653"/>
                <a:gd name="T1" fmla="*/ T0 w 1007"/>
                <a:gd name="T2" fmla="+- 0 399 399"/>
                <a:gd name="T3" fmla="*/ 399 h 1439"/>
                <a:gd name="T4" fmla="+- 0 2660 1653"/>
                <a:gd name="T5" fmla="*/ T4 w 1007"/>
                <a:gd name="T6" fmla="+- 0 1334 399"/>
                <a:gd name="T7" fmla="*/ 1334 h 1439"/>
                <a:gd name="T8" fmla="+- 0 2156 1653"/>
                <a:gd name="T9" fmla="*/ T8 w 1007"/>
                <a:gd name="T10" fmla="+- 0 1838 399"/>
                <a:gd name="T11" fmla="*/ 1838 h 1439"/>
                <a:gd name="T12" fmla="+- 0 1653 1653"/>
                <a:gd name="T13" fmla="*/ T12 w 1007"/>
                <a:gd name="T14" fmla="+- 0 1334 399"/>
                <a:gd name="T15" fmla="*/ 1334 h 1439"/>
                <a:gd name="T16" fmla="+- 0 1653 1653"/>
                <a:gd name="T17" fmla="*/ T16 w 1007"/>
                <a:gd name="T18" fmla="+- 0 399 399"/>
                <a:gd name="T19" fmla="*/ 399 h 1439"/>
                <a:gd name="T20" fmla="+- 0 2156 1653"/>
                <a:gd name="T21" fmla="*/ T20 w 1007"/>
                <a:gd name="T22" fmla="+- 0 902 399"/>
                <a:gd name="T23" fmla="*/ 902 h 1439"/>
                <a:gd name="T24" fmla="+- 0 2660 1653"/>
                <a:gd name="T25" fmla="*/ T24 w 1007"/>
                <a:gd name="T26" fmla="+- 0 399 399"/>
                <a:gd name="T27" fmla="*/ 399 h 1439"/>
              </a:gdLst>
              <a:ahLst/>
              <a:cxnLst>
                <a:cxn ang="0">
                  <a:pos x="T1" y="T3"/>
                </a:cxn>
                <a:cxn ang="0">
                  <a:pos x="T5" y="T7"/>
                </a:cxn>
                <a:cxn ang="0">
                  <a:pos x="T9" y="T11"/>
                </a:cxn>
                <a:cxn ang="0">
                  <a:pos x="T13" y="T15"/>
                </a:cxn>
                <a:cxn ang="0">
                  <a:pos x="T17" y="T19"/>
                </a:cxn>
                <a:cxn ang="0">
                  <a:pos x="T21" y="T23"/>
                </a:cxn>
                <a:cxn ang="0">
                  <a:pos x="T25" y="T27"/>
                </a:cxn>
              </a:cxnLst>
              <a:rect l="0" t="0" r="r" b="b"/>
              <a:pathLst>
                <a:path w="1007" h="1439">
                  <a:moveTo>
                    <a:pt x="1007" y="0"/>
                  </a:moveTo>
                  <a:lnTo>
                    <a:pt x="1007" y="935"/>
                  </a:lnTo>
                  <a:lnTo>
                    <a:pt x="503" y="1439"/>
                  </a:lnTo>
                  <a:lnTo>
                    <a:pt x="0" y="935"/>
                  </a:lnTo>
                  <a:lnTo>
                    <a:pt x="0" y="0"/>
                  </a:lnTo>
                  <a:lnTo>
                    <a:pt x="503" y="503"/>
                  </a:lnTo>
                  <a:lnTo>
                    <a:pt x="1007" y="0"/>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1" name="Freeform 131">
              <a:extLst>
                <a:ext uri="{FF2B5EF4-FFF2-40B4-BE49-F238E27FC236}">
                  <a16:creationId xmlns:a16="http://schemas.microsoft.com/office/drawing/2014/main" id="{8CA9A9A5-3383-DCBD-4A86-C13B733BFD36}"/>
                </a:ext>
              </a:extLst>
            </p:cNvPr>
            <p:cNvSpPr>
              <a:spLocks/>
            </p:cNvSpPr>
            <p:nvPr/>
          </p:nvSpPr>
          <p:spPr bwMode="auto">
            <a:xfrm>
              <a:off x="2664" y="399"/>
              <a:ext cx="7632" cy="935"/>
            </a:xfrm>
            <a:custGeom>
              <a:avLst/>
              <a:gdLst>
                <a:gd name="T0" fmla="+- 0 10296 2664"/>
                <a:gd name="T1" fmla="*/ T0 w 7632"/>
                <a:gd name="T2" fmla="+- 0 555 400"/>
                <a:gd name="T3" fmla="*/ 555 h 935"/>
                <a:gd name="T4" fmla="+- 0 10296 2664"/>
                <a:gd name="T5" fmla="*/ T4 w 7632"/>
                <a:gd name="T6" fmla="+- 0 1179 400"/>
                <a:gd name="T7" fmla="*/ 1179 h 935"/>
                <a:gd name="T8" fmla="+- 0 10284 2664"/>
                <a:gd name="T9" fmla="*/ T8 w 7632"/>
                <a:gd name="T10" fmla="+- 0 1239 400"/>
                <a:gd name="T11" fmla="*/ 1239 h 935"/>
                <a:gd name="T12" fmla="+- 0 10250 2664"/>
                <a:gd name="T13" fmla="*/ T12 w 7632"/>
                <a:gd name="T14" fmla="+- 0 1289 400"/>
                <a:gd name="T15" fmla="*/ 1289 h 935"/>
                <a:gd name="T16" fmla="+- 0 10201 2664"/>
                <a:gd name="T17" fmla="*/ T16 w 7632"/>
                <a:gd name="T18" fmla="+- 0 1322 400"/>
                <a:gd name="T19" fmla="*/ 1322 h 935"/>
                <a:gd name="T20" fmla="+- 0 10140 2664"/>
                <a:gd name="T21" fmla="*/ T20 w 7632"/>
                <a:gd name="T22" fmla="+- 0 1335 400"/>
                <a:gd name="T23" fmla="*/ 1335 h 935"/>
                <a:gd name="T24" fmla="+- 0 2664 2664"/>
                <a:gd name="T25" fmla="*/ T24 w 7632"/>
                <a:gd name="T26" fmla="+- 0 1335 400"/>
                <a:gd name="T27" fmla="*/ 1335 h 935"/>
                <a:gd name="T28" fmla="+- 0 2664 2664"/>
                <a:gd name="T29" fmla="*/ T28 w 7632"/>
                <a:gd name="T30" fmla="+- 0 400 400"/>
                <a:gd name="T31" fmla="*/ 400 h 935"/>
                <a:gd name="T32" fmla="+- 0 10140 2664"/>
                <a:gd name="T33" fmla="*/ T32 w 7632"/>
                <a:gd name="T34" fmla="+- 0 400 400"/>
                <a:gd name="T35" fmla="*/ 400 h 935"/>
                <a:gd name="T36" fmla="+- 0 10201 2664"/>
                <a:gd name="T37" fmla="*/ T36 w 7632"/>
                <a:gd name="T38" fmla="+- 0 412 400"/>
                <a:gd name="T39" fmla="*/ 412 h 935"/>
                <a:gd name="T40" fmla="+- 0 10250 2664"/>
                <a:gd name="T41" fmla="*/ T40 w 7632"/>
                <a:gd name="T42" fmla="+- 0 445 400"/>
                <a:gd name="T43" fmla="*/ 445 h 935"/>
                <a:gd name="T44" fmla="+- 0 10284 2664"/>
                <a:gd name="T45" fmla="*/ T44 w 7632"/>
                <a:gd name="T46" fmla="+- 0 495 400"/>
                <a:gd name="T47" fmla="*/ 495 h 935"/>
                <a:gd name="T48" fmla="+- 0 10296 2664"/>
                <a:gd name="T49" fmla="*/ T48 w 7632"/>
                <a:gd name="T50" fmla="+- 0 555 400"/>
                <a:gd name="T51" fmla="*/ 555 h 9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632" h="935">
                  <a:moveTo>
                    <a:pt x="7632" y="155"/>
                  </a:moveTo>
                  <a:lnTo>
                    <a:pt x="7632" y="779"/>
                  </a:lnTo>
                  <a:lnTo>
                    <a:pt x="7620" y="839"/>
                  </a:lnTo>
                  <a:lnTo>
                    <a:pt x="7586" y="889"/>
                  </a:lnTo>
                  <a:lnTo>
                    <a:pt x="7537" y="922"/>
                  </a:lnTo>
                  <a:lnTo>
                    <a:pt x="7476" y="935"/>
                  </a:lnTo>
                  <a:lnTo>
                    <a:pt x="0" y="935"/>
                  </a:lnTo>
                  <a:lnTo>
                    <a:pt x="0" y="0"/>
                  </a:lnTo>
                  <a:lnTo>
                    <a:pt x="7476" y="0"/>
                  </a:lnTo>
                  <a:lnTo>
                    <a:pt x="7537" y="12"/>
                  </a:lnTo>
                  <a:lnTo>
                    <a:pt x="7586" y="45"/>
                  </a:lnTo>
                  <a:lnTo>
                    <a:pt x="7620" y="95"/>
                  </a:lnTo>
                  <a:lnTo>
                    <a:pt x="7632" y="155"/>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2" name="AutoShape 130">
              <a:extLst>
                <a:ext uri="{FF2B5EF4-FFF2-40B4-BE49-F238E27FC236}">
                  <a16:creationId xmlns:a16="http://schemas.microsoft.com/office/drawing/2014/main" id="{15F79C62-BEFE-A612-13F8-ED50AD6EDF96}"/>
                </a:ext>
              </a:extLst>
            </p:cNvPr>
            <p:cNvSpPr>
              <a:spLocks/>
            </p:cNvSpPr>
            <p:nvPr/>
          </p:nvSpPr>
          <p:spPr bwMode="auto">
            <a:xfrm>
              <a:off x="1626" y="1602"/>
              <a:ext cx="1007" cy="1439"/>
            </a:xfrm>
            <a:custGeom>
              <a:avLst/>
              <a:gdLst>
                <a:gd name="T0" fmla="+- 0 1626 1626"/>
                <a:gd name="T1" fmla="*/ T0 w 1007"/>
                <a:gd name="T2" fmla="+- 0 1603 1603"/>
                <a:gd name="T3" fmla="*/ 1603 h 1439"/>
                <a:gd name="T4" fmla="+- 0 1626 1626"/>
                <a:gd name="T5" fmla="*/ T4 w 1007"/>
                <a:gd name="T6" fmla="+- 0 2538 1603"/>
                <a:gd name="T7" fmla="*/ 2538 h 1439"/>
                <a:gd name="T8" fmla="+- 0 2130 1626"/>
                <a:gd name="T9" fmla="*/ T8 w 1007"/>
                <a:gd name="T10" fmla="+- 0 3042 1603"/>
                <a:gd name="T11" fmla="*/ 3042 h 1439"/>
                <a:gd name="T12" fmla="+- 0 2633 1626"/>
                <a:gd name="T13" fmla="*/ T12 w 1007"/>
                <a:gd name="T14" fmla="+- 0 2538 1603"/>
                <a:gd name="T15" fmla="*/ 2538 h 1439"/>
                <a:gd name="T16" fmla="+- 0 2633 1626"/>
                <a:gd name="T17" fmla="*/ T16 w 1007"/>
                <a:gd name="T18" fmla="+- 0 2106 1603"/>
                <a:gd name="T19" fmla="*/ 2106 h 1439"/>
                <a:gd name="T20" fmla="+- 0 2130 1626"/>
                <a:gd name="T21" fmla="*/ T20 w 1007"/>
                <a:gd name="T22" fmla="+- 0 2106 1603"/>
                <a:gd name="T23" fmla="*/ 2106 h 1439"/>
                <a:gd name="T24" fmla="+- 0 1626 1626"/>
                <a:gd name="T25" fmla="*/ T24 w 1007"/>
                <a:gd name="T26" fmla="+- 0 1603 1603"/>
                <a:gd name="T27" fmla="*/ 1603 h 1439"/>
                <a:gd name="T28" fmla="+- 0 2633 1626"/>
                <a:gd name="T29" fmla="*/ T28 w 1007"/>
                <a:gd name="T30" fmla="+- 0 1603 1603"/>
                <a:gd name="T31" fmla="*/ 1603 h 1439"/>
                <a:gd name="T32" fmla="+- 0 2130 1626"/>
                <a:gd name="T33" fmla="*/ T32 w 1007"/>
                <a:gd name="T34" fmla="+- 0 2106 1603"/>
                <a:gd name="T35" fmla="*/ 2106 h 1439"/>
                <a:gd name="T36" fmla="+- 0 2633 1626"/>
                <a:gd name="T37" fmla="*/ T36 w 1007"/>
                <a:gd name="T38" fmla="+- 0 2106 1603"/>
                <a:gd name="T39" fmla="*/ 2106 h 1439"/>
                <a:gd name="T40" fmla="+- 0 2633 1626"/>
                <a:gd name="T41" fmla="*/ T40 w 1007"/>
                <a:gd name="T42" fmla="+- 0 1603 1603"/>
                <a:gd name="T43" fmla="*/ 1603 h 14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007" h="1439">
                  <a:moveTo>
                    <a:pt x="0" y="0"/>
                  </a:moveTo>
                  <a:lnTo>
                    <a:pt x="0" y="935"/>
                  </a:lnTo>
                  <a:lnTo>
                    <a:pt x="504" y="1439"/>
                  </a:lnTo>
                  <a:lnTo>
                    <a:pt x="1007" y="935"/>
                  </a:lnTo>
                  <a:lnTo>
                    <a:pt x="1007" y="503"/>
                  </a:lnTo>
                  <a:lnTo>
                    <a:pt x="504" y="503"/>
                  </a:lnTo>
                  <a:lnTo>
                    <a:pt x="0" y="0"/>
                  </a:lnTo>
                  <a:close/>
                  <a:moveTo>
                    <a:pt x="1007" y="0"/>
                  </a:moveTo>
                  <a:lnTo>
                    <a:pt x="504" y="503"/>
                  </a:lnTo>
                  <a:lnTo>
                    <a:pt x="1007" y="503"/>
                  </a:lnTo>
                  <a:lnTo>
                    <a:pt x="1007" y="0"/>
                  </a:lnTo>
                  <a:close/>
                </a:path>
              </a:pathLst>
            </a:custGeom>
            <a:solidFill>
              <a:srgbClr val="4F81B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3" name="Freeform 129">
              <a:extLst>
                <a:ext uri="{FF2B5EF4-FFF2-40B4-BE49-F238E27FC236}">
                  <a16:creationId xmlns:a16="http://schemas.microsoft.com/office/drawing/2014/main" id="{9075FE2B-F5E7-016E-5D97-0A697A2391CB}"/>
                </a:ext>
              </a:extLst>
            </p:cNvPr>
            <p:cNvSpPr>
              <a:spLocks/>
            </p:cNvSpPr>
            <p:nvPr/>
          </p:nvSpPr>
          <p:spPr bwMode="auto">
            <a:xfrm>
              <a:off x="1626" y="1602"/>
              <a:ext cx="1007" cy="1439"/>
            </a:xfrm>
            <a:custGeom>
              <a:avLst/>
              <a:gdLst>
                <a:gd name="T0" fmla="+- 0 2633 1626"/>
                <a:gd name="T1" fmla="*/ T0 w 1007"/>
                <a:gd name="T2" fmla="+- 0 1603 1603"/>
                <a:gd name="T3" fmla="*/ 1603 h 1439"/>
                <a:gd name="T4" fmla="+- 0 2633 1626"/>
                <a:gd name="T5" fmla="*/ T4 w 1007"/>
                <a:gd name="T6" fmla="+- 0 2538 1603"/>
                <a:gd name="T7" fmla="*/ 2538 h 1439"/>
                <a:gd name="T8" fmla="+- 0 2130 1626"/>
                <a:gd name="T9" fmla="*/ T8 w 1007"/>
                <a:gd name="T10" fmla="+- 0 3042 1603"/>
                <a:gd name="T11" fmla="*/ 3042 h 1439"/>
                <a:gd name="T12" fmla="+- 0 1626 1626"/>
                <a:gd name="T13" fmla="*/ T12 w 1007"/>
                <a:gd name="T14" fmla="+- 0 2538 1603"/>
                <a:gd name="T15" fmla="*/ 2538 h 1439"/>
                <a:gd name="T16" fmla="+- 0 1626 1626"/>
                <a:gd name="T17" fmla="*/ T16 w 1007"/>
                <a:gd name="T18" fmla="+- 0 1603 1603"/>
                <a:gd name="T19" fmla="*/ 1603 h 1439"/>
                <a:gd name="T20" fmla="+- 0 2130 1626"/>
                <a:gd name="T21" fmla="*/ T20 w 1007"/>
                <a:gd name="T22" fmla="+- 0 2106 1603"/>
                <a:gd name="T23" fmla="*/ 2106 h 1439"/>
                <a:gd name="T24" fmla="+- 0 2633 1626"/>
                <a:gd name="T25" fmla="*/ T24 w 1007"/>
                <a:gd name="T26" fmla="+- 0 1603 1603"/>
                <a:gd name="T27" fmla="*/ 1603 h 1439"/>
              </a:gdLst>
              <a:ahLst/>
              <a:cxnLst>
                <a:cxn ang="0">
                  <a:pos x="T1" y="T3"/>
                </a:cxn>
                <a:cxn ang="0">
                  <a:pos x="T5" y="T7"/>
                </a:cxn>
                <a:cxn ang="0">
                  <a:pos x="T9" y="T11"/>
                </a:cxn>
                <a:cxn ang="0">
                  <a:pos x="T13" y="T15"/>
                </a:cxn>
                <a:cxn ang="0">
                  <a:pos x="T17" y="T19"/>
                </a:cxn>
                <a:cxn ang="0">
                  <a:pos x="T21" y="T23"/>
                </a:cxn>
                <a:cxn ang="0">
                  <a:pos x="T25" y="T27"/>
                </a:cxn>
              </a:cxnLst>
              <a:rect l="0" t="0" r="r" b="b"/>
              <a:pathLst>
                <a:path w="1007" h="1439">
                  <a:moveTo>
                    <a:pt x="1007" y="0"/>
                  </a:moveTo>
                  <a:lnTo>
                    <a:pt x="1007" y="935"/>
                  </a:lnTo>
                  <a:lnTo>
                    <a:pt x="504" y="1439"/>
                  </a:lnTo>
                  <a:lnTo>
                    <a:pt x="0" y="935"/>
                  </a:lnTo>
                  <a:lnTo>
                    <a:pt x="0" y="0"/>
                  </a:lnTo>
                  <a:lnTo>
                    <a:pt x="504" y="503"/>
                  </a:lnTo>
                  <a:lnTo>
                    <a:pt x="1007" y="0"/>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4" name="Freeform 128">
              <a:extLst>
                <a:ext uri="{FF2B5EF4-FFF2-40B4-BE49-F238E27FC236}">
                  <a16:creationId xmlns:a16="http://schemas.microsoft.com/office/drawing/2014/main" id="{410CF5BC-275D-809F-23D8-F74721EBFBC3}"/>
                </a:ext>
              </a:extLst>
            </p:cNvPr>
            <p:cNvSpPr>
              <a:spLocks/>
            </p:cNvSpPr>
            <p:nvPr/>
          </p:nvSpPr>
          <p:spPr bwMode="auto">
            <a:xfrm>
              <a:off x="2664" y="1604"/>
              <a:ext cx="7632" cy="936"/>
            </a:xfrm>
            <a:custGeom>
              <a:avLst/>
              <a:gdLst>
                <a:gd name="T0" fmla="+- 0 10296 2664"/>
                <a:gd name="T1" fmla="*/ T0 w 7632"/>
                <a:gd name="T2" fmla="+- 0 1761 1605"/>
                <a:gd name="T3" fmla="*/ 1761 h 936"/>
                <a:gd name="T4" fmla="+- 0 10296 2664"/>
                <a:gd name="T5" fmla="*/ T4 w 7632"/>
                <a:gd name="T6" fmla="+- 0 2385 1605"/>
                <a:gd name="T7" fmla="*/ 2385 h 936"/>
                <a:gd name="T8" fmla="+- 0 10284 2664"/>
                <a:gd name="T9" fmla="*/ T8 w 7632"/>
                <a:gd name="T10" fmla="+- 0 2445 1605"/>
                <a:gd name="T11" fmla="*/ 2445 h 936"/>
                <a:gd name="T12" fmla="+- 0 10250 2664"/>
                <a:gd name="T13" fmla="*/ T12 w 7632"/>
                <a:gd name="T14" fmla="+- 0 2495 1605"/>
                <a:gd name="T15" fmla="*/ 2495 h 936"/>
                <a:gd name="T16" fmla="+- 0 10201 2664"/>
                <a:gd name="T17" fmla="*/ T16 w 7632"/>
                <a:gd name="T18" fmla="+- 0 2528 1605"/>
                <a:gd name="T19" fmla="*/ 2528 h 936"/>
                <a:gd name="T20" fmla="+- 0 10140 2664"/>
                <a:gd name="T21" fmla="*/ T20 w 7632"/>
                <a:gd name="T22" fmla="+- 0 2541 1605"/>
                <a:gd name="T23" fmla="*/ 2541 h 936"/>
                <a:gd name="T24" fmla="+- 0 2664 2664"/>
                <a:gd name="T25" fmla="*/ T24 w 7632"/>
                <a:gd name="T26" fmla="+- 0 2541 1605"/>
                <a:gd name="T27" fmla="*/ 2541 h 936"/>
                <a:gd name="T28" fmla="+- 0 2664 2664"/>
                <a:gd name="T29" fmla="*/ T28 w 7632"/>
                <a:gd name="T30" fmla="+- 0 1605 1605"/>
                <a:gd name="T31" fmla="*/ 1605 h 936"/>
                <a:gd name="T32" fmla="+- 0 10140 2664"/>
                <a:gd name="T33" fmla="*/ T32 w 7632"/>
                <a:gd name="T34" fmla="+- 0 1605 1605"/>
                <a:gd name="T35" fmla="*/ 1605 h 936"/>
                <a:gd name="T36" fmla="+- 0 10201 2664"/>
                <a:gd name="T37" fmla="*/ T36 w 7632"/>
                <a:gd name="T38" fmla="+- 0 1617 1605"/>
                <a:gd name="T39" fmla="*/ 1617 h 936"/>
                <a:gd name="T40" fmla="+- 0 10250 2664"/>
                <a:gd name="T41" fmla="*/ T40 w 7632"/>
                <a:gd name="T42" fmla="+- 0 1650 1605"/>
                <a:gd name="T43" fmla="*/ 1650 h 936"/>
                <a:gd name="T44" fmla="+- 0 10284 2664"/>
                <a:gd name="T45" fmla="*/ T44 w 7632"/>
                <a:gd name="T46" fmla="+- 0 1700 1605"/>
                <a:gd name="T47" fmla="*/ 1700 h 936"/>
                <a:gd name="T48" fmla="+- 0 10296 2664"/>
                <a:gd name="T49" fmla="*/ T48 w 7632"/>
                <a:gd name="T50" fmla="+- 0 1761 1605"/>
                <a:gd name="T51" fmla="*/ 1761 h 9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632" h="936">
                  <a:moveTo>
                    <a:pt x="7632" y="156"/>
                  </a:moveTo>
                  <a:lnTo>
                    <a:pt x="7632" y="780"/>
                  </a:lnTo>
                  <a:lnTo>
                    <a:pt x="7620" y="840"/>
                  </a:lnTo>
                  <a:lnTo>
                    <a:pt x="7586" y="890"/>
                  </a:lnTo>
                  <a:lnTo>
                    <a:pt x="7537" y="923"/>
                  </a:lnTo>
                  <a:lnTo>
                    <a:pt x="7476" y="936"/>
                  </a:lnTo>
                  <a:lnTo>
                    <a:pt x="0" y="936"/>
                  </a:lnTo>
                  <a:lnTo>
                    <a:pt x="0" y="0"/>
                  </a:lnTo>
                  <a:lnTo>
                    <a:pt x="7476" y="0"/>
                  </a:lnTo>
                  <a:lnTo>
                    <a:pt x="7537" y="12"/>
                  </a:lnTo>
                  <a:lnTo>
                    <a:pt x="7586" y="45"/>
                  </a:lnTo>
                  <a:lnTo>
                    <a:pt x="7620" y="95"/>
                  </a:lnTo>
                  <a:lnTo>
                    <a:pt x="7632" y="156"/>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5" name="AutoShape 127">
              <a:extLst>
                <a:ext uri="{FF2B5EF4-FFF2-40B4-BE49-F238E27FC236}">
                  <a16:creationId xmlns:a16="http://schemas.microsoft.com/office/drawing/2014/main" id="{4575DD78-C3A7-22D9-C0D0-AB8DC73734E7}"/>
                </a:ext>
              </a:extLst>
            </p:cNvPr>
            <p:cNvSpPr>
              <a:spLocks/>
            </p:cNvSpPr>
            <p:nvPr/>
          </p:nvSpPr>
          <p:spPr bwMode="auto">
            <a:xfrm>
              <a:off x="1653" y="2835"/>
              <a:ext cx="1007" cy="1439"/>
            </a:xfrm>
            <a:custGeom>
              <a:avLst/>
              <a:gdLst>
                <a:gd name="T0" fmla="+- 0 1653 1653"/>
                <a:gd name="T1" fmla="*/ T0 w 1007"/>
                <a:gd name="T2" fmla="+- 0 2836 2836"/>
                <a:gd name="T3" fmla="*/ 2836 h 1439"/>
                <a:gd name="T4" fmla="+- 0 1653 1653"/>
                <a:gd name="T5" fmla="*/ T4 w 1007"/>
                <a:gd name="T6" fmla="+- 0 3771 2836"/>
                <a:gd name="T7" fmla="*/ 3771 h 1439"/>
                <a:gd name="T8" fmla="+- 0 2156 1653"/>
                <a:gd name="T9" fmla="*/ T8 w 1007"/>
                <a:gd name="T10" fmla="+- 0 4275 2836"/>
                <a:gd name="T11" fmla="*/ 4275 h 1439"/>
                <a:gd name="T12" fmla="+- 0 2660 1653"/>
                <a:gd name="T13" fmla="*/ T12 w 1007"/>
                <a:gd name="T14" fmla="+- 0 3771 2836"/>
                <a:gd name="T15" fmla="*/ 3771 h 1439"/>
                <a:gd name="T16" fmla="+- 0 2660 1653"/>
                <a:gd name="T17" fmla="*/ T16 w 1007"/>
                <a:gd name="T18" fmla="+- 0 3339 2836"/>
                <a:gd name="T19" fmla="*/ 3339 h 1439"/>
                <a:gd name="T20" fmla="+- 0 2156 1653"/>
                <a:gd name="T21" fmla="*/ T20 w 1007"/>
                <a:gd name="T22" fmla="+- 0 3339 2836"/>
                <a:gd name="T23" fmla="*/ 3339 h 1439"/>
                <a:gd name="T24" fmla="+- 0 1653 1653"/>
                <a:gd name="T25" fmla="*/ T24 w 1007"/>
                <a:gd name="T26" fmla="+- 0 2836 2836"/>
                <a:gd name="T27" fmla="*/ 2836 h 1439"/>
                <a:gd name="T28" fmla="+- 0 2660 1653"/>
                <a:gd name="T29" fmla="*/ T28 w 1007"/>
                <a:gd name="T30" fmla="+- 0 2836 2836"/>
                <a:gd name="T31" fmla="*/ 2836 h 1439"/>
                <a:gd name="T32" fmla="+- 0 2156 1653"/>
                <a:gd name="T33" fmla="*/ T32 w 1007"/>
                <a:gd name="T34" fmla="+- 0 3339 2836"/>
                <a:gd name="T35" fmla="*/ 3339 h 1439"/>
                <a:gd name="T36" fmla="+- 0 2660 1653"/>
                <a:gd name="T37" fmla="*/ T36 w 1007"/>
                <a:gd name="T38" fmla="+- 0 3339 2836"/>
                <a:gd name="T39" fmla="*/ 3339 h 1439"/>
                <a:gd name="T40" fmla="+- 0 2660 1653"/>
                <a:gd name="T41" fmla="*/ T40 w 1007"/>
                <a:gd name="T42" fmla="+- 0 2836 2836"/>
                <a:gd name="T43" fmla="*/ 2836 h 14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007" h="1439">
                  <a:moveTo>
                    <a:pt x="0" y="0"/>
                  </a:moveTo>
                  <a:lnTo>
                    <a:pt x="0" y="935"/>
                  </a:lnTo>
                  <a:lnTo>
                    <a:pt x="503" y="1439"/>
                  </a:lnTo>
                  <a:lnTo>
                    <a:pt x="1007" y="935"/>
                  </a:lnTo>
                  <a:lnTo>
                    <a:pt x="1007" y="503"/>
                  </a:lnTo>
                  <a:lnTo>
                    <a:pt x="503" y="503"/>
                  </a:lnTo>
                  <a:lnTo>
                    <a:pt x="0" y="0"/>
                  </a:lnTo>
                  <a:close/>
                  <a:moveTo>
                    <a:pt x="1007" y="0"/>
                  </a:moveTo>
                  <a:lnTo>
                    <a:pt x="503" y="503"/>
                  </a:lnTo>
                  <a:lnTo>
                    <a:pt x="1007" y="503"/>
                  </a:lnTo>
                  <a:lnTo>
                    <a:pt x="1007" y="0"/>
                  </a:lnTo>
                  <a:close/>
                </a:path>
              </a:pathLst>
            </a:custGeom>
            <a:solidFill>
              <a:srgbClr val="4F81B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 name="Freeform 126">
              <a:extLst>
                <a:ext uri="{FF2B5EF4-FFF2-40B4-BE49-F238E27FC236}">
                  <a16:creationId xmlns:a16="http://schemas.microsoft.com/office/drawing/2014/main" id="{C48FB76C-7FFD-14D1-09DF-A5A1ECC8A57B}"/>
                </a:ext>
              </a:extLst>
            </p:cNvPr>
            <p:cNvSpPr>
              <a:spLocks/>
            </p:cNvSpPr>
            <p:nvPr/>
          </p:nvSpPr>
          <p:spPr bwMode="auto">
            <a:xfrm>
              <a:off x="1653" y="2835"/>
              <a:ext cx="1007" cy="1439"/>
            </a:xfrm>
            <a:custGeom>
              <a:avLst/>
              <a:gdLst>
                <a:gd name="T0" fmla="+- 0 2660 1653"/>
                <a:gd name="T1" fmla="*/ T0 w 1007"/>
                <a:gd name="T2" fmla="+- 0 2836 2836"/>
                <a:gd name="T3" fmla="*/ 2836 h 1439"/>
                <a:gd name="T4" fmla="+- 0 2660 1653"/>
                <a:gd name="T5" fmla="*/ T4 w 1007"/>
                <a:gd name="T6" fmla="+- 0 3771 2836"/>
                <a:gd name="T7" fmla="*/ 3771 h 1439"/>
                <a:gd name="T8" fmla="+- 0 2156 1653"/>
                <a:gd name="T9" fmla="*/ T8 w 1007"/>
                <a:gd name="T10" fmla="+- 0 4275 2836"/>
                <a:gd name="T11" fmla="*/ 4275 h 1439"/>
                <a:gd name="T12" fmla="+- 0 1653 1653"/>
                <a:gd name="T13" fmla="*/ T12 w 1007"/>
                <a:gd name="T14" fmla="+- 0 3771 2836"/>
                <a:gd name="T15" fmla="*/ 3771 h 1439"/>
                <a:gd name="T16" fmla="+- 0 1653 1653"/>
                <a:gd name="T17" fmla="*/ T16 w 1007"/>
                <a:gd name="T18" fmla="+- 0 2836 2836"/>
                <a:gd name="T19" fmla="*/ 2836 h 1439"/>
                <a:gd name="T20" fmla="+- 0 2156 1653"/>
                <a:gd name="T21" fmla="*/ T20 w 1007"/>
                <a:gd name="T22" fmla="+- 0 3339 2836"/>
                <a:gd name="T23" fmla="*/ 3339 h 1439"/>
                <a:gd name="T24" fmla="+- 0 2660 1653"/>
                <a:gd name="T25" fmla="*/ T24 w 1007"/>
                <a:gd name="T26" fmla="+- 0 2836 2836"/>
                <a:gd name="T27" fmla="*/ 2836 h 1439"/>
              </a:gdLst>
              <a:ahLst/>
              <a:cxnLst>
                <a:cxn ang="0">
                  <a:pos x="T1" y="T3"/>
                </a:cxn>
                <a:cxn ang="0">
                  <a:pos x="T5" y="T7"/>
                </a:cxn>
                <a:cxn ang="0">
                  <a:pos x="T9" y="T11"/>
                </a:cxn>
                <a:cxn ang="0">
                  <a:pos x="T13" y="T15"/>
                </a:cxn>
                <a:cxn ang="0">
                  <a:pos x="T17" y="T19"/>
                </a:cxn>
                <a:cxn ang="0">
                  <a:pos x="T21" y="T23"/>
                </a:cxn>
                <a:cxn ang="0">
                  <a:pos x="T25" y="T27"/>
                </a:cxn>
              </a:cxnLst>
              <a:rect l="0" t="0" r="r" b="b"/>
              <a:pathLst>
                <a:path w="1007" h="1439">
                  <a:moveTo>
                    <a:pt x="1007" y="0"/>
                  </a:moveTo>
                  <a:lnTo>
                    <a:pt x="1007" y="935"/>
                  </a:lnTo>
                  <a:lnTo>
                    <a:pt x="503" y="1439"/>
                  </a:lnTo>
                  <a:lnTo>
                    <a:pt x="0" y="935"/>
                  </a:lnTo>
                  <a:lnTo>
                    <a:pt x="0" y="0"/>
                  </a:lnTo>
                  <a:lnTo>
                    <a:pt x="503" y="503"/>
                  </a:lnTo>
                  <a:lnTo>
                    <a:pt x="1007" y="0"/>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7" name="Freeform 125">
              <a:extLst>
                <a:ext uri="{FF2B5EF4-FFF2-40B4-BE49-F238E27FC236}">
                  <a16:creationId xmlns:a16="http://schemas.microsoft.com/office/drawing/2014/main" id="{0DA83821-8C4C-6F06-1BA5-883225E7F426}"/>
                </a:ext>
              </a:extLst>
            </p:cNvPr>
            <p:cNvSpPr>
              <a:spLocks/>
            </p:cNvSpPr>
            <p:nvPr/>
          </p:nvSpPr>
          <p:spPr bwMode="auto">
            <a:xfrm>
              <a:off x="2664" y="2822"/>
              <a:ext cx="7632" cy="935"/>
            </a:xfrm>
            <a:custGeom>
              <a:avLst/>
              <a:gdLst>
                <a:gd name="T0" fmla="+- 0 10296 2664"/>
                <a:gd name="T1" fmla="*/ T0 w 7632"/>
                <a:gd name="T2" fmla="+- 0 2978 2823"/>
                <a:gd name="T3" fmla="*/ 2978 h 935"/>
                <a:gd name="T4" fmla="+- 0 10296 2664"/>
                <a:gd name="T5" fmla="*/ T4 w 7632"/>
                <a:gd name="T6" fmla="+- 0 3602 2823"/>
                <a:gd name="T7" fmla="*/ 3602 h 935"/>
                <a:gd name="T8" fmla="+- 0 10284 2664"/>
                <a:gd name="T9" fmla="*/ T8 w 7632"/>
                <a:gd name="T10" fmla="+- 0 3662 2823"/>
                <a:gd name="T11" fmla="*/ 3662 h 935"/>
                <a:gd name="T12" fmla="+- 0 10250 2664"/>
                <a:gd name="T13" fmla="*/ T12 w 7632"/>
                <a:gd name="T14" fmla="+- 0 3712 2823"/>
                <a:gd name="T15" fmla="*/ 3712 h 935"/>
                <a:gd name="T16" fmla="+- 0 10201 2664"/>
                <a:gd name="T17" fmla="*/ T16 w 7632"/>
                <a:gd name="T18" fmla="+- 0 3745 2823"/>
                <a:gd name="T19" fmla="*/ 3745 h 935"/>
                <a:gd name="T20" fmla="+- 0 10140 2664"/>
                <a:gd name="T21" fmla="*/ T20 w 7632"/>
                <a:gd name="T22" fmla="+- 0 3758 2823"/>
                <a:gd name="T23" fmla="*/ 3758 h 935"/>
                <a:gd name="T24" fmla="+- 0 2664 2664"/>
                <a:gd name="T25" fmla="*/ T24 w 7632"/>
                <a:gd name="T26" fmla="+- 0 3758 2823"/>
                <a:gd name="T27" fmla="*/ 3758 h 935"/>
                <a:gd name="T28" fmla="+- 0 2664 2664"/>
                <a:gd name="T29" fmla="*/ T28 w 7632"/>
                <a:gd name="T30" fmla="+- 0 2823 2823"/>
                <a:gd name="T31" fmla="*/ 2823 h 935"/>
                <a:gd name="T32" fmla="+- 0 10140 2664"/>
                <a:gd name="T33" fmla="*/ T32 w 7632"/>
                <a:gd name="T34" fmla="+- 0 2823 2823"/>
                <a:gd name="T35" fmla="*/ 2823 h 935"/>
                <a:gd name="T36" fmla="+- 0 10201 2664"/>
                <a:gd name="T37" fmla="*/ T36 w 7632"/>
                <a:gd name="T38" fmla="+- 0 2835 2823"/>
                <a:gd name="T39" fmla="*/ 2835 h 935"/>
                <a:gd name="T40" fmla="+- 0 10250 2664"/>
                <a:gd name="T41" fmla="*/ T40 w 7632"/>
                <a:gd name="T42" fmla="+- 0 2868 2823"/>
                <a:gd name="T43" fmla="*/ 2868 h 935"/>
                <a:gd name="T44" fmla="+- 0 10284 2664"/>
                <a:gd name="T45" fmla="*/ T44 w 7632"/>
                <a:gd name="T46" fmla="+- 0 2918 2823"/>
                <a:gd name="T47" fmla="*/ 2918 h 935"/>
                <a:gd name="T48" fmla="+- 0 10296 2664"/>
                <a:gd name="T49" fmla="*/ T48 w 7632"/>
                <a:gd name="T50" fmla="+- 0 2978 2823"/>
                <a:gd name="T51" fmla="*/ 2978 h 9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632" h="935">
                  <a:moveTo>
                    <a:pt x="7632" y="155"/>
                  </a:moveTo>
                  <a:lnTo>
                    <a:pt x="7632" y="779"/>
                  </a:lnTo>
                  <a:lnTo>
                    <a:pt x="7620" y="839"/>
                  </a:lnTo>
                  <a:lnTo>
                    <a:pt x="7586" y="889"/>
                  </a:lnTo>
                  <a:lnTo>
                    <a:pt x="7537" y="922"/>
                  </a:lnTo>
                  <a:lnTo>
                    <a:pt x="7476" y="935"/>
                  </a:lnTo>
                  <a:lnTo>
                    <a:pt x="0" y="935"/>
                  </a:lnTo>
                  <a:lnTo>
                    <a:pt x="0" y="0"/>
                  </a:lnTo>
                  <a:lnTo>
                    <a:pt x="7476" y="0"/>
                  </a:lnTo>
                  <a:lnTo>
                    <a:pt x="7537" y="12"/>
                  </a:lnTo>
                  <a:lnTo>
                    <a:pt x="7586" y="45"/>
                  </a:lnTo>
                  <a:lnTo>
                    <a:pt x="7620" y="95"/>
                  </a:lnTo>
                  <a:lnTo>
                    <a:pt x="7632" y="155"/>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8" name="AutoShape 124">
              <a:extLst>
                <a:ext uri="{FF2B5EF4-FFF2-40B4-BE49-F238E27FC236}">
                  <a16:creationId xmlns:a16="http://schemas.microsoft.com/office/drawing/2014/main" id="{13CB5D6C-F558-DBF8-E4DB-2F93176ED0B9}"/>
                </a:ext>
              </a:extLst>
            </p:cNvPr>
            <p:cNvSpPr>
              <a:spLocks/>
            </p:cNvSpPr>
            <p:nvPr/>
          </p:nvSpPr>
          <p:spPr bwMode="auto">
            <a:xfrm>
              <a:off x="1653" y="4025"/>
              <a:ext cx="1007" cy="1439"/>
            </a:xfrm>
            <a:custGeom>
              <a:avLst/>
              <a:gdLst>
                <a:gd name="T0" fmla="+- 0 1653 1653"/>
                <a:gd name="T1" fmla="*/ T0 w 1007"/>
                <a:gd name="T2" fmla="+- 0 4026 4026"/>
                <a:gd name="T3" fmla="*/ 4026 h 1439"/>
                <a:gd name="T4" fmla="+- 0 1653 1653"/>
                <a:gd name="T5" fmla="*/ T4 w 1007"/>
                <a:gd name="T6" fmla="+- 0 4961 4026"/>
                <a:gd name="T7" fmla="*/ 4961 h 1439"/>
                <a:gd name="T8" fmla="+- 0 2156 1653"/>
                <a:gd name="T9" fmla="*/ T8 w 1007"/>
                <a:gd name="T10" fmla="+- 0 5465 4026"/>
                <a:gd name="T11" fmla="*/ 5465 h 1439"/>
                <a:gd name="T12" fmla="+- 0 2660 1653"/>
                <a:gd name="T13" fmla="*/ T12 w 1007"/>
                <a:gd name="T14" fmla="+- 0 4961 4026"/>
                <a:gd name="T15" fmla="*/ 4961 h 1439"/>
                <a:gd name="T16" fmla="+- 0 2660 1653"/>
                <a:gd name="T17" fmla="*/ T16 w 1007"/>
                <a:gd name="T18" fmla="+- 0 4529 4026"/>
                <a:gd name="T19" fmla="*/ 4529 h 1439"/>
                <a:gd name="T20" fmla="+- 0 2156 1653"/>
                <a:gd name="T21" fmla="*/ T20 w 1007"/>
                <a:gd name="T22" fmla="+- 0 4529 4026"/>
                <a:gd name="T23" fmla="*/ 4529 h 1439"/>
                <a:gd name="T24" fmla="+- 0 1653 1653"/>
                <a:gd name="T25" fmla="*/ T24 w 1007"/>
                <a:gd name="T26" fmla="+- 0 4026 4026"/>
                <a:gd name="T27" fmla="*/ 4026 h 1439"/>
                <a:gd name="T28" fmla="+- 0 2660 1653"/>
                <a:gd name="T29" fmla="*/ T28 w 1007"/>
                <a:gd name="T30" fmla="+- 0 4026 4026"/>
                <a:gd name="T31" fmla="*/ 4026 h 1439"/>
                <a:gd name="T32" fmla="+- 0 2156 1653"/>
                <a:gd name="T33" fmla="*/ T32 w 1007"/>
                <a:gd name="T34" fmla="+- 0 4529 4026"/>
                <a:gd name="T35" fmla="*/ 4529 h 1439"/>
                <a:gd name="T36" fmla="+- 0 2660 1653"/>
                <a:gd name="T37" fmla="*/ T36 w 1007"/>
                <a:gd name="T38" fmla="+- 0 4529 4026"/>
                <a:gd name="T39" fmla="*/ 4529 h 1439"/>
                <a:gd name="T40" fmla="+- 0 2660 1653"/>
                <a:gd name="T41" fmla="*/ T40 w 1007"/>
                <a:gd name="T42" fmla="+- 0 4026 4026"/>
                <a:gd name="T43" fmla="*/ 4026 h 14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007" h="1439">
                  <a:moveTo>
                    <a:pt x="0" y="0"/>
                  </a:moveTo>
                  <a:lnTo>
                    <a:pt x="0" y="935"/>
                  </a:lnTo>
                  <a:lnTo>
                    <a:pt x="503" y="1439"/>
                  </a:lnTo>
                  <a:lnTo>
                    <a:pt x="1007" y="935"/>
                  </a:lnTo>
                  <a:lnTo>
                    <a:pt x="1007" y="503"/>
                  </a:lnTo>
                  <a:lnTo>
                    <a:pt x="503" y="503"/>
                  </a:lnTo>
                  <a:lnTo>
                    <a:pt x="0" y="0"/>
                  </a:lnTo>
                  <a:close/>
                  <a:moveTo>
                    <a:pt x="1007" y="0"/>
                  </a:moveTo>
                  <a:lnTo>
                    <a:pt x="503" y="503"/>
                  </a:lnTo>
                  <a:lnTo>
                    <a:pt x="1007" y="503"/>
                  </a:lnTo>
                  <a:lnTo>
                    <a:pt x="1007" y="0"/>
                  </a:lnTo>
                  <a:close/>
                </a:path>
              </a:pathLst>
            </a:custGeom>
            <a:solidFill>
              <a:srgbClr val="4F81B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 name="Freeform 123">
              <a:extLst>
                <a:ext uri="{FF2B5EF4-FFF2-40B4-BE49-F238E27FC236}">
                  <a16:creationId xmlns:a16="http://schemas.microsoft.com/office/drawing/2014/main" id="{76BAF4EB-5D1B-4951-4FF7-93AF0E17A551}"/>
                </a:ext>
              </a:extLst>
            </p:cNvPr>
            <p:cNvSpPr>
              <a:spLocks/>
            </p:cNvSpPr>
            <p:nvPr/>
          </p:nvSpPr>
          <p:spPr bwMode="auto">
            <a:xfrm>
              <a:off x="1653" y="4025"/>
              <a:ext cx="1007" cy="1439"/>
            </a:xfrm>
            <a:custGeom>
              <a:avLst/>
              <a:gdLst>
                <a:gd name="T0" fmla="+- 0 2660 1653"/>
                <a:gd name="T1" fmla="*/ T0 w 1007"/>
                <a:gd name="T2" fmla="+- 0 4026 4026"/>
                <a:gd name="T3" fmla="*/ 4026 h 1439"/>
                <a:gd name="T4" fmla="+- 0 2660 1653"/>
                <a:gd name="T5" fmla="*/ T4 w 1007"/>
                <a:gd name="T6" fmla="+- 0 4961 4026"/>
                <a:gd name="T7" fmla="*/ 4961 h 1439"/>
                <a:gd name="T8" fmla="+- 0 2156 1653"/>
                <a:gd name="T9" fmla="*/ T8 w 1007"/>
                <a:gd name="T10" fmla="+- 0 5465 4026"/>
                <a:gd name="T11" fmla="*/ 5465 h 1439"/>
                <a:gd name="T12" fmla="+- 0 1653 1653"/>
                <a:gd name="T13" fmla="*/ T12 w 1007"/>
                <a:gd name="T14" fmla="+- 0 4961 4026"/>
                <a:gd name="T15" fmla="*/ 4961 h 1439"/>
                <a:gd name="T16" fmla="+- 0 1653 1653"/>
                <a:gd name="T17" fmla="*/ T16 w 1007"/>
                <a:gd name="T18" fmla="+- 0 4026 4026"/>
                <a:gd name="T19" fmla="*/ 4026 h 1439"/>
                <a:gd name="T20" fmla="+- 0 2156 1653"/>
                <a:gd name="T21" fmla="*/ T20 w 1007"/>
                <a:gd name="T22" fmla="+- 0 4529 4026"/>
                <a:gd name="T23" fmla="*/ 4529 h 1439"/>
                <a:gd name="T24" fmla="+- 0 2660 1653"/>
                <a:gd name="T25" fmla="*/ T24 w 1007"/>
                <a:gd name="T26" fmla="+- 0 4026 4026"/>
                <a:gd name="T27" fmla="*/ 4026 h 1439"/>
              </a:gdLst>
              <a:ahLst/>
              <a:cxnLst>
                <a:cxn ang="0">
                  <a:pos x="T1" y="T3"/>
                </a:cxn>
                <a:cxn ang="0">
                  <a:pos x="T5" y="T7"/>
                </a:cxn>
                <a:cxn ang="0">
                  <a:pos x="T9" y="T11"/>
                </a:cxn>
                <a:cxn ang="0">
                  <a:pos x="T13" y="T15"/>
                </a:cxn>
                <a:cxn ang="0">
                  <a:pos x="T17" y="T19"/>
                </a:cxn>
                <a:cxn ang="0">
                  <a:pos x="T21" y="T23"/>
                </a:cxn>
                <a:cxn ang="0">
                  <a:pos x="T25" y="T27"/>
                </a:cxn>
              </a:cxnLst>
              <a:rect l="0" t="0" r="r" b="b"/>
              <a:pathLst>
                <a:path w="1007" h="1439">
                  <a:moveTo>
                    <a:pt x="1007" y="0"/>
                  </a:moveTo>
                  <a:lnTo>
                    <a:pt x="1007" y="935"/>
                  </a:lnTo>
                  <a:lnTo>
                    <a:pt x="503" y="1439"/>
                  </a:lnTo>
                  <a:lnTo>
                    <a:pt x="0" y="935"/>
                  </a:lnTo>
                  <a:lnTo>
                    <a:pt x="0" y="0"/>
                  </a:lnTo>
                  <a:lnTo>
                    <a:pt x="503" y="503"/>
                  </a:lnTo>
                  <a:lnTo>
                    <a:pt x="1007" y="0"/>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0" name="Freeform 122">
              <a:extLst>
                <a:ext uri="{FF2B5EF4-FFF2-40B4-BE49-F238E27FC236}">
                  <a16:creationId xmlns:a16="http://schemas.microsoft.com/office/drawing/2014/main" id="{D0EB8A8B-7379-1A88-83D4-F81B96898A7F}"/>
                </a:ext>
              </a:extLst>
            </p:cNvPr>
            <p:cNvSpPr>
              <a:spLocks/>
            </p:cNvSpPr>
            <p:nvPr/>
          </p:nvSpPr>
          <p:spPr bwMode="auto">
            <a:xfrm>
              <a:off x="2664" y="3999"/>
              <a:ext cx="7632" cy="935"/>
            </a:xfrm>
            <a:custGeom>
              <a:avLst/>
              <a:gdLst>
                <a:gd name="T0" fmla="+- 0 10296 2664"/>
                <a:gd name="T1" fmla="*/ T0 w 7632"/>
                <a:gd name="T2" fmla="+- 0 4155 4000"/>
                <a:gd name="T3" fmla="*/ 4155 h 935"/>
                <a:gd name="T4" fmla="+- 0 10296 2664"/>
                <a:gd name="T5" fmla="*/ T4 w 7632"/>
                <a:gd name="T6" fmla="+- 0 4779 4000"/>
                <a:gd name="T7" fmla="*/ 4779 h 935"/>
                <a:gd name="T8" fmla="+- 0 10284 2664"/>
                <a:gd name="T9" fmla="*/ T8 w 7632"/>
                <a:gd name="T10" fmla="+- 0 4839 4000"/>
                <a:gd name="T11" fmla="*/ 4839 h 935"/>
                <a:gd name="T12" fmla="+- 0 10250 2664"/>
                <a:gd name="T13" fmla="*/ T12 w 7632"/>
                <a:gd name="T14" fmla="+- 0 4889 4000"/>
                <a:gd name="T15" fmla="*/ 4889 h 935"/>
                <a:gd name="T16" fmla="+- 0 10201 2664"/>
                <a:gd name="T17" fmla="*/ T16 w 7632"/>
                <a:gd name="T18" fmla="+- 0 4922 4000"/>
                <a:gd name="T19" fmla="*/ 4922 h 935"/>
                <a:gd name="T20" fmla="+- 0 10140 2664"/>
                <a:gd name="T21" fmla="*/ T20 w 7632"/>
                <a:gd name="T22" fmla="+- 0 4935 4000"/>
                <a:gd name="T23" fmla="*/ 4935 h 935"/>
                <a:gd name="T24" fmla="+- 0 2664 2664"/>
                <a:gd name="T25" fmla="*/ T24 w 7632"/>
                <a:gd name="T26" fmla="+- 0 4935 4000"/>
                <a:gd name="T27" fmla="*/ 4935 h 935"/>
                <a:gd name="T28" fmla="+- 0 2664 2664"/>
                <a:gd name="T29" fmla="*/ T28 w 7632"/>
                <a:gd name="T30" fmla="+- 0 4000 4000"/>
                <a:gd name="T31" fmla="*/ 4000 h 935"/>
                <a:gd name="T32" fmla="+- 0 10140 2664"/>
                <a:gd name="T33" fmla="*/ T32 w 7632"/>
                <a:gd name="T34" fmla="+- 0 4000 4000"/>
                <a:gd name="T35" fmla="*/ 4000 h 935"/>
                <a:gd name="T36" fmla="+- 0 10201 2664"/>
                <a:gd name="T37" fmla="*/ T36 w 7632"/>
                <a:gd name="T38" fmla="+- 0 4012 4000"/>
                <a:gd name="T39" fmla="*/ 4012 h 935"/>
                <a:gd name="T40" fmla="+- 0 10250 2664"/>
                <a:gd name="T41" fmla="*/ T40 w 7632"/>
                <a:gd name="T42" fmla="+- 0 4045 4000"/>
                <a:gd name="T43" fmla="*/ 4045 h 935"/>
                <a:gd name="T44" fmla="+- 0 10284 2664"/>
                <a:gd name="T45" fmla="*/ T44 w 7632"/>
                <a:gd name="T46" fmla="+- 0 4095 4000"/>
                <a:gd name="T47" fmla="*/ 4095 h 935"/>
                <a:gd name="T48" fmla="+- 0 10296 2664"/>
                <a:gd name="T49" fmla="*/ T48 w 7632"/>
                <a:gd name="T50" fmla="+- 0 4155 4000"/>
                <a:gd name="T51" fmla="*/ 4155 h 9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632" h="935">
                  <a:moveTo>
                    <a:pt x="7632" y="155"/>
                  </a:moveTo>
                  <a:lnTo>
                    <a:pt x="7632" y="779"/>
                  </a:lnTo>
                  <a:lnTo>
                    <a:pt x="7620" y="839"/>
                  </a:lnTo>
                  <a:lnTo>
                    <a:pt x="7586" y="889"/>
                  </a:lnTo>
                  <a:lnTo>
                    <a:pt x="7537" y="922"/>
                  </a:lnTo>
                  <a:lnTo>
                    <a:pt x="7476" y="935"/>
                  </a:lnTo>
                  <a:lnTo>
                    <a:pt x="0" y="935"/>
                  </a:lnTo>
                  <a:lnTo>
                    <a:pt x="0" y="0"/>
                  </a:lnTo>
                  <a:lnTo>
                    <a:pt x="7476" y="0"/>
                  </a:lnTo>
                  <a:lnTo>
                    <a:pt x="7537" y="12"/>
                  </a:lnTo>
                  <a:lnTo>
                    <a:pt x="7586" y="45"/>
                  </a:lnTo>
                  <a:lnTo>
                    <a:pt x="7620" y="95"/>
                  </a:lnTo>
                  <a:lnTo>
                    <a:pt x="7632" y="155"/>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1" name="Text Box 121">
              <a:extLst>
                <a:ext uri="{FF2B5EF4-FFF2-40B4-BE49-F238E27FC236}">
                  <a16:creationId xmlns:a16="http://schemas.microsoft.com/office/drawing/2014/main" id="{9645218B-6B4A-791C-3FBA-A6521D876161}"/>
                </a:ext>
              </a:extLst>
            </p:cNvPr>
            <p:cNvSpPr txBox="1">
              <a:spLocks noChangeArrowheads="1"/>
            </p:cNvSpPr>
            <p:nvPr/>
          </p:nvSpPr>
          <p:spPr bwMode="auto">
            <a:xfrm>
              <a:off x="1690" y="987"/>
              <a:ext cx="95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95"/>
                </a:lnSpc>
                <a:spcBef>
                  <a:spcPts val="0"/>
                </a:spcBef>
                <a:spcAft>
                  <a:spcPts val="0"/>
                </a:spcAft>
              </a:pPr>
              <a:r>
                <a:rPr lang="en-US" sz="1600" dirty="0">
                  <a:solidFill>
                    <a:srgbClr val="FFFFFF"/>
                  </a:solidFill>
                  <a:effectLst/>
                  <a:latin typeface="Calibri" panose="020F0502020204030204" pitchFamily="34" charset="0"/>
                  <a:ea typeface="Calibri" panose="020F0502020204030204" pitchFamily="34" charset="0"/>
                </a:rPr>
                <a:t>Preliminary</a:t>
              </a:r>
              <a:endParaRPr lang="en-US" sz="1600" dirty="0">
                <a:effectLst/>
                <a:latin typeface="Calibri" panose="020F0502020204030204" pitchFamily="34" charset="0"/>
                <a:ea typeface="Calibri" panose="020F0502020204030204" pitchFamily="34" charset="0"/>
              </a:endParaRPr>
            </a:p>
          </p:txBody>
        </p:sp>
        <p:sp>
          <p:nvSpPr>
            <p:cNvPr id="42" name="Text Box 120">
              <a:extLst>
                <a:ext uri="{FF2B5EF4-FFF2-40B4-BE49-F238E27FC236}">
                  <a16:creationId xmlns:a16="http://schemas.microsoft.com/office/drawing/2014/main" id="{BAEEC1E6-613B-0B0D-647E-C86846A69FCC}"/>
                </a:ext>
              </a:extLst>
            </p:cNvPr>
            <p:cNvSpPr txBox="1">
              <a:spLocks noChangeArrowheads="1"/>
            </p:cNvSpPr>
            <p:nvPr/>
          </p:nvSpPr>
          <p:spPr bwMode="auto">
            <a:xfrm>
              <a:off x="1930" y="2192"/>
              <a:ext cx="4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95"/>
                </a:lnSpc>
                <a:spcBef>
                  <a:spcPts val="0"/>
                </a:spcBef>
                <a:spcAft>
                  <a:spcPts val="0"/>
                </a:spcAft>
              </a:pPr>
              <a:r>
                <a:rPr lang="en-US" sz="1600">
                  <a:solidFill>
                    <a:srgbClr val="FFFFFF"/>
                  </a:solidFill>
                  <a:effectLst/>
                  <a:latin typeface="Calibri" panose="020F0502020204030204" pitchFamily="34" charset="0"/>
                  <a:ea typeface="Calibri" panose="020F0502020204030204" pitchFamily="34" charset="0"/>
                </a:rPr>
                <a:t>Early</a:t>
              </a:r>
              <a:endParaRPr lang="en-US" sz="1600">
                <a:effectLst/>
                <a:latin typeface="Calibri" panose="020F0502020204030204" pitchFamily="34" charset="0"/>
                <a:ea typeface="Calibri" panose="020F0502020204030204" pitchFamily="34" charset="0"/>
              </a:endParaRPr>
            </a:p>
          </p:txBody>
        </p:sp>
        <p:sp>
          <p:nvSpPr>
            <p:cNvPr id="43" name="Text Box 119">
              <a:extLst>
                <a:ext uri="{FF2B5EF4-FFF2-40B4-BE49-F238E27FC236}">
                  <a16:creationId xmlns:a16="http://schemas.microsoft.com/office/drawing/2014/main" id="{89D5E2CB-D5A8-8252-63B9-497CBE8F3D86}"/>
                </a:ext>
              </a:extLst>
            </p:cNvPr>
            <p:cNvSpPr txBox="1">
              <a:spLocks noChangeArrowheads="1"/>
            </p:cNvSpPr>
            <p:nvPr/>
          </p:nvSpPr>
          <p:spPr bwMode="auto">
            <a:xfrm>
              <a:off x="1853" y="3424"/>
              <a:ext cx="628"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95"/>
                </a:lnSpc>
                <a:spcBef>
                  <a:spcPts val="0"/>
                </a:spcBef>
                <a:spcAft>
                  <a:spcPts val="0"/>
                </a:spcAft>
              </a:pPr>
              <a:r>
                <a:rPr lang="en-US" sz="1600" dirty="0">
                  <a:solidFill>
                    <a:srgbClr val="FFFFFF"/>
                  </a:solidFill>
                  <a:effectLst/>
                  <a:latin typeface="Calibri" panose="020F0502020204030204" pitchFamily="34" charset="0"/>
                  <a:ea typeface="Calibri" panose="020F0502020204030204" pitchFamily="34" charset="0"/>
                </a:rPr>
                <a:t>Mature</a:t>
              </a:r>
              <a:endParaRPr lang="en-US" sz="1600" dirty="0">
                <a:effectLst/>
                <a:latin typeface="Calibri" panose="020F0502020204030204" pitchFamily="34" charset="0"/>
                <a:ea typeface="Calibri" panose="020F0502020204030204" pitchFamily="34" charset="0"/>
              </a:endParaRPr>
            </a:p>
          </p:txBody>
        </p:sp>
        <p:sp>
          <p:nvSpPr>
            <p:cNvPr id="44" name="Text Box 118">
              <a:extLst>
                <a:ext uri="{FF2B5EF4-FFF2-40B4-BE49-F238E27FC236}">
                  <a16:creationId xmlns:a16="http://schemas.microsoft.com/office/drawing/2014/main" id="{52884A9D-8827-B588-A94E-89C955130842}"/>
                </a:ext>
              </a:extLst>
            </p:cNvPr>
            <p:cNvSpPr txBox="1">
              <a:spLocks noChangeArrowheads="1"/>
            </p:cNvSpPr>
            <p:nvPr/>
          </p:nvSpPr>
          <p:spPr bwMode="auto">
            <a:xfrm>
              <a:off x="1754" y="4614"/>
              <a:ext cx="82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95"/>
                </a:lnSpc>
                <a:spcBef>
                  <a:spcPts val="0"/>
                </a:spcBef>
                <a:spcAft>
                  <a:spcPts val="0"/>
                </a:spcAft>
              </a:pPr>
              <a:r>
                <a:rPr lang="en-US" sz="1600" dirty="0">
                  <a:solidFill>
                    <a:srgbClr val="FFFFFF"/>
                  </a:solidFill>
                  <a:effectLst/>
                  <a:latin typeface="Calibri" panose="020F0502020204030204" pitchFamily="34" charset="0"/>
                  <a:ea typeface="Calibri" panose="020F0502020204030204" pitchFamily="34" charset="0"/>
                </a:rPr>
                <a:t>Advanced</a:t>
              </a:r>
              <a:endParaRPr lang="en-US" sz="1600" dirty="0">
                <a:effectLst/>
                <a:latin typeface="Calibri" panose="020F0502020204030204" pitchFamily="34" charset="0"/>
                <a:ea typeface="Calibri" panose="020F0502020204030204" pitchFamily="34" charset="0"/>
              </a:endParaRPr>
            </a:p>
          </p:txBody>
        </p:sp>
        <p:sp>
          <p:nvSpPr>
            <p:cNvPr id="45" name="Text Box 117">
              <a:extLst>
                <a:ext uri="{FF2B5EF4-FFF2-40B4-BE49-F238E27FC236}">
                  <a16:creationId xmlns:a16="http://schemas.microsoft.com/office/drawing/2014/main" id="{F30ABEC2-E9B2-CAD0-2927-C3B6A9C31CE2}"/>
                </a:ext>
              </a:extLst>
            </p:cNvPr>
            <p:cNvSpPr txBox="1">
              <a:spLocks noChangeArrowheads="1"/>
            </p:cNvSpPr>
            <p:nvPr/>
          </p:nvSpPr>
          <p:spPr bwMode="auto">
            <a:xfrm>
              <a:off x="2684" y="4019"/>
              <a:ext cx="7586" cy="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0"/>
                </a:spcBef>
                <a:spcAft>
                  <a:spcPts val="0"/>
                </a:spcAft>
              </a:pPr>
              <a:r>
                <a:rPr lang="en-US" sz="1600" b="1" u="sng" dirty="0">
                  <a:solidFill>
                    <a:srgbClr val="0000FF"/>
                  </a:solidFill>
                  <a:effectLst/>
                  <a:latin typeface="Calibri" panose="020F050202020403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200660" marR="20320" indent="-114300">
                <a:lnSpc>
                  <a:spcPct val="90000"/>
                </a:lnSpc>
                <a:spcBef>
                  <a:spcPts val="0"/>
                </a:spcBef>
                <a:spcAft>
                  <a:spcPts val="0"/>
                </a:spcAft>
                <a:tabLst>
                  <a:tab pos="201295" algn="l"/>
                </a:tabLst>
              </a:pPr>
              <a:r>
                <a:rPr lang="en-US" sz="1600" dirty="0">
                  <a:effectLst/>
                  <a:latin typeface="Calibri" panose="020F0502020204030204" pitchFamily="34" charset="0"/>
                  <a:ea typeface="Calibri" panose="020F0502020204030204" pitchFamily="34" charset="0"/>
                </a:rPr>
                <a:t>The SBR is based on one or more </a:t>
              </a:r>
              <a:r>
                <a:rPr lang="en-US" sz="1600" b="1" dirty="0">
                  <a:effectLst/>
                  <a:latin typeface="Calibri" panose="020F0502020204030204" pitchFamily="34" charset="0"/>
                  <a:ea typeface="Calibri" panose="020F0502020204030204" pitchFamily="34" charset="0"/>
                </a:rPr>
                <a:t>data sources that allows frequent and comprehensive updates</a:t>
              </a:r>
              <a:r>
                <a:rPr lang="en-US" sz="1600" dirty="0">
                  <a:effectLst/>
                  <a:latin typeface="Calibri" panose="020F0502020204030204" pitchFamily="34" charset="0"/>
                  <a:ea typeface="Calibri" panose="020F0502020204030204" pitchFamily="34" charset="0"/>
                </a:rPr>
                <a:t> of the SBR</a:t>
              </a:r>
            </a:p>
          </p:txBody>
        </p:sp>
        <p:sp>
          <p:nvSpPr>
            <p:cNvPr id="46" name="Text Box 116">
              <a:extLst>
                <a:ext uri="{FF2B5EF4-FFF2-40B4-BE49-F238E27FC236}">
                  <a16:creationId xmlns:a16="http://schemas.microsoft.com/office/drawing/2014/main" id="{88558A68-B8CA-2CC8-D8B2-01F702E6072E}"/>
                </a:ext>
              </a:extLst>
            </p:cNvPr>
            <p:cNvSpPr txBox="1">
              <a:spLocks noChangeArrowheads="1"/>
            </p:cNvSpPr>
            <p:nvPr/>
          </p:nvSpPr>
          <p:spPr bwMode="auto">
            <a:xfrm>
              <a:off x="2684" y="2842"/>
              <a:ext cx="7586" cy="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50"/>
                </a:spcBef>
                <a:spcAft>
                  <a:spcPts val="0"/>
                </a:spcAft>
              </a:pPr>
              <a:r>
                <a:rPr lang="en-US" sz="1600" b="1" dirty="0">
                  <a:effectLst/>
                  <a:latin typeface="Calibri" panose="020F050202020403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200660" marR="90805" indent="-114300">
                <a:lnSpc>
                  <a:spcPct val="90000"/>
                </a:lnSpc>
                <a:spcBef>
                  <a:spcPts val="5"/>
                </a:spcBef>
                <a:spcAft>
                  <a:spcPts val="0"/>
                </a:spcAft>
                <a:tabLst>
                  <a:tab pos="201295" algn="l"/>
                </a:tabLst>
              </a:pPr>
              <a:r>
                <a:rPr lang="en-US" sz="1600" dirty="0">
                  <a:effectLst/>
                  <a:latin typeface="Calibri" panose="020F0502020204030204" pitchFamily="34" charset="0"/>
                  <a:ea typeface="Calibri" panose="020F0502020204030204" pitchFamily="34" charset="0"/>
                </a:rPr>
                <a:t>Maintenance of the SBR is primarily based on </a:t>
              </a:r>
              <a:r>
                <a:rPr lang="en-US" sz="1600" b="1" dirty="0">
                  <a:effectLst/>
                  <a:latin typeface="Calibri" panose="020F0502020204030204" pitchFamily="34" charset="0"/>
                  <a:ea typeface="Calibri" panose="020F0502020204030204" pitchFamily="34" charset="0"/>
                </a:rPr>
                <a:t>administrative sources,</a:t>
              </a:r>
              <a:r>
                <a:rPr lang="en-US" sz="1600" dirty="0">
                  <a:effectLst/>
                  <a:latin typeface="Calibri" panose="020F0502020204030204" pitchFamily="34" charset="0"/>
                  <a:ea typeface="Calibri" panose="020F0502020204030204" pitchFamily="34" charset="0"/>
                </a:rPr>
                <a:t> combined with</a:t>
              </a:r>
              <a:r>
                <a:rPr lang="en-US" sz="1600" spc="-35"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surveys</a:t>
              </a:r>
            </a:p>
          </p:txBody>
        </p:sp>
        <p:sp>
          <p:nvSpPr>
            <p:cNvPr id="47" name="Text Box 115">
              <a:extLst>
                <a:ext uri="{FF2B5EF4-FFF2-40B4-BE49-F238E27FC236}">
                  <a16:creationId xmlns:a16="http://schemas.microsoft.com/office/drawing/2014/main" id="{97A30075-3761-6D28-DF7B-1421773B4E72}"/>
                </a:ext>
              </a:extLst>
            </p:cNvPr>
            <p:cNvSpPr txBox="1">
              <a:spLocks noChangeArrowheads="1"/>
            </p:cNvSpPr>
            <p:nvPr/>
          </p:nvSpPr>
          <p:spPr bwMode="auto">
            <a:xfrm>
              <a:off x="2684" y="1624"/>
              <a:ext cx="7586"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55"/>
                </a:spcBef>
                <a:spcAft>
                  <a:spcPts val="0"/>
                </a:spcAft>
              </a:pPr>
              <a:r>
                <a:rPr lang="en-US" sz="800" b="1"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200660" marR="102235" indent="-114300">
                <a:lnSpc>
                  <a:spcPct val="90000"/>
                </a:lnSpc>
                <a:spcBef>
                  <a:spcPts val="0"/>
                </a:spcBef>
                <a:spcAft>
                  <a:spcPts val="0"/>
                </a:spcAft>
                <a:tabLst>
                  <a:tab pos="201295" algn="l"/>
                </a:tabLst>
              </a:pPr>
              <a:r>
                <a:rPr lang="en-US" sz="1600" b="1" dirty="0">
                  <a:effectLst/>
                  <a:latin typeface="Calibri" panose="020F0502020204030204" pitchFamily="34" charset="0"/>
                  <a:ea typeface="Calibri" panose="020F0502020204030204" pitchFamily="34" charset="0"/>
                </a:rPr>
                <a:t>Economic census and maintenance surveys </a:t>
              </a:r>
              <a:r>
                <a:rPr lang="en-US" sz="1600" dirty="0">
                  <a:effectLst/>
                  <a:latin typeface="Calibri" panose="020F0502020204030204" pitchFamily="34" charset="0"/>
                  <a:ea typeface="Calibri" panose="020F0502020204030204" pitchFamily="34" charset="0"/>
                </a:rPr>
                <a:t>are the main data sources for the establishment and maintenance of the</a:t>
              </a:r>
              <a:r>
                <a:rPr lang="en-US" sz="1600" spc="-25"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SBR</a:t>
              </a:r>
            </a:p>
          </p:txBody>
        </p:sp>
        <p:sp>
          <p:nvSpPr>
            <p:cNvPr id="48" name="Text Box 114">
              <a:extLst>
                <a:ext uri="{FF2B5EF4-FFF2-40B4-BE49-F238E27FC236}">
                  <a16:creationId xmlns:a16="http://schemas.microsoft.com/office/drawing/2014/main" id="{091B6C67-3DE9-3026-F485-77C2D0B0732C}"/>
                </a:ext>
              </a:extLst>
            </p:cNvPr>
            <p:cNvSpPr txBox="1">
              <a:spLocks noChangeArrowheads="1"/>
            </p:cNvSpPr>
            <p:nvPr/>
          </p:nvSpPr>
          <p:spPr bwMode="auto">
            <a:xfrm>
              <a:off x="2684" y="419"/>
              <a:ext cx="7586" cy="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40"/>
                </a:spcBef>
                <a:spcAft>
                  <a:spcPts val="0"/>
                </a:spcAft>
              </a:pPr>
              <a:r>
                <a:rPr lang="en-US" sz="1200" b="1" dirty="0">
                  <a:effectLst/>
                  <a:latin typeface="Calibri" panose="020F050202020403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201930" marR="0" indent="-114935">
                <a:spcBef>
                  <a:spcPts val="0"/>
                </a:spcBef>
                <a:spcAft>
                  <a:spcPts val="0"/>
                </a:spcAft>
                <a:tabLst>
                  <a:tab pos="202565" algn="l"/>
                </a:tabLst>
              </a:pPr>
              <a:r>
                <a:rPr lang="en-US" sz="1600" b="1" dirty="0">
                  <a:effectLst/>
                  <a:latin typeface="Calibri" panose="020F0502020204030204" pitchFamily="34" charset="0"/>
                  <a:ea typeface="Calibri" panose="020F0502020204030204" pitchFamily="34" charset="0"/>
                </a:rPr>
                <a:t>Limited and irregular information available </a:t>
              </a:r>
              <a:r>
                <a:rPr lang="en-US" sz="1600" dirty="0">
                  <a:effectLst/>
                  <a:latin typeface="Calibri" panose="020F0502020204030204" pitchFamily="34" charset="0"/>
                  <a:ea typeface="Calibri" panose="020F0502020204030204" pitchFamily="34" charset="0"/>
                </a:rPr>
                <a:t>for the update of the</a:t>
              </a:r>
              <a:r>
                <a:rPr lang="en-US" sz="1600" spc="-6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SBR</a:t>
              </a:r>
            </a:p>
          </p:txBody>
        </p:sp>
      </p:grpSp>
    </p:spTree>
    <p:extLst>
      <p:ext uri="{BB962C8B-B14F-4D97-AF65-F5344CB8AC3E}">
        <p14:creationId xmlns:p14="http://schemas.microsoft.com/office/powerpoint/2010/main" val="851693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F591AEE-DDFF-40CB-8CC5-B3F9C2836EF1}"/>
              </a:ext>
            </a:extLst>
          </p:cNvPr>
          <p:cNvSpPr>
            <a:spLocks noGrp="1"/>
          </p:cNvSpPr>
          <p:nvPr>
            <p:ph type="sldNum" sz="quarter" idx="12"/>
          </p:nvPr>
        </p:nvSpPr>
        <p:spPr/>
        <p:txBody>
          <a:bodyPr/>
          <a:lstStyle/>
          <a:p>
            <a:fld id="{44F5F059-2D2C-4A3A-9A0E-E1E7B2B0A3E6}" type="slidenum">
              <a:rPr lang="en-GB" smtClean="0"/>
              <a:t>37</a:t>
            </a:fld>
            <a:endParaRPr lang="en-GB"/>
          </a:p>
        </p:txBody>
      </p:sp>
      <p:sp>
        <p:nvSpPr>
          <p:cNvPr id="8" name="タイトル 1">
            <a:extLst>
              <a:ext uri="{FF2B5EF4-FFF2-40B4-BE49-F238E27FC236}">
                <a16:creationId xmlns:a16="http://schemas.microsoft.com/office/drawing/2014/main" id="{2015C894-F38F-47DB-81B4-2DF22D52CC3E}"/>
              </a:ext>
            </a:extLst>
          </p:cNvPr>
          <p:cNvSpPr>
            <a:spLocks noGrp="1"/>
          </p:cNvSpPr>
          <p:nvPr>
            <p:ph type="title"/>
          </p:nvPr>
        </p:nvSpPr>
        <p:spPr>
          <a:xfrm>
            <a:off x="127609" y="298798"/>
            <a:ext cx="6611394" cy="606423"/>
          </a:xfrm>
        </p:spPr>
        <p:txBody>
          <a:bodyPr>
            <a:normAutofit/>
          </a:bodyPr>
          <a:lstStyle/>
          <a:p>
            <a:r>
              <a:rPr lang="en-GB" sz="3300" b="1" dirty="0"/>
              <a:t>(D2) Data sources for the SBR</a:t>
            </a:r>
          </a:p>
        </p:txBody>
      </p:sp>
      <p:sp>
        <p:nvSpPr>
          <p:cNvPr id="10" name="テキスト ボックス 9">
            <a:extLst>
              <a:ext uri="{FF2B5EF4-FFF2-40B4-BE49-F238E27FC236}">
                <a16:creationId xmlns:a16="http://schemas.microsoft.com/office/drawing/2014/main" id="{8D3D7946-1DBF-447F-B8DE-41231C40B933}"/>
              </a:ext>
            </a:extLst>
          </p:cNvPr>
          <p:cNvSpPr txBox="1"/>
          <p:nvPr/>
        </p:nvSpPr>
        <p:spPr>
          <a:xfrm>
            <a:off x="964406" y="1300162"/>
            <a:ext cx="7678340" cy="1477328"/>
          </a:xfrm>
          <a:prstGeom prst="rect">
            <a:avLst/>
          </a:prstGeom>
          <a:noFill/>
        </p:spPr>
        <p:txBody>
          <a:bodyPr wrap="square">
            <a:spAutoFit/>
          </a:bodyPr>
          <a:lstStyle/>
          <a:p>
            <a:r>
              <a:rPr lang="en-GB" b="1" dirty="0"/>
              <a:t>Preliminary stage:</a:t>
            </a:r>
          </a:p>
          <a:p>
            <a:r>
              <a:rPr lang="ja-JP" altLang="en-US" dirty="0">
                <a:latin typeface="Calibri" panose="020F0502020204030204" pitchFamily="34" charset="0"/>
                <a:ea typeface="Times New Roman" panose="02020603050405020304" pitchFamily="18" charset="0"/>
              </a:rPr>
              <a:t> </a:t>
            </a:r>
            <a:r>
              <a:rPr lang="en-US" sz="1800" u="sng" dirty="0">
                <a:effectLst/>
                <a:latin typeface="Calibri" panose="020F0502020204030204" pitchFamily="34" charset="0"/>
                <a:ea typeface="Times New Roman" panose="02020603050405020304" pitchFamily="18" charset="0"/>
              </a:rPr>
              <a:t>No SBR / Economic Census</a:t>
            </a:r>
            <a:endParaRPr lang="en-US" sz="1800" dirty="0">
              <a:effectLst/>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  (i.e. no up-to-date comprehensive data sets on establishments/enterprise/</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   business units for statistical purposes/uses)</a:t>
            </a:r>
          </a:p>
          <a:p>
            <a:r>
              <a:rPr lang="en-US" dirty="0">
                <a:latin typeface="Calibri" panose="020F0502020204030204" pitchFamily="34" charset="0"/>
              </a:rPr>
              <a:t>    * </a:t>
            </a:r>
            <a:r>
              <a:rPr lang="en-US" sz="1800" dirty="0">
                <a:effectLst/>
                <a:latin typeface="Calibri" panose="020F0502020204030204" pitchFamily="34" charset="0"/>
                <a:ea typeface="Times New Roman" panose="02020603050405020304" pitchFamily="18" charset="0"/>
              </a:rPr>
              <a:t>Scoping exercises may be underway.</a:t>
            </a:r>
            <a:endParaRPr lang="en-GB" dirty="0"/>
          </a:p>
        </p:txBody>
      </p:sp>
      <p:sp>
        <p:nvSpPr>
          <p:cNvPr id="11" name="テキスト ボックス 10">
            <a:extLst>
              <a:ext uri="{FF2B5EF4-FFF2-40B4-BE49-F238E27FC236}">
                <a16:creationId xmlns:a16="http://schemas.microsoft.com/office/drawing/2014/main" id="{17B77A7B-A99D-458A-A2C8-BB8BDE6ADD43}"/>
              </a:ext>
            </a:extLst>
          </p:cNvPr>
          <p:cNvSpPr txBox="1"/>
          <p:nvPr/>
        </p:nvSpPr>
        <p:spPr>
          <a:xfrm>
            <a:off x="942104" y="4357509"/>
            <a:ext cx="7678340" cy="1200329"/>
          </a:xfrm>
          <a:prstGeom prst="rect">
            <a:avLst/>
          </a:prstGeom>
          <a:noFill/>
        </p:spPr>
        <p:txBody>
          <a:bodyPr wrap="square">
            <a:spAutoFit/>
          </a:bodyPr>
          <a:lstStyle/>
          <a:p>
            <a:r>
              <a:rPr lang="en-GB" b="1" dirty="0"/>
              <a:t>Early stage:</a:t>
            </a:r>
          </a:p>
          <a:p>
            <a:pPr>
              <a:spcAft>
                <a:spcPts val="12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  The construction of the SBR </a:t>
            </a:r>
            <a:r>
              <a:rPr lang="en-GB" sz="1800" u="sng" dirty="0">
                <a:effectLst/>
                <a:latin typeface="Calibri" panose="020F0502020204030204" pitchFamily="34" charset="0"/>
                <a:ea typeface="Times New Roman" panose="02020603050405020304" pitchFamily="18" charset="0"/>
                <a:cs typeface="Calibri" panose="020F0502020204030204" pitchFamily="34" charset="0"/>
              </a:rPr>
              <a:t>depends mainly on the economic census</a:t>
            </a:r>
            <a:br>
              <a:rPr lang="en-GB" sz="1800" u="sng" dirty="0">
                <a:effectLst/>
                <a:latin typeface="Calibri" panose="020F0502020204030204" pitchFamily="34" charset="0"/>
                <a:ea typeface="Times New Roman" panose="02020603050405020304" pitchFamily="18" charset="0"/>
                <a:cs typeface="Calibri" panose="020F0502020204030204" pitchFamily="34" charset="0"/>
              </a:rPr>
            </a:br>
            <a:r>
              <a:rPr lang="en-GB" sz="1800" dirty="0">
                <a:effectLst/>
                <a:latin typeface="Calibri" panose="020F0502020204030204" pitchFamily="34" charset="0"/>
                <a:ea typeface="Times New Roman" panose="02020603050405020304" pitchFamily="18" charset="0"/>
                <a:cs typeface="Calibri" panose="020F0502020204030204" pitchFamily="34" charset="0"/>
              </a:rPr>
              <a:t>   </a:t>
            </a:r>
            <a:r>
              <a:rPr lang="en-GB" sz="1800" u="sng" dirty="0">
                <a:effectLst/>
                <a:latin typeface="Calibri" panose="020F0502020204030204" pitchFamily="34" charset="0"/>
                <a:ea typeface="Times New Roman" panose="02020603050405020304" pitchFamily="18" charset="0"/>
                <a:cs typeface="Calibri" panose="020F0502020204030204" pitchFamily="34" charset="0"/>
              </a:rPr>
              <a:t>together with maintenance surveys</a:t>
            </a:r>
            <a:r>
              <a:rPr lang="en-GB" sz="1800" dirty="0">
                <a:effectLst/>
                <a:latin typeface="Calibri" panose="020F0502020204030204" pitchFamily="34" charset="0"/>
                <a:ea typeface="Times New Roman" panose="02020603050405020304" pitchFamily="18" charset="0"/>
                <a:cs typeface="Calibri" panose="020F0502020204030204" pitchFamily="34" charset="0"/>
              </a:rPr>
              <a:t>.</a:t>
            </a:r>
            <a:r>
              <a:rPr lang="en-US" dirty="0">
                <a:latin typeface="Calibri" panose="020F0502020204030204" pitchFamily="34" charset="0"/>
                <a:ea typeface="Times New Roman" panose="02020603050405020304" pitchFamily="18" charset="0"/>
                <a:cs typeface="Calibri" panose="020F0502020204030204" pitchFamily="34" charset="0"/>
              </a:rPr>
              <a:t> </a:t>
            </a:r>
            <a:br>
              <a:rPr lang="en-US" dirty="0">
                <a:latin typeface="Calibri" panose="020F0502020204030204" pitchFamily="34" charset="0"/>
                <a:ea typeface="Times New Roman" panose="02020603050405020304" pitchFamily="18" charset="0"/>
                <a:cs typeface="Calibri" panose="020F0502020204030204" pitchFamily="34" charset="0"/>
              </a:rPr>
            </a:br>
            <a:r>
              <a:rPr lang="en-US" dirty="0">
                <a:latin typeface="Calibri" panose="020F0502020204030204" pitchFamily="34" charset="0"/>
                <a:ea typeface="Times New Roman" panose="02020603050405020304" pitchFamily="18" charset="0"/>
                <a:cs typeface="Calibri" panose="020F0502020204030204" pitchFamily="34" charset="0"/>
              </a:rPr>
              <a:t>   </a:t>
            </a:r>
            <a:r>
              <a:rPr lang="en-GB" sz="1800" dirty="0"/>
              <a:t>* There may be a periodic economic census used to update the SBR</a:t>
            </a:r>
            <a:endParaRPr lang="en-US" dirty="0">
              <a:latin typeface="Calibri" panose="020F0502020204030204" pitchFamily="34" charset="0"/>
              <a:ea typeface="Times New Roman" panose="02020603050405020304" pitchFamily="18" charset="0"/>
              <a:cs typeface="Calibri" panose="020F0502020204030204" pitchFamily="34" charset="0"/>
            </a:endParaRPr>
          </a:p>
        </p:txBody>
      </p:sp>
      <p:sp>
        <p:nvSpPr>
          <p:cNvPr id="15" name="矢印: 下 14">
            <a:extLst>
              <a:ext uri="{FF2B5EF4-FFF2-40B4-BE49-F238E27FC236}">
                <a16:creationId xmlns:a16="http://schemas.microsoft.com/office/drawing/2014/main" id="{1B914470-3130-4A9B-B87F-33588E5D39BB}"/>
              </a:ext>
            </a:extLst>
          </p:cNvPr>
          <p:cNvSpPr/>
          <p:nvPr/>
        </p:nvSpPr>
        <p:spPr>
          <a:xfrm>
            <a:off x="501254" y="1300162"/>
            <a:ext cx="469106" cy="4729163"/>
          </a:xfrm>
          <a:prstGeom prst="downArrow">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図 11">
            <a:extLst>
              <a:ext uri="{FF2B5EF4-FFF2-40B4-BE49-F238E27FC236}">
                <a16:creationId xmlns:a16="http://schemas.microsoft.com/office/drawing/2014/main" id="{2C657B4F-97C8-4800-A707-6AEE024E8D54}"/>
              </a:ext>
            </a:extLst>
          </p:cNvPr>
          <p:cNvPicPr>
            <a:picLocks noChangeAspect="1"/>
          </p:cNvPicPr>
          <p:nvPr/>
        </p:nvPicPr>
        <p:blipFill>
          <a:blip r:embed="rId2"/>
          <a:stretch>
            <a:fillRect/>
          </a:stretch>
        </p:blipFill>
        <p:spPr>
          <a:xfrm>
            <a:off x="6581553" y="109924"/>
            <a:ext cx="2489348" cy="1126305"/>
          </a:xfrm>
          <a:prstGeom prst="rect">
            <a:avLst/>
          </a:prstGeom>
        </p:spPr>
      </p:pic>
    </p:spTree>
    <p:extLst>
      <p:ext uri="{BB962C8B-B14F-4D97-AF65-F5344CB8AC3E}">
        <p14:creationId xmlns:p14="http://schemas.microsoft.com/office/powerpoint/2010/main" val="3504859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2015C894-F38F-47DB-81B4-2DF22D52CC3E}"/>
              </a:ext>
            </a:extLst>
          </p:cNvPr>
          <p:cNvSpPr>
            <a:spLocks noGrp="1"/>
          </p:cNvSpPr>
          <p:nvPr>
            <p:ph type="title"/>
          </p:nvPr>
        </p:nvSpPr>
        <p:spPr>
          <a:xfrm>
            <a:off x="127609" y="298798"/>
            <a:ext cx="6611394" cy="606423"/>
          </a:xfrm>
        </p:spPr>
        <p:txBody>
          <a:bodyPr>
            <a:normAutofit/>
          </a:bodyPr>
          <a:lstStyle/>
          <a:p>
            <a:r>
              <a:rPr lang="en-GB" sz="3300" b="1" dirty="0"/>
              <a:t>(D2) Data sources for the SBR</a:t>
            </a:r>
          </a:p>
        </p:txBody>
      </p:sp>
      <p:sp>
        <p:nvSpPr>
          <p:cNvPr id="10" name="テキスト ボックス 9">
            <a:extLst>
              <a:ext uri="{FF2B5EF4-FFF2-40B4-BE49-F238E27FC236}">
                <a16:creationId xmlns:a16="http://schemas.microsoft.com/office/drawing/2014/main" id="{8D3D7946-1DBF-447F-B8DE-41231C40B933}"/>
              </a:ext>
            </a:extLst>
          </p:cNvPr>
          <p:cNvSpPr txBox="1"/>
          <p:nvPr/>
        </p:nvSpPr>
        <p:spPr>
          <a:xfrm>
            <a:off x="964406" y="1300162"/>
            <a:ext cx="7912894" cy="2031325"/>
          </a:xfrm>
          <a:prstGeom prst="rect">
            <a:avLst/>
          </a:prstGeom>
          <a:noFill/>
        </p:spPr>
        <p:txBody>
          <a:bodyPr wrap="square">
            <a:spAutoFit/>
          </a:bodyPr>
          <a:lstStyle/>
          <a:p>
            <a:r>
              <a:rPr lang="en-GB" b="1" dirty="0"/>
              <a:t>Early stage:</a:t>
            </a:r>
          </a:p>
          <a:p>
            <a:r>
              <a:rPr lang="en-GB" sz="1800" dirty="0"/>
              <a:t>No profiling or substantial data confrontation with other sources is undertaken.</a:t>
            </a:r>
            <a:br>
              <a:rPr lang="en-GB" sz="1800" dirty="0"/>
            </a:br>
            <a:r>
              <a:rPr lang="en-GB" sz="1800" dirty="0"/>
              <a:t> * In general, the maintenance procedures run on a reference period with a</a:t>
            </a:r>
            <a:br>
              <a:rPr lang="en-GB" sz="1800" dirty="0"/>
            </a:br>
            <a:r>
              <a:rPr lang="en-GB" sz="1800" dirty="0"/>
              <a:t>    significant lag (This hampers the survey data collection)</a:t>
            </a:r>
          </a:p>
          <a:p>
            <a:endParaRPr lang="en-GB" dirty="0"/>
          </a:p>
          <a:p>
            <a:r>
              <a:rPr lang="en-GB" sz="1800" dirty="0"/>
              <a:t> An assessment of the availability and quality of administrative data for SBRs</a:t>
            </a:r>
            <a:br>
              <a:rPr lang="en-GB" sz="1800" dirty="0"/>
            </a:br>
            <a:r>
              <a:rPr lang="en-GB" sz="1800" dirty="0"/>
              <a:t>  is being undertaken.</a:t>
            </a:r>
          </a:p>
        </p:txBody>
      </p:sp>
      <p:sp>
        <p:nvSpPr>
          <p:cNvPr id="11" name="テキスト ボックス 10">
            <a:extLst>
              <a:ext uri="{FF2B5EF4-FFF2-40B4-BE49-F238E27FC236}">
                <a16:creationId xmlns:a16="http://schemas.microsoft.com/office/drawing/2014/main" id="{17B77A7B-A99D-458A-A2C8-BB8BDE6ADD43}"/>
              </a:ext>
            </a:extLst>
          </p:cNvPr>
          <p:cNvSpPr txBox="1"/>
          <p:nvPr/>
        </p:nvSpPr>
        <p:spPr>
          <a:xfrm>
            <a:off x="964406" y="3795865"/>
            <a:ext cx="8008144" cy="2031325"/>
          </a:xfrm>
          <a:prstGeom prst="rect">
            <a:avLst/>
          </a:prstGeom>
          <a:noFill/>
        </p:spPr>
        <p:txBody>
          <a:bodyPr wrap="square">
            <a:spAutoFit/>
          </a:bodyPr>
          <a:lstStyle/>
          <a:p>
            <a:r>
              <a:rPr lang="en-GB" b="1" dirty="0"/>
              <a:t>Mature stage:</a:t>
            </a:r>
          </a:p>
          <a:p>
            <a:r>
              <a:rPr lang="en-US" dirty="0">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The SBR is updated </a:t>
            </a:r>
            <a:r>
              <a:rPr lang="en-US" sz="1800" u="sng" dirty="0">
                <a:effectLst/>
                <a:latin typeface="Calibri" panose="020F0502020204030204" pitchFamily="34" charset="0"/>
                <a:ea typeface="Times New Roman" panose="02020603050405020304" pitchFamily="18" charset="0"/>
              </a:rPr>
              <a:t>on a sub-annual basis</a:t>
            </a:r>
            <a:r>
              <a:rPr lang="en-US" sz="1800" dirty="0">
                <a:effectLst/>
                <a:latin typeface="Calibri" panose="020F0502020204030204" pitchFamily="34" charset="0"/>
                <a:ea typeface="Times New Roman" panose="02020603050405020304" pitchFamily="18" charset="0"/>
              </a:rPr>
              <a:t> using </a:t>
            </a:r>
            <a:r>
              <a:rPr lang="en-US" sz="1800" u="sng" dirty="0">
                <a:effectLst/>
                <a:latin typeface="Calibri" panose="020F0502020204030204" pitchFamily="34" charset="0"/>
                <a:ea typeface="Times New Roman" panose="02020603050405020304" pitchFamily="18" charset="0"/>
              </a:rPr>
              <a:t>mainly administrative sources</a:t>
            </a:r>
            <a:r>
              <a:rPr lang="en-US" sz="1800" dirty="0">
                <a:effectLst/>
                <a:latin typeface="Calibri" panose="020F0502020204030204" pitchFamily="34" charset="0"/>
                <a:ea typeface="Times New Roman" panose="02020603050405020304" pitchFamily="18" charset="0"/>
              </a:rPr>
              <a:t>, </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 such as business registrations, taxation data, etc.</a:t>
            </a:r>
          </a:p>
          <a:p>
            <a:r>
              <a:rPr lang="en-US" dirty="0">
                <a:latin typeface="Calibri" panose="020F0502020204030204" pitchFamily="34" charset="0"/>
              </a:rPr>
              <a:t> * </a:t>
            </a:r>
            <a:r>
              <a:rPr lang="en-US" sz="1800" dirty="0">
                <a:effectLst/>
                <a:latin typeface="Calibri" panose="020F0502020204030204" pitchFamily="34" charset="0"/>
                <a:ea typeface="Times New Roman" panose="02020603050405020304" pitchFamily="18" charset="0"/>
              </a:rPr>
              <a:t>Data collection is more efficient because the maintenance procedures applied are</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    close to the actual reference period.</a:t>
            </a:r>
          </a:p>
          <a:p>
            <a:endParaRPr lang="en-US" dirty="0">
              <a:latin typeface="Calibri" panose="020F0502020204030204" pitchFamily="34" charset="0"/>
            </a:endParaRPr>
          </a:p>
          <a:p>
            <a:r>
              <a:rPr lang="en-US" dirty="0">
                <a:latin typeface="Calibri" panose="020F0502020204030204" pitchFamily="34" charset="0"/>
              </a:rPr>
              <a:t> </a:t>
            </a:r>
            <a:endParaRPr lang="en-GB" dirty="0"/>
          </a:p>
        </p:txBody>
      </p:sp>
      <p:sp>
        <p:nvSpPr>
          <p:cNvPr id="15" name="矢印: 下 14">
            <a:extLst>
              <a:ext uri="{FF2B5EF4-FFF2-40B4-BE49-F238E27FC236}">
                <a16:creationId xmlns:a16="http://schemas.microsoft.com/office/drawing/2014/main" id="{1B914470-3130-4A9B-B87F-33588E5D39BB}"/>
              </a:ext>
            </a:extLst>
          </p:cNvPr>
          <p:cNvSpPr/>
          <p:nvPr/>
        </p:nvSpPr>
        <p:spPr>
          <a:xfrm>
            <a:off x="501254" y="1300162"/>
            <a:ext cx="469106" cy="4729163"/>
          </a:xfrm>
          <a:prstGeom prst="downArrow">
            <a:avLst/>
          </a:prstGeom>
          <a:gradFill flip="none" rotWithShape="1">
            <a:gsLst>
              <a:gs pos="0">
                <a:schemeClr val="bg2">
                  <a:lumMod val="50000"/>
                </a:schemeClr>
              </a:gs>
              <a:gs pos="50000">
                <a:schemeClr val="bg2">
                  <a:lumMod val="75000"/>
                </a:schemeClr>
              </a:gs>
              <a:gs pos="100000">
                <a:schemeClr val="bg2">
                  <a:lumMod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図 8">
            <a:extLst>
              <a:ext uri="{FF2B5EF4-FFF2-40B4-BE49-F238E27FC236}">
                <a16:creationId xmlns:a16="http://schemas.microsoft.com/office/drawing/2014/main" id="{248BD519-27D2-4F98-9C13-CFD9163DD204}"/>
              </a:ext>
            </a:extLst>
          </p:cNvPr>
          <p:cNvPicPr>
            <a:picLocks noChangeAspect="1"/>
          </p:cNvPicPr>
          <p:nvPr/>
        </p:nvPicPr>
        <p:blipFill>
          <a:blip r:embed="rId3"/>
          <a:stretch>
            <a:fillRect/>
          </a:stretch>
        </p:blipFill>
        <p:spPr>
          <a:xfrm>
            <a:off x="6330341" y="80420"/>
            <a:ext cx="2686050" cy="1172482"/>
          </a:xfrm>
          <a:prstGeom prst="rect">
            <a:avLst/>
          </a:prstGeom>
        </p:spPr>
      </p:pic>
    </p:spTree>
    <p:extLst>
      <p:ext uri="{BB962C8B-B14F-4D97-AF65-F5344CB8AC3E}">
        <p14:creationId xmlns:p14="http://schemas.microsoft.com/office/powerpoint/2010/main" val="2968541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387897-5E88-4DC9-B630-2686B33E51D0}"/>
              </a:ext>
            </a:extLst>
          </p:cNvPr>
          <p:cNvSpPr>
            <a:spLocks noGrp="1"/>
          </p:cNvSpPr>
          <p:nvPr>
            <p:ph type="title"/>
          </p:nvPr>
        </p:nvSpPr>
        <p:spPr>
          <a:xfrm>
            <a:off x="628650" y="365127"/>
            <a:ext cx="7886700" cy="606423"/>
          </a:xfrm>
        </p:spPr>
        <p:txBody>
          <a:bodyPr>
            <a:normAutofit/>
          </a:bodyPr>
          <a:lstStyle/>
          <a:p>
            <a:r>
              <a:rPr lang="en-GB" sz="3300" b="1" dirty="0"/>
              <a:t>Question - (D2) Data sources for the SBR</a:t>
            </a:r>
          </a:p>
        </p:txBody>
      </p:sp>
      <p:sp>
        <p:nvSpPr>
          <p:cNvPr id="3" name="コンテンツ プレースホルダー 2">
            <a:extLst>
              <a:ext uri="{FF2B5EF4-FFF2-40B4-BE49-F238E27FC236}">
                <a16:creationId xmlns:a16="http://schemas.microsoft.com/office/drawing/2014/main" id="{82E3A118-42F9-4A1B-8348-626B77053736}"/>
              </a:ext>
            </a:extLst>
          </p:cNvPr>
          <p:cNvSpPr>
            <a:spLocks noGrp="1"/>
          </p:cNvSpPr>
          <p:nvPr>
            <p:ph idx="1"/>
          </p:nvPr>
        </p:nvSpPr>
        <p:spPr>
          <a:xfrm>
            <a:off x="628650" y="1104900"/>
            <a:ext cx="7886700" cy="5534025"/>
          </a:xfrm>
        </p:spPr>
        <p:txBody>
          <a:bodyPr>
            <a:normAutofit/>
          </a:bodyPr>
          <a:lstStyle/>
          <a:p>
            <a:pPr marL="0" indent="0">
              <a:buNone/>
            </a:pPr>
            <a:r>
              <a:rPr lang="en-GB" i="1" dirty="0"/>
              <a:t>Can you think of other characteristics at the mature stage?</a:t>
            </a:r>
          </a:p>
          <a:p>
            <a:pPr marL="0" indent="0">
              <a:buNone/>
            </a:pPr>
            <a:endParaRPr lang="en-GB" i="1" dirty="0"/>
          </a:p>
          <a:p>
            <a:pPr marL="0" indent="0">
              <a:buNone/>
            </a:pPr>
            <a:endParaRPr lang="en-GB" dirty="0"/>
          </a:p>
          <a:p>
            <a:pPr marL="514350" indent="-514350">
              <a:buAutoNum type="alphaLcParenBoth"/>
            </a:pPr>
            <a:endParaRPr lang="en-GB" dirty="0"/>
          </a:p>
        </p:txBody>
      </p:sp>
    </p:spTree>
    <p:extLst>
      <p:ext uri="{BB962C8B-B14F-4D97-AF65-F5344CB8AC3E}">
        <p14:creationId xmlns:p14="http://schemas.microsoft.com/office/powerpoint/2010/main" val="2870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10E9-81AE-5F9C-377C-40AECD579A7F}"/>
              </a:ext>
            </a:extLst>
          </p:cNvPr>
          <p:cNvSpPr>
            <a:spLocks noGrp="1"/>
          </p:cNvSpPr>
          <p:nvPr>
            <p:ph type="title"/>
          </p:nvPr>
        </p:nvSpPr>
        <p:spPr/>
        <p:txBody>
          <a:bodyPr/>
          <a:lstStyle/>
          <a:p>
            <a:r>
              <a:rPr lang="en-US" dirty="0"/>
              <a:t>Dimension 1: Legal and Institutional Framework </a:t>
            </a:r>
          </a:p>
        </p:txBody>
      </p:sp>
      <p:sp>
        <p:nvSpPr>
          <p:cNvPr id="3" name="Text Placeholder 2">
            <a:extLst>
              <a:ext uri="{FF2B5EF4-FFF2-40B4-BE49-F238E27FC236}">
                <a16:creationId xmlns:a16="http://schemas.microsoft.com/office/drawing/2014/main" id="{4F460324-B3DD-A947-17D4-FD1AD80D5CE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19497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387897-5E88-4DC9-B630-2686B33E51D0}"/>
              </a:ext>
            </a:extLst>
          </p:cNvPr>
          <p:cNvSpPr>
            <a:spLocks noGrp="1"/>
          </p:cNvSpPr>
          <p:nvPr>
            <p:ph type="title"/>
          </p:nvPr>
        </p:nvSpPr>
        <p:spPr>
          <a:xfrm>
            <a:off x="628650" y="365127"/>
            <a:ext cx="7886700" cy="606423"/>
          </a:xfrm>
        </p:spPr>
        <p:txBody>
          <a:bodyPr>
            <a:normAutofit/>
          </a:bodyPr>
          <a:lstStyle/>
          <a:p>
            <a:r>
              <a:rPr lang="en-GB" sz="3300" b="1" dirty="0"/>
              <a:t>Question - (D2) Data sources for the SBR</a:t>
            </a:r>
          </a:p>
        </p:txBody>
      </p:sp>
      <p:sp>
        <p:nvSpPr>
          <p:cNvPr id="3" name="コンテンツ プレースホルダー 2">
            <a:extLst>
              <a:ext uri="{FF2B5EF4-FFF2-40B4-BE49-F238E27FC236}">
                <a16:creationId xmlns:a16="http://schemas.microsoft.com/office/drawing/2014/main" id="{82E3A118-42F9-4A1B-8348-626B77053736}"/>
              </a:ext>
            </a:extLst>
          </p:cNvPr>
          <p:cNvSpPr>
            <a:spLocks noGrp="1"/>
          </p:cNvSpPr>
          <p:nvPr>
            <p:ph idx="1"/>
          </p:nvPr>
        </p:nvSpPr>
        <p:spPr>
          <a:xfrm>
            <a:off x="628650" y="1104900"/>
            <a:ext cx="7886700" cy="5534025"/>
          </a:xfrm>
        </p:spPr>
        <p:txBody>
          <a:bodyPr>
            <a:normAutofit/>
          </a:bodyPr>
          <a:lstStyle/>
          <a:p>
            <a:pPr marL="0" indent="0">
              <a:buNone/>
            </a:pPr>
            <a:r>
              <a:rPr lang="en-GB" i="1" dirty="0"/>
              <a:t>Can you think of other characteristics at the mature stage?</a:t>
            </a:r>
          </a:p>
          <a:p>
            <a:pPr marL="0" indent="0">
              <a:buNone/>
            </a:pPr>
            <a:endParaRPr lang="en-GB" i="1" dirty="0"/>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a:effectLst/>
                <a:latin typeface="Segoe UI" panose="020B0502040204020203" pitchFamily="34" charset="0"/>
              </a:rPr>
              <a:t>Operational rules enable the integration and transformation of administrative data into statistical units.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a:effectLst/>
                <a:latin typeface="Segoe UI" panose="020B0502040204020203" pitchFamily="34" charset="0"/>
              </a:rPr>
              <a:t>There is a nationally consistent unique identifier used to maintain and identify economic units from a whole of government perspective.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a:effectLst/>
                <a:latin typeface="Segoe UI" panose="020B0502040204020203" pitchFamily="34" charset="0"/>
              </a:rPr>
              <a:t>More attention is given to national and possibly international profiling.</a:t>
            </a:r>
            <a:endParaRPr lang="en-US" sz="2400" dirty="0">
              <a:effectLst/>
              <a:latin typeface="Arial" panose="020B0604020202020204" pitchFamily="34" charset="0"/>
            </a:endParaRPr>
          </a:p>
          <a:p>
            <a:pPr marL="0" indent="0">
              <a:buNone/>
            </a:pPr>
            <a:endParaRPr lang="en-GB" dirty="0"/>
          </a:p>
          <a:p>
            <a:pPr marL="514350" indent="-514350">
              <a:buAutoNum type="alphaLcParenBoth"/>
            </a:pPr>
            <a:endParaRPr lang="en-GB" dirty="0"/>
          </a:p>
        </p:txBody>
      </p:sp>
    </p:spTree>
    <p:extLst>
      <p:ext uri="{BB962C8B-B14F-4D97-AF65-F5344CB8AC3E}">
        <p14:creationId xmlns:p14="http://schemas.microsoft.com/office/powerpoint/2010/main" val="3117649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2015C894-F38F-47DB-81B4-2DF22D52CC3E}"/>
              </a:ext>
            </a:extLst>
          </p:cNvPr>
          <p:cNvSpPr>
            <a:spLocks noGrp="1"/>
          </p:cNvSpPr>
          <p:nvPr>
            <p:ph type="title"/>
          </p:nvPr>
        </p:nvSpPr>
        <p:spPr>
          <a:xfrm>
            <a:off x="127609" y="298798"/>
            <a:ext cx="6611394" cy="606423"/>
          </a:xfrm>
        </p:spPr>
        <p:txBody>
          <a:bodyPr>
            <a:normAutofit/>
          </a:bodyPr>
          <a:lstStyle/>
          <a:p>
            <a:r>
              <a:rPr lang="en-GB" sz="3300" b="1" dirty="0"/>
              <a:t>(D2) Data sources for the SBR</a:t>
            </a:r>
          </a:p>
        </p:txBody>
      </p:sp>
      <p:sp>
        <p:nvSpPr>
          <p:cNvPr id="10" name="テキスト ボックス 9">
            <a:extLst>
              <a:ext uri="{FF2B5EF4-FFF2-40B4-BE49-F238E27FC236}">
                <a16:creationId xmlns:a16="http://schemas.microsoft.com/office/drawing/2014/main" id="{8D3D7946-1DBF-447F-B8DE-41231C40B933}"/>
              </a:ext>
            </a:extLst>
          </p:cNvPr>
          <p:cNvSpPr txBox="1"/>
          <p:nvPr/>
        </p:nvSpPr>
        <p:spPr>
          <a:xfrm>
            <a:off x="964405" y="1300162"/>
            <a:ext cx="7770019" cy="923330"/>
          </a:xfrm>
          <a:prstGeom prst="rect">
            <a:avLst/>
          </a:prstGeom>
          <a:noFill/>
        </p:spPr>
        <p:txBody>
          <a:bodyPr wrap="square">
            <a:spAutoFit/>
          </a:bodyPr>
          <a:lstStyle/>
          <a:p>
            <a:r>
              <a:rPr lang="en-GB" b="1" dirty="0"/>
              <a:t>Mature stage:</a:t>
            </a:r>
          </a:p>
          <a:p>
            <a:r>
              <a:rPr lang="en-GB"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The SBRs is updated on a continuous and frequent basis and reflects </a:t>
            </a:r>
            <a:r>
              <a:rPr lang="en-US" sz="1800" u="sng" dirty="0">
                <a:effectLst/>
                <a:latin typeface="Calibri" panose="020F0502020204030204" pitchFamily="34" charset="0"/>
                <a:ea typeface="Times New Roman" panose="02020603050405020304" pitchFamily="18" charset="0"/>
              </a:rPr>
              <a:t>almost </a:t>
            </a:r>
            <a:br>
              <a:rPr lang="en-US" sz="1800" u="sng" dirty="0">
                <a:effectLst/>
                <a:latin typeface="Calibri" panose="020F0502020204030204" pitchFamily="34" charset="0"/>
                <a:ea typeface="Times New Roman" panose="02020603050405020304" pitchFamily="18" charset="0"/>
              </a:rPr>
            </a:br>
            <a:r>
              <a:rPr lang="en-US" sz="1800" u="sng" dirty="0">
                <a:effectLst/>
                <a:latin typeface="Calibri" panose="020F0502020204030204" pitchFamily="34" charset="0"/>
                <a:ea typeface="Times New Roman" panose="02020603050405020304" pitchFamily="18" charset="0"/>
              </a:rPr>
              <a:t> in real time the ‘events’ that are recorded in the administrative data</a:t>
            </a:r>
            <a:r>
              <a:rPr lang="en-US" sz="1800" dirty="0">
                <a:effectLst/>
                <a:latin typeface="Calibri" panose="020F0502020204030204" pitchFamily="34" charset="0"/>
                <a:ea typeface="Times New Roman" panose="02020603050405020304" pitchFamily="18" charset="0"/>
              </a:rPr>
              <a:t>.</a:t>
            </a:r>
            <a:endParaRPr lang="en-GB" dirty="0"/>
          </a:p>
        </p:txBody>
      </p:sp>
      <p:sp>
        <p:nvSpPr>
          <p:cNvPr id="11" name="テキスト ボックス 10">
            <a:extLst>
              <a:ext uri="{FF2B5EF4-FFF2-40B4-BE49-F238E27FC236}">
                <a16:creationId xmlns:a16="http://schemas.microsoft.com/office/drawing/2014/main" id="{17B77A7B-A99D-458A-A2C8-BB8BDE6ADD43}"/>
              </a:ext>
            </a:extLst>
          </p:cNvPr>
          <p:cNvSpPr txBox="1"/>
          <p:nvPr/>
        </p:nvSpPr>
        <p:spPr>
          <a:xfrm>
            <a:off x="964405" y="3259267"/>
            <a:ext cx="8112920" cy="2585323"/>
          </a:xfrm>
          <a:prstGeom prst="rect">
            <a:avLst/>
          </a:prstGeom>
          <a:noFill/>
        </p:spPr>
        <p:txBody>
          <a:bodyPr wrap="square">
            <a:spAutoFit/>
          </a:bodyPr>
          <a:lstStyle/>
          <a:p>
            <a:r>
              <a:rPr lang="en-GB" b="1" dirty="0"/>
              <a:t>Advanced stage:</a:t>
            </a:r>
          </a:p>
          <a:p>
            <a:r>
              <a:rPr lang="en-US" dirty="0">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There are </a:t>
            </a:r>
            <a:r>
              <a:rPr lang="en-US" sz="1800" u="sng" dirty="0">
                <a:effectLst/>
                <a:latin typeface="Calibri" panose="020F0502020204030204" pitchFamily="34" charset="0"/>
                <a:ea typeface="Times New Roman" panose="02020603050405020304" pitchFamily="18" charset="0"/>
              </a:rPr>
              <a:t>multiple sources</a:t>
            </a:r>
            <a:r>
              <a:rPr lang="en-US" sz="1800" dirty="0">
                <a:effectLst/>
                <a:latin typeface="Calibri" panose="020F0502020204030204" pitchFamily="34" charset="0"/>
                <a:ea typeface="Times New Roman" panose="02020603050405020304" pitchFamily="18" charset="0"/>
              </a:rPr>
              <a:t> used to update the SBR on a sub annual basis.</a:t>
            </a:r>
          </a:p>
          <a:p>
            <a:r>
              <a:rPr lang="en-US" sz="1800" dirty="0">
                <a:effectLst/>
                <a:latin typeface="Calibri" panose="020F0502020204030204" pitchFamily="34" charset="0"/>
                <a:ea typeface="Times New Roman" panose="02020603050405020304" pitchFamily="18" charset="0"/>
              </a:rPr>
              <a:t> </a:t>
            </a:r>
            <a:r>
              <a:rPr lang="en-US" sz="1800" u="sng" dirty="0">
                <a:effectLst/>
                <a:latin typeface="Calibri" panose="020F0502020204030204" pitchFamily="34" charset="0"/>
                <a:ea typeface="Times New Roman" panose="02020603050405020304" pitchFamily="18" charset="0"/>
              </a:rPr>
              <a:t>Commercial data sources </a:t>
            </a:r>
            <a:r>
              <a:rPr lang="en-US" sz="1800" dirty="0">
                <a:effectLst/>
                <a:latin typeface="Calibri" panose="020F0502020204030204" pitchFamily="34" charset="0"/>
                <a:ea typeface="Times New Roman" panose="02020603050405020304" pitchFamily="18" charset="0"/>
              </a:rPr>
              <a:t>are also used in the maintenance strategy of the SBR.</a:t>
            </a:r>
          </a:p>
          <a:p>
            <a:endParaRPr lang="en-US" sz="1800" dirty="0">
              <a:effectLst/>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Businesses are granted: </a:t>
            </a:r>
          </a:p>
          <a:p>
            <a:r>
              <a:rPr lang="en-US" dirty="0">
                <a:latin typeface="Calibri" panose="020F0502020204030204" pitchFamily="34" charset="0"/>
                <a:ea typeface="Times New Roman" panose="02020603050405020304" pitchFamily="18" charset="0"/>
              </a:rPr>
              <a:t>  - </a:t>
            </a:r>
            <a:r>
              <a:rPr lang="en-US" sz="1800" dirty="0">
                <a:effectLst/>
                <a:latin typeface="Calibri" panose="020F0502020204030204" pitchFamily="34" charset="0"/>
                <a:ea typeface="Times New Roman" panose="02020603050405020304" pitchFamily="18" charset="0"/>
              </a:rPr>
              <a:t>access to their information stored in the SBR</a:t>
            </a:r>
          </a:p>
          <a:p>
            <a:r>
              <a:rPr lang="en-US" dirty="0">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 rights to update relevant information about their own organization.</a:t>
            </a:r>
          </a:p>
          <a:p>
            <a:endParaRPr lang="en-US" dirty="0">
              <a:latin typeface="Calibri" panose="020F0502020204030204" pitchFamily="34" charset="0"/>
            </a:endParaRPr>
          </a:p>
          <a:p>
            <a:r>
              <a:rPr lang="en-US" dirty="0">
                <a:latin typeface="Calibri" panose="020F0502020204030204" pitchFamily="34" charset="0"/>
              </a:rPr>
              <a:t> </a:t>
            </a:r>
            <a:endParaRPr lang="en-GB" dirty="0"/>
          </a:p>
        </p:txBody>
      </p:sp>
      <p:sp>
        <p:nvSpPr>
          <p:cNvPr id="15" name="矢印: 下 14">
            <a:extLst>
              <a:ext uri="{FF2B5EF4-FFF2-40B4-BE49-F238E27FC236}">
                <a16:creationId xmlns:a16="http://schemas.microsoft.com/office/drawing/2014/main" id="{1B914470-3130-4A9B-B87F-33588E5D39BB}"/>
              </a:ext>
            </a:extLst>
          </p:cNvPr>
          <p:cNvSpPr/>
          <p:nvPr/>
        </p:nvSpPr>
        <p:spPr>
          <a:xfrm>
            <a:off x="501254" y="1300162"/>
            <a:ext cx="469106" cy="4729163"/>
          </a:xfrm>
          <a:prstGeom prst="downArrow">
            <a:avLst/>
          </a:prstGeom>
          <a:gradFill flip="none" rotWithShape="1">
            <a:gsLst>
              <a:gs pos="0">
                <a:schemeClr val="bg2">
                  <a:lumMod val="25000"/>
                </a:schemeClr>
              </a:gs>
              <a:gs pos="50000">
                <a:schemeClr val="bg2">
                  <a:lumMod val="50000"/>
                </a:schemeClr>
              </a:gs>
              <a:gs pos="100000">
                <a:schemeClr val="bg2">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図 11">
            <a:extLst>
              <a:ext uri="{FF2B5EF4-FFF2-40B4-BE49-F238E27FC236}">
                <a16:creationId xmlns:a16="http://schemas.microsoft.com/office/drawing/2014/main" id="{22CD3728-AAEC-4F8F-B58B-41ED13107748}"/>
              </a:ext>
            </a:extLst>
          </p:cNvPr>
          <p:cNvPicPr>
            <a:picLocks noChangeAspect="1"/>
          </p:cNvPicPr>
          <p:nvPr/>
        </p:nvPicPr>
        <p:blipFill>
          <a:blip r:embed="rId3"/>
          <a:stretch>
            <a:fillRect/>
          </a:stretch>
        </p:blipFill>
        <p:spPr>
          <a:xfrm>
            <a:off x="6561085" y="46562"/>
            <a:ext cx="2516240" cy="1110893"/>
          </a:xfrm>
          <a:prstGeom prst="rect">
            <a:avLst/>
          </a:prstGeom>
        </p:spPr>
      </p:pic>
    </p:spTree>
    <p:extLst>
      <p:ext uri="{BB962C8B-B14F-4D97-AF65-F5344CB8AC3E}">
        <p14:creationId xmlns:p14="http://schemas.microsoft.com/office/powerpoint/2010/main" val="3591532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387897-5E88-4DC9-B630-2686B33E51D0}"/>
              </a:ext>
            </a:extLst>
          </p:cNvPr>
          <p:cNvSpPr>
            <a:spLocks noGrp="1"/>
          </p:cNvSpPr>
          <p:nvPr>
            <p:ph type="title"/>
          </p:nvPr>
        </p:nvSpPr>
        <p:spPr>
          <a:xfrm>
            <a:off x="628650" y="365127"/>
            <a:ext cx="7886700" cy="606423"/>
          </a:xfrm>
        </p:spPr>
        <p:txBody>
          <a:bodyPr>
            <a:normAutofit/>
          </a:bodyPr>
          <a:lstStyle/>
          <a:p>
            <a:r>
              <a:rPr lang="en-GB" sz="3300" b="1" dirty="0"/>
              <a:t>Question - (D2) Data sources for the SBR</a:t>
            </a:r>
          </a:p>
        </p:txBody>
      </p:sp>
      <p:sp>
        <p:nvSpPr>
          <p:cNvPr id="3" name="コンテンツ プレースホルダー 2">
            <a:extLst>
              <a:ext uri="{FF2B5EF4-FFF2-40B4-BE49-F238E27FC236}">
                <a16:creationId xmlns:a16="http://schemas.microsoft.com/office/drawing/2014/main" id="{82E3A118-42F9-4A1B-8348-626B77053736}"/>
              </a:ext>
            </a:extLst>
          </p:cNvPr>
          <p:cNvSpPr>
            <a:spLocks noGrp="1"/>
          </p:cNvSpPr>
          <p:nvPr>
            <p:ph idx="1"/>
          </p:nvPr>
        </p:nvSpPr>
        <p:spPr>
          <a:xfrm>
            <a:off x="628650" y="1104900"/>
            <a:ext cx="7886700" cy="5534025"/>
          </a:xfrm>
        </p:spPr>
        <p:txBody>
          <a:bodyPr>
            <a:normAutofit/>
          </a:bodyPr>
          <a:lstStyle/>
          <a:p>
            <a:pPr marL="0" indent="0">
              <a:buNone/>
            </a:pPr>
            <a:r>
              <a:rPr lang="en-GB" i="1" dirty="0"/>
              <a:t>Can you think of other characteristics at the advanced stage?</a:t>
            </a:r>
          </a:p>
          <a:p>
            <a:pPr marL="0" indent="0">
              <a:buNone/>
            </a:pPr>
            <a:endParaRPr lang="en-GB" i="1" dirty="0"/>
          </a:p>
          <a:p>
            <a:pPr marL="0" indent="0">
              <a:buNone/>
            </a:pPr>
            <a:endParaRPr lang="en-GB" dirty="0"/>
          </a:p>
          <a:p>
            <a:pPr marL="514350" indent="-514350">
              <a:buAutoNum type="alphaLcParenBoth"/>
            </a:pPr>
            <a:endParaRPr lang="en-GB" dirty="0"/>
          </a:p>
        </p:txBody>
      </p:sp>
    </p:spTree>
    <p:extLst>
      <p:ext uri="{BB962C8B-B14F-4D97-AF65-F5344CB8AC3E}">
        <p14:creationId xmlns:p14="http://schemas.microsoft.com/office/powerpoint/2010/main" val="3781442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387897-5E88-4DC9-B630-2686B33E51D0}"/>
              </a:ext>
            </a:extLst>
          </p:cNvPr>
          <p:cNvSpPr>
            <a:spLocks noGrp="1"/>
          </p:cNvSpPr>
          <p:nvPr>
            <p:ph type="title"/>
          </p:nvPr>
        </p:nvSpPr>
        <p:spPr>
          <a:xfrm>
            <a:off x="628650" y="365127"/>
            <a:ext cx="7886700" cy="606423"/>
          </a:xfrm>
        </p:spPr>
        <p:txBody>
          <a:bodyPr>
            <a:normAutofit/>
          </a:bodyPr>
          <a:lstStyle/>
          <a:p>
            <a:r>
              <a:rPr lang="en-GB" sz="3300" b="1" dirty="0"/>
              <a:t>Question - (D2) Data sources for the SBR</a:t>
            </a:r>
          </a:p>
        </p:txBody>
      </p:sp>
      <p:sp>
        <p:nvSpPr>
          <p:cNvPr id="3" name="コンテンツ プレースホルダー 2">
            <a:extLst>
              <a:ext uri="{FF2B5EF4-FFF2-40B4-BE49-F238E27FC236}">
                <a16:creationId xmlns:a16="http://schemas.microsoft.com/office/drawing/2014/main" id="{82E3A118-42F9-4A1B-8348-626B77053736}"/>
              </a:ext>
            </a:extLst>
          </p:cNvPr>
          <p:cNvSpPr>
            <a:spLocks noGrp="1"/>
          </p:cNvSpPr>
          <p:nvPr>
            <p:ph idx="1"/>
          </p:nvPr>
        </p:nvSpPr>
        <p:spPr>
          <a:xfrm>
            <a:off x="628650" y="1104900"/>
            <a:ext cx="7886700" cy="5534025"/>
          </a:xfrm>
        </p:spPr>
        <p:txBody>
          <a:bodyPr>
            <a:normAutofit/>
          </a:bodyPr>
          <a:lstStyle/>
          <a:p>
            <a:pPr marL="0" indent="0">
              <a:buNone/>
            </a:pPr>
            <a:r>
              <a:rPr lang="en-GB" i="1" dirty="0"/>
              <a:t>Can you think of other characteristics at the advanced stage?</a:t>
            </a:r>
          </a:p>
          <a:p>
            <a:pPr marL="0" indent="0">
              <a:buNone/>
            </a:pPr>
            <a:endParaRPr lang="en-GB" i="1" dirty="0"/>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Where there is enabling regional legislation, data from other countries can be used to update the SBR.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Web scraping and data mining techniques are also used to improve or to verify the content of the SBR.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International coordination is optimized resulting in cooperation and data sharing between countries.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en-GB" dirty="0"/>
          </a:p>
          <a:p>
            <a:pPr marL="514350" indent="-514350">
              <a:buAutoNum type="alphaLcParenBoth"/>
            </a:pPr>
            <a:endParaRPr lang="en-GB" dirty="0"/>
          </a:p>
        </p:txBody>
      </p:sp>
    </p:spTree>
    <p:extLst>
      <p:ext uri="{BB962C8B-B14F-4D97-AF65-F5344CB8AC3E}">
        <p14:creationId xmlns:p14="http://schemas.microsoft.com/office/powerpoint/2010/main" val="26399254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387897-5E88-4DC9-B630-2686B33E51D0}"/>
              </a:ext>
            </a:extLst>
          </p:cNvPr>
          <p:cNvSpPr>
            <a:spLocks noGrp="1"/>
          </p:cNvSpPr>
          <p:nvPr>
            <p:ph type="title"/>
          </p:nvPr>
        </p:nvSpPr>
        <p:spPr>
          <a:xfrm>
            <a:off x="127609" y="298798"/>
            <a:ext cx="6611394" cy="606423"/>
          </a:xfrm>
        </p:spPr>
        <p:txBody>
          <a:bodyPr>
            <a:normAutofit/>
          </a:bodyPr>
          <a:lstStyle/>
          <a:p>
            <a:r>
              <a:rPr lang="en-GB" sz="3300" b="1" dirty="0"/>
              <a:t>(D2) Data sources for the SBR</a:t>
            </a:r>
          </a:p>
        </p:txBody>
      </p:sp>
      <p:sp>
        <p:nvSpPr>
          <p:cNvPr id="8" name="スライド番号プレースホルダー 7">
            <a:extLst>
              <a:ext uri="{FF2B5EF4-FFF2-40B4-BE49-F238E27FC236}">
                <a16:creationId xmlns:a16="http://schemas.microsoft.com/office/drawing/2014/main" id="{B79C58A1-A451-4133-9866-30BAC2628083}"/>
              </a:ext>
            </a:extLst>
          </p:cNvPr>
          <p:cNvSpPr>
            <a:spLocks noGrp="1"/>
          </p:cNvSpPr>
          <p:nvPr>
            <p:ph type="sldNum" sz="quarter" idx="12"/>
          </p:nvPr>
        </p:nvSpPr>
        <p:spPr/>
        <p:txBody>
          <a:bodyPr/>
          <a:lstStyle/>
          <a:p>
            <a:fld id="{44F5F059-2D2C-4A3A-9A0E-E1E7B2B0A3E6}" type="slidenum">
              <a:rPr lang="en-GB" smtClean="0"/>
              <a:t>44</a:t>
            </a:fld>
            <a:endParaRPr lang="en-GB"/>
          </a:p>
        </p:txBody>
      </p:sp>
      <p:grpSp>
        <p:nvGrpSpPr>
          <p:cNvPr id="14" name="グループ化 13">
            <a:extLst>
              <a:ext uri="{FF2B5EF4-FFF2-40B4-BE49-F238E27FC236}">
                <a16:creationId xmlns:a16="http://schemas.microsoft.com/office/drawing/2014/main" id="{B14EEC69-CE0E-49E5-9665-FE83D4CF0542}"/>
              </a:ext>
            </a:extLst>
          </p:cNvPr>
          <p:cNvGrpSpPr/>
          <p:nvPr/>
        </p:nvGrpSpPr>
        <p:grpSpPr>
          <a:xfrm>
            <a:off x="248088" y="2637272"/>
            <a:ext cx="7921695" cy="3702828"/>
            <a:chOff x="248088" y="3189722"/>
            <a:chExt cx="7921695" cy="3702828"/>
          </a:xfrm>
        </p:grpSpPr>
        <p:sp>
          <p:nvSpPr>
            <p:cNvPr id="11" name="テキスト ボックス 10">
              <a:extLst>
                <a:ext uri="{FF2B5EF4-FFF2-40B4-BE49-F238E27FC236}">
                  <a16:creationId xmlns:a16="http://schemas.microsoft.com/office/drawing/2014/main" id="{B1099F78-B2F9-46DA-9F4B-8F8D379FCF5A}"/>
                </a:ext>
              </a:extLst>
            </p:cNvPr>
            <p:cNvSpPr txBox="1"/>
            <p:nvPr/>
          </p:nvSpPr>
          <p:spPr>
            <a:xfrm>
              <a:off x="2491230" y="4131754"/>
              <a:ext cx="1523824" cy="2585323"/>
            </a:xfrm>
            <a:prstGeom prst="rect">
              <a:avLst/>
            </a:prstGeom>
            <a:noFill/>
          </p:spPr>
          <p:txBody>
            <a:bodyPr wrap="square" rtlCol="0">
              <a:spAutoFit/>
            </a:bodyPr>
            <a:lstStyle/>
            <a:p>
              <a:r>
                <a:rPr lang="en-GB" sz="1800" dirty="0"/>
                <a:t>Does </a:t>
              </a:r>
              <a:r>
                <a:rPr lang="en-GB" dirty="0"/>
                <a:t>the data set</a:t>
              </a:r>
              <a:r>
                <a:rPr lang="en-GB" sz="1800" dirty="0"/>
                <a:t> (SBR) depend mainly on the economic census together with maintenance surveys?</a:t>
              </a:r>
              <a:endParaRPr lang="en-GB" dirty="0"/>
            </a:p>
          </p:txBody>
        </p:sp>
        <p:sp>
          <p:nvSpPr>
            <p:cNvPr id="10" name="テキスト ボックス 9">
              <a:extLst>
                <a:ext uri="{FF2B5EF4-FFF2-40B4-BE49-F238E27FC236}">
                  <a16:creationId xmlns:a16="http://schemas.microsoft.com/office/drawing/2014/main" id="{F8075D34-1ACF-4282-8E06-B5E2B28FBC51}"/>
                </a:ext>
              </a:extLst>
            </p:cNvPr>
            <p:cNvSpPr txBox="1"/>
            <p:nvPr/>
          </p:nvSpPr>
          <p:spPr>
            <a:xfrm>
              <a:off x="248088" y="4686386"/>
              <a:ext cx="1904647" cy="2031325"/>
            </a:xfrm>
            <a:prstGeom prst="rect">
              <a:avLst/>
            </a:prstGeom>
            <a:noFill/>
          </p:spPr>
          <p:txBody>
            <a:bodyPr wrap="square" rtlCol="0">
              <a:spAutoFit/>
            </a:bodyPr>
            <a:lstStyle/>
            <a:p>
              <a:r>
                <a:rPr lang="en-GB" sz="1800" dirty="0"/>
                <a:t>Do you have up-to-date comprehensive data sets on business units for statistical purposes?</a:t>
              </a:r>
              <a:endParaRPr lang="en-GB" dirty="0"/>
            </a:p>
          </p:txBody>
        </p:sp>
        <p:sp>
          <p:nvSpPr>
            <p:cNvPr id="12" name="テキスト ボックス 11">
              <a:extLst>
                <a:ext uri="{FF2B5EF4-FFF2-40B4-BE49-F238E27FC236}">
                  <a16:creationId xmlns:a16="http://schemas.microsoft.com/office/drawing/2014/main" id="{6C90E36B-8711-4796-A5AA-1B83DE77CD50}"/>
                </a:ext>
              </a:extLst>
            </p:cNvPr>
            <p:cNvSpPr txBox="1"/>
            <p:nvPr/>
          </p:nvSpPr>
          <p:spPr>
            <a:xfrm>
              <a:off x="4460106" y="4187759"/>
              <a:ext cx="1534294" cy="2308324"/>
            </a:xfrm>
            <a:prstGeom prst="rect">
              <a:avLst/>
            </a:prstGeom>
            <a:noFill/>
          </p:spPr>
          <p:txBody>
            <a:bodyPr wrap="square" rtlCol="0">
              <a:spAutoFit/>
            </a:bodyPr>
            <a:lstStyle/>
            <a:p>
              <a:r>
                <a:rPr lang="en-GB" sz="1800" dirty="0"/>
                <a:t>Does it</a:t>
              </a:r>
              <a:r>
                <a:rPr lang="en-GB" dirty="0"/>
                <a:t> </a:t>
              </a:r>
              <a:r>
                <a:rPr lang="en-US" sz="1800" dirty="0">
                  <a:effectLst/>
                  <a:latin typeface="Calibri" panose="020F0502020204030204" pitchFamily="34" charset="0"/>
                  <a:ea typeface="Times New Roman" panose="02020603050405020304" pitchFamily="18" charset="0"/>
                </a:rPr>
                <a:t>The SBR is updated on a sub-annual basis using mainly administrative sources</a:t>
              </a:r>
              <a:r>
                <a:rPr lang="en-GB" sz="1800" dirty="0"/>
                <a:t>?</a:t>
              </a:r>
              <a:endParaRPr lang="en-GB" dirty="0"/>
            </a:p>
          </p:txBody>
        </p:sp>
        <p:sp>
          <p:nvSpPr>
            <p:cNvPr id="13" name="テキスト ボックス 12">
              <a:extLst>
                <a:ext uri="{FF2B5EF4-FFF2-40B4-BE49-F238E27FC236}">
                  <a16:creationId xmlns:a16="http://schemas.microsoft.com/office/drawing/2014/main" id="{CF612878-DC5C-49C0-8D28-A85BAEC41174}"/>
                </a:ext>
              </a:extLst>
            </p:cNvPr>
            <p:cNvSpPr txBox="1"/>
            <p:nvPr/>
          </p:nvSpPr>
          <p:spPr>
            <a:xfrm>
              <a:off x="6635489" y="4458864"/>
              <a:ext cx="1534294" cy="1754326"/>
            </a:xfrm>
            <a:prstGeom prst="rect">
              <a:avLst/>
            </a:prstGeom>
            <a:noFill/>
          </p:spPr>
          <p:txBody>
            <a:bodyPr wrap="square" rtlCol="0">
              <a:spAutoFit/>
            </a:bodyPr>
            <a:lstStyle/>
            <a:p>
              <a:r>
                <a:rPr lang="en-US" sz="1800" dirty="0">
                  <a:effectLst/>
                  <a:latin typeface="Calibri" panose="020F0502020204030204" pitchFamily="34" charset="0"/>
                  <a:ea typeface="Times New Roman" panose="02020603050405020304" pitchFamily="18" charset="0"/>
                </a:rPr>
                <a:t>Are there multiple sources used to update the SBR on a sub annual basis ?</a:t>
              </a:r>
              <a:endParaRPr lang="en-GB" dirty="0"/>
            </a:p>
          </p:txBody>
        </p:sp>
        <p:pic>
          <p:nvPicPr>
            <p:cNvPr id="6" name="グラフィックス 5" descr="右矢印 単色塗りつぶし">
              <a:extLst>
                <a:ext uri="{FF2B5EF4-FFF2-40B4-BE49-F238E27FC236}">
                  <a16:creationId xmlns:a16="http://schemas.microsoft.com/office/drawing/2014/main" id="{A4F1D70F-A3AA-41C9-B8D2-9E682A0546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3008" y="5961448"/>
              <a:ext cx="628657" cy="914400"/>
            </a:xfrm>
            <a:prstGeom prst="rect">
              <a:avLst/>
            </a:prstGeom>
          </p:spPr>
        </p:pic>
        <p:pic>
          <p:nvPicPr>
            <p:cNvPr id="16" name="グラフィックス 15" descr="下矢印 単色塗りつぶし">
              <a:extLst>
                <a:ext uri="{FF2B5EF4-FFF2-40B4-BE49-F238E27FC236}">
                  <a16:creationId xmlns:a16="http://schemas.microsoft.com/office/drawing/2014/main" id="{E53A0072-CBE4-4F7A-920F-515DA4B909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424909" y="4108323"/>
              <a:ext cx="914400" cy="553999"/>
            </a:xfrm>
            <a:prstGeom prst="rect">
              <a:avLst/>
            </a:prstGeom>
          </p:spPr>
        </p:pic>
        <p:pic>
          <p:nvPicPr>
            <p:cNvPr id="17" name="グラフィックス 16" descr="右矢印 単色塗りつぶし">
              <a:extLst>
                <a:ext uri="{FF2B5EF4-FFF2-40B4-BE49-F238E27FC236}">
                  <a16:creationId xmlns:a16="http://schemas.microsoft.com/office/drawing/2014/main" id="{080A6B37-5344-496F-A055-144C651D32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74412" y="5976062"/>
              <a:ext cx="628657" cy="914400"/>
            </a:xfrm>
            <a:prstGeom prst="rect">
              <a:avLst/>
            </a:prstGeom>
          </p:spPr>
        </p:pic>
        <p:pic>
          <p:nvPicPr>
            <p:cNvPr id="19" name="グラフィックス 18" descr="右矢印 単色塗りつぶし">
              <a:extLst>
                <a:ext uri="{FF2B5EF4-FFF2-40B4-BE49-F238E27FC236}">
                  <a16:creationId xmlns:a16="http://schemas.microsoft.com/office/drawing/2014/main" id="{7507BE4D-8A5F-4594-878D-2232366EE4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68342" y="5978150"/>
              <a:ext cx="628657" cy="914400"/>
            </a:xfrm>
            <a:prstGeom prst="rect">
              <a:avLst/>
            </a:prstGeom>
          </p:spPr>
        </p:pic>
        <p:sp>
          <p:nvSpPr>
            <p:cNvPr id="22" name="テキスト ボックス 21">
              <a:extLst>
                <a:ext uri="{FF2B5EF4-FFF2-40B4-BE49-F238E27FC236}">
                  <a16:creationId xmlns:a16="http://schemas.microsoft.com/office/drawing/2014/main" id="{FD44643F-110B-4C4C-B94B-DBEED2B2A307}"/>
                </a:ext>
              </a:extLst>
            </p:cNvPr>
            <p:cNvSpPr txBox="1"/>
            <p:nvPr/>
          </p:nvSpPr>
          <p:spPr>
            <a:xfrm>
              <a:off x="1756291" y="6363641"/>
              <a:ext cx="485518" cy="369332"/>
            </a:xfrm>
            <a:prstGeom prst="rect">
              <a:avLst/>
            </a:prstGeom>
            <a:noFill/>
          </p:spPr>
          <p:txBody>
            <a:bodyPr wrap="none" rtlCol="0">
              <a:spAutoFit/>
            </a:bodyPr>
            <a:lstStyle/>
            <a:p>
              <a:r>
                <a:rPr lang="en-GB" dirty="0">
                  <a:solidFill>
                    <a:srgbClr val="FF0000"/>
                  </a:solidFill>
                </a:rPr>
                <a:t>Yes</a:t>
              </a:r>
            </a:p>
          </p:txBody>
        </p:sp>
        <p:sp>
          <p:nvSpPr>
            <p:cNvPr id="23" name="テキスト ボックス 22">
              <a:extLst>
                <a:ext uri="{FF2B5EF4-FFF2-40B4-BE49-F238E27FC236}">
                  <a16:creationId xmlns:a16="http://schemas.microsoft.com/office/drawing/2014/main" id="{E7559413-F466-467F-9CF9-935A8CFDC53D}"/>
                </a:ext>
              </a:extLst>
            </p:cNvPr>
            <p:cNvSpPr txBox="1"/>
            <p:nvPr/>
          </p:nvSpPr>
          <p:spPr>
            <a:xfrm>
              <a:off x="3837695" y="6365729"/>
              <a:ext cx="455574" cy="369332"/>
            </a:xfrm>
            <a:prstGeom prst="rect">
              <a:avLst/>
            </a:prstGeom>
            <a:noFill/>
          </p:spPr>
          <p:txBody>
            <a:bodyPr wrap="none" rtlCol="0">
              <a:spAutoFit/>
            </a:bodyPr>
            <a:lstStyle/>
            <a:p>
              <a:r>
                <a:rPr lang="en-GB" dirty="0">
                  <a:solidFill>
                    <a:srgbClr val="0070C0"/>
                  </a:solidFill>
                </a:rPr>
                <a:t>No</a:t>
              </a:r>
            </a:p>
          </p:txBody>
        </p:sp>
        <p:sp>
          <p:nvSpPr>
            <p:cNvPr id="24" name="テキスト ボックス 23">
              <a:extLst>
                <a:ext uri="{FF2B5EF4-FFF2-40B4-BE49-F238E27FC236}">
                  <a16:creationId xmlns:a16="http://schemas.microsoft.com/office/drawing/2014/main" id="{B4FB3436-390D-499B-8AB4-EC64B83A00AE}"/>
                </a:ext>
              </a:extLst>
            </p:cNvPr>
            <p:cNvSpPr txBox="1"/>
            <p:nvPr/>
          </p:nvSpPr>
          <p:spPr>
            <a:xfrm>
              <a:off x="5917011" y="6378255"/>
              <a:ext cx="485518" cy="369332"/>
            </a:xfrm>
            <a:prstGeom prst="rect">
              <a:avLst/>
            </a:prstGeom>
            <a:noFill/>
          </p:spPr>
          <p:txBody>
            <a:bodyPr wrap="none" rtlCol="0">
              <a:spAutoFit/>
            </a:bodyPr>
            <a:lstStyle/>
            <a:p>
              <a:r>
                <a:rPr lang="en-GB" dirty="0">
                  <a:solidFill>
                    <a:srgbClr val="FF0000"/>
                  </a:solidFill>
                </a:rPr>
                <a:t>Yes</a:t>
              </a:r>
            </a:p>
          </p:txBody>
        </p:sp>
        <p:sp>
          <p:nvSpPr>
            <p:cNvPr id="26" name="テキスト ボックス 25">
              <a:extLst>
                <a:ext uri="{FF2B5EF4-FFF2-40B4-BE49-F238E27FC236}">
                  <a16:creationId xmlns:a16="http://schemas.microsoft.com/office/drawing/2014/main" id="{C62E0298-9DCE-44F6-8CC1-D7A09B08C8F4}"/>
                </a:ext>
              </a:extLst>
            </p:cNvPr>
            <p:cNvSpPr txBox="1"/>
            <p:nvPr/>
          </p:nvSpPr>
          <p:spPr>
            <a:xfrm>
              <a:off x="857250" y="4219574"/>
              <a:ext cx="504825" cy="369332"/>
            </a:xfrm>
            <a:prstGeom prst="rect">
              <a:avLst/>
            </a:prstGeom>
            <a:noFill/>
          </p:spPr>
          <p:txBody>
            <a:bodyPr wrap="square" rtlCol="0">
              <a:spAutoFit/>
            </a:bodyPr>
            <a:lstStyle/>
            <a:p>
              <a:r>
                <a:rPr lang="en-GB" dirty="0">
                  <a:solidFill>
                    <a:srgbClr val="0070C0"/>
                  </a:solidFill>
                </a:rPr>
                <a:t>No</a:t>
              </a:r>
            </a:p>
          </p:txBody>
        </p:sp>
        <p:pic>
          <p:nvPicPr>
            <p:cNvPr id="39" name="グラフィックス 38" descr="下矢印 単色塗りつぶし">
              <a:extLst>
                <a:ext uri="{FF2B5EF4-FFF2-40B4-BE49-F238E27FC236}">
                  <a16:creationId xmlns:a16="http://schemas.microsoft.com/office/drawing/2014/main" id="{BB001538-A82B-4A21-B92E-18482387CC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117328">
              <a:off x="3631541" y="3350257"/>
              <a:ext cx="914400" cy="914400"/>
            </a:xfrm>
            <a:prstGeom prst="rect">
              <a:avLst/>
            </a:prstGeom>
          </p:spPr>
        </p:pic>
        <p:pic>
          <p:nvPicPr>
            <p:cNvPr id="40" name="グラフィックス 39" descr="下矢印 単色塗りつぶし">
              <a:extLst>
                <a:ext uri="{FF2B5EF4-FFF2-40B4-BE49-F238E27FC236}">
                  <a16:creationId xmlns:a16="http://schemas.microsoft.com/office/drawing/2014/main" id="{6A128883-3C8B-4F27-B606-25F22783FF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9416863">
              <a:off x="5894715" y="3260207"/>
              <a:ext cx="914400" cy="1319982"/>
            </a:xfrm>
            <a:prstGeom prst="rect">
              <a:avLst/>
            </a:prstGeom>
          </p:spPr>
        </p:pic>
        <p:sp>
          <p:nvSpPr>
            <p:cNvPr id="41" name="テキスト ボックス 40">
              <a:extLst>
                <a:ext uri="{FF2B5EF4-FFF2-40B4-BE49-F238E27FC236}">
                  <a16:creationId xmlns:a16="http://schemas.microsoft.com/office/drawing/2014/main" id="{BA076A74-1923-4D89-B18B-0E2076EBB17A}"/>
                </a:ext>
              </a:extLst>
            </p:cNvPr>
            <p:cNvSpPr txBox="1"/>
            <p:nvPr/>
          </p:nvSpPr>
          <p:spPr>
            <a:xfrm>
              <a:off x="4064176" y="3535509"/>
              <a:ext cx="525310" cy="369332"/>
            </a:xfrm>
            <a:prstGeom prst="rect">
              <a:avLst/>
            </a:prstGeom>
            <a:noFill/>
          </p:spPr>
          <p:txBody>
            <a:bodyPr wrap="square">
              <a:spAutoFit/>
            </a:bodyPr>
            <a:lstStyle/>
            <a:p>
              <a:r>
                <a:rPr lang="en-GB" dirty="0">
                  <a:solidFill>
                    <a:srgbClr val="0070C0"/>
                  </a:solidFill>
                </a:rPr>
                <a:t>No</a:t>
              </a:r>
            </a:p>
          </p:txBody>
        </p:sp>
        <p:sp>
          <p:nvSpPr>
            <p:cNvPr id="42" name="テキスト ボックス 41">
              <a:extLst>
                <a:ext uri="{FF2B5EF4-FFF2-40B4-BE49-F238E27FC236}">
                  <a16:creationId xmlns:a16="http://schemas.microsoft.com/office/drawing/2014/main" id="{77497586-EA0E-4C69-986F-F4E4A018AEBB}"/>
                </a:ext>
              </a:extLst>
            </p:cNvPr>
            <p:cNvSpPr txBox="1"/>
            <p:nvPr/>
          </p:nvSpPr>
          <p:spPr>
            <a:xfrm>
              <a:off x="6426565" y="3854302"/>
              <a:ext cx="525310" cy="369332"/>
            </a:xfrm>
            <a:prstGeom prst="rect">
              <a:avLst/>
            </a:prstGeom>
            <a:noFill/>
          </p:spPr>
          <p:txBody>
            <a:bodyPr wrap="square">
              <a:spAutoFit/>
            </a:bodyPr>
            <a:lstStyle/>
            <a:p>
              <a:r>
                <a:rPr lang="en-GB" dirty="0">
                  <a:solidFill>
                    <a:srgbClr val="0070C0"/>
                  </a:solidFill>
                </a:rPr>
                <a:t>No</a:t>
              </a:r>
            </a:p>
          </p:txBody>
        </p:sp>
        <p:pic>
          <p:nvPicPr>
            <p:cNvPr id="43" name="グラフィックス 42" descr="右矢印 単色塗りつぶし">
              <a:extLst>
                <a:ext uri="{FF2B5EF4-FFF2-40B4-BE49-F238E27FC236}">
                  <a16:creationId xmlns:a16="http://schemas.microsoft.com/office/drawing/2014/main" id="{ECA0499A-4706-4584-A478-34FD5B6AD3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2652052" y="3402177"/>
              <a:ext cx="628657" cy="914400"/>
            </a:xfrm>
            <a:prstGeom prst="rect">
              <a:avLst/>
            </a:prstGeom>
          </p:spPr>
        </p:pic>
        <p:sp>
          <p:nvSpPr>
            <p:cNvPr id="44" name="テキスト ボックス 43">
              <a:extLst>
                <a:ext uri="{FF2B5EF4-FFF2-40B4-BE49-F238E27FC236}">
                  <a16:creationId xmlns:a16="http://schemas.microsoft.com/office/drawing/2014/main" id="{477156FA-5795-41A1-844B-C27EDAD16765}"/>
                </a:ext>
              </a:extLst>
            </p:cNvPr>
            <p:cNvSpPr txBox="1"/>
            <p:nvPr/>
          </p:nvSpPr>
          <p:spPr>
            <a:xfrm>
              <a:off x="2965080" y="3742841"/>
              <a:ext cx="485518" cy="369332"/>
            </a:xfrm>
            <a:prstGeom prst="rect">
              <a:avLst/>
            </a:prstGeom>
            <a:noFill/>
          </p:spPr>
          <p:txBody>
            <a:bodyPr wrap="none" rtlCol="0">
              <a:spAutoFit/>
            </a:bodyPr>
            <a:lstStyle/>
            <a:p>
              <a:r>
                <a:rPr lang="en-GB" dirty="0">
                  <a:solidFill>
                    <a:srgbClr val="FF0000"/>
                  </a:solidFill>
                </a:rPr>
                <a:t>Yes</a:t>
              </a:r>
            </a:p>
          </p:txBody>
        </p:sp>
        <p:pic>
          <p:nvPicPr>
            <p:cNvPr id="45" name="グラフィックス 44" descr="右矢印 単色塗りつぶし">
              <a:extLst>
                <a:ext uri="{FF2B5EF4-FFF2-40B4-BE49-F238E27FC236}">
                  <a16:creationId xmlns:a16="http://schemas.microsoft.com/office/drawing/2014/main" id="{F0C90579-FACC-4A9A-AAD1-18BED89A58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7008158" y="3249478"/>
              <a:ext cx="1033912" cy="914400"/>
            </a:xfrm>
            <a:prstGeom prst="rect">
              <a:avLst/>
            </a:prstGeom>
          </p:spPr>
        </p:pic>
        <p:sp>
          <p:nvSpPr>
            <p:cNvPr id="46" name="テキスト ボックス 45">
              <a:extLst>
                <a:ext uri="{FF2B5EF4-FFF2-40B4-BE49-F238E27FC236}">
                  <a16:creationId xmlns:a16="http://schemas.microsoft.com/office/drawing/2014/main" id="{F1473012-C610-4C81-95A5-F6835DE75E1D}"/>
                </a:ext>
              </a:extLst>
            </p:cNvPr>
            <p:cNvSpPr txBox="1"/>
            <p:nvPr/>
          </p:nvSpPr>
          <p:spPr>
            <a:xfrm>
              <a:off x="7563348" y="3618044"/>
              <a:ext cx="485518" cy="369332"/>
            </a:xfrm>
            <a:prstGeom prst="rect">
              <a:avLst/>
            </a:prstGeom>
            <a:noFill/>
          </p:spPr>
          <p:txBody>
            <a:bodyPr wrap="none" rtlCol="0">
              <a:spAutoFit/>
            </a:bodyPr>
            <a:lstStyle/>
            <a:p>
              <a:r>
                <a:rPr lang="en-GB" dirty="0">
                  <a:solidFill>
                    <a:srgbClr val="FF0000"/>
                  </a:solidFill>
                </a:rPr>
                <a:t>Yes</a:t>
              </a:r>
            </a:p>
          </p:txBody>
        </p:sp>
      </p:grpSp>
      <p:graphicFrame>
        <p:nvGraphicFramePr>
          <p:cNvPr id="37" name="コンテンツ プレースホルダー 3">
            <a:extLst>
              <a:ext uri="{FF2B5EF4-FFF2-40B4-BE49-F238E27FC236}">
                <a16:creationId xmlns:a16="http://schemas.microsoft.com/office/drawing/2014/main" id="{B47B2B1A-C8D3-4C02-8A72-42F04297DE42}"/>
              </a:ext>
            </a:extLst>
          </p:cNvPr>
          <p:cNvGraphicFramePr>
            <a:graphicFrameLocks noGrp="1"/>
          </p:cNvGraphicFramePr>
          <p:nvPr>
            <p:ph idx="1"/>
          </p:nvPr>
        </p:nvGraphicFramePr>
        <p:xfrm>
          <a:off x="2019430" y="618140"/>
          <a:ext cx="6257925" cy="32432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8" name="テキスト ボックス 37">
            <a:extLst>
              <a:ext uri="{FF2B5EF4-FFF2-40B4-BE49-F238E27FC236}">
                <a16:creationId xmlns:a16="http://schemas.microsoft.com/office/drawing/2014/main" id="{CD4D8B8D-43CE-44A8-9B1A-698BB0B2FE6A}"/>
              </a:ext>
            </a:extLst>
          </p:cNvPr>
          <p:cNvSpPr txBox="1"/>
          <p:nvPr/>
        </p:nvSpPr>
        <p:spPr>
          <a:xfrm>
            <a:off x="118609" y="3049914"/>
            <a:ext cx="2319791" cy="553998"/>
          </a:xfrm>
          <a:prstGeom prst="rect">
            <a:avLst/>
          </a:prstGeom>
          <a:noFill/>
        </p:spPr>
        <p:txBody>
          <a:bodyPr wrap="square" rtlCol="0">
            <a:spAutoFit/>
          </a:bodyPr>
          <a:lstStyle/>
          <a:p>
            <a:r>
              <a:rPr lang="en-GB" sz="3000" dirty="0">
                <a:solidFill>
                  <a:schemeClr val="bg1">
                    <a:lumMod val="75000"/>
                  </a:schemeClr>
                </a:solidFill>
              </a:rPr>
              <a:t>preliminary</a:t>
            </a:r>
          </a:p>
        </p:txBody>
      </p:sp>
      <p:sp>
        <p:nvSpPr>
          <p:cNvPr id="47" name="二等辺三角形 46">
            <a:extLst>
              <a:ext uri="{FF2B5EF4-FFF2-40B4-BE49-F238E27FC236}">
                <a16:creationId xmlns:a16="http://schemas.microsoft.com/office/drawing/2014/main" id="{85E42D53-DEE5-4DDC-B238-FADAA7678B2D}"/>
              </a:ext>
            </a:extLst>
          </p:cNvPr>
          <p:cNvSpPr/>
          <p:nvPr/>
        </p:nvSpPr>
        <p:spPr>
          <a:xfrm>
            <a:off x="1472612" y="2741304"/>
            <a:ext cx="331467" cy="331467"/>
          </a:xfrm>
          <a:prstGeom prst="triangle">
            <a:avLst>
              <a:gd name="adj" fmla="val 100000"/>
            </a:avLst>
          </a:prstGeom>
          <a:solidFill>
            <a:schemeClr val="accent6">
              <a:lumMod val="40000"/>
              <a:lumOff val="6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dirty="0"/>
          </a:p>
        </p:txBody>
      </p:sp>
    </p:spTree>
    <p:extLst>
      <p:ext uri="{BB962C8B-B14F-4D97-AF65-F5344CB8AC3E}">
        <p14:creationId xmlns:p14="http://schemas.microsoft.com/office/powerpoint/2010/main" val="983688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70B303E8-D9DC-C8C8-507D-00DCB54DB2EB}"/>
              </a:ext>
            </a:extLst>
          </p:cNvPr>
          <p:cNvSpPr txBox="1">
            <a:spLocks/>
          </p:cNvSpPr>
          <p:nvPr/>
        </p:nvSpPr>
        <p:spPr>
          <a:xfrm>
            <a:off x="392093" y="1024531"/>
            <a:ext cx="8359814" cy="8779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400" b="1" dirty="0" err="1">
                <a:solidFill>
                  <a:srgbClr val="01719D"/>
                </a:solidFill>
                <a:latin typeface="Arial" panose="020B0604020202020204" pitchFamily="34" charset="0"/>
                <a:cs typeface="Arial" panose="020B0604020202020204" pitchFamily="34" charset="0"/>
              </a:rPr>
              <a:t>Example</a:t>
            </a:r>
            <a:r>
              <a:rPr lang="es-MX" sz="2400" b="1" dirty="0">
                <a:solidFill>
                  <a:srgbClr val="01719D"/>
                </a:solidFill>
                <a:latin typeface="Arial" panose="020B0604020202020204" pitchFamily="34" charset="0"/>
                <a:cs typeface="Arial" panose="020B0604020202020204" pitchFamily="34" charset="0"/>
              </a:rPr>
              <a:t>: Data </a:t>
            </a:r>
            <a:r>
              <a:rPr lang="es-MX" sz="2400" b="1" dirty="0" err="1">
                <a:solidFill>
                  <a:srgbClr val="01719D"/>
                </a:solidFill>
                <a:latin typeface="Arial" panose="020B0604020202020204" pitchFamily="34" charset="0"/>
                <a:cs typeface="Arial" panose="020B0604020202020204" pitchFamily="34" charset="0"/>
              </a:rPr>
              <a:t>sources</a:t>
            </a:r>
            <a:r>
              <a:rPr lang="es-MX" sz="2400" b="1" dirty="0">
                <a:solidFill>
                  <a:srgbClr val="01719D"/>
                </a:solidFill>
                <a:latin typeface="Arial" panose="020B0604020202020204" pitchFamily="34" charset="0"/>
                <a:cs typeface="Arial" panose="020B0604020202020204" pitchFamily="34" charset="0"/>
              </a:rPr>
              <a:t> </a:t>
            </a:r>
            <a:r>
              <a:rPr lang="es-MX" sz="2400" b="1" dirty="0" err="1">
                <a:solidFill>
                  <a:srgbClr val="01719D"/>
                </a:solidFill>
                <a:latin typeface="Arial" panose="020B0604020202020204" pitchFamily="34" charset="0"/>
                <a:cs typeface="Arial" panose="020B0604020202020204" pitchFamily="34" charset="0"/>
              </a:rPr>
              <a:t>for</a:t>
            </a:r>
            <a:r>
              <a:rPr lang="es-MX" sz="2400" b="1" dirty="0">
                <a:solidFill>
                  <a:srgbClr val="01719D"/>
                </a:solidFill>
                <a:latin typeface="Arial" panose="020B0604020202020204" pitchFamily="34" charset="0"/>
                <a:cs typeface="Arial" panose="020B0604020202020204" pitchFamily="34" charset="0"/>
              </a:rPr>
              <a:t> the SBR in SBR</a:t>
            </a:r>
            <a:endParaRPr lang="ko-KR" altLang="en-US" sz="2400" b="1" dirty="0">
              <a:solidFill>
                <a:srgbClr val="01719D"/>
              </a:solidFill>
              <a:latin typeface="Arial" panose="020B0604020202020204" pitchFamily="34" charset="0"/>
              <a:cs typeface="Arial" panose="020B0604020202020204" pitchFamily="34" charset="0"/>
            </a:endParaRPr>
          </a:p>
          <a:p>
            <a:pPr marL="0" indent="0" algn="ctr">
              <a:buNone/>
            </a:pPr>
            <a:r>
              <a:rPr lang="es-MX" sz="2400" b="1" dirty="0" err="1">
                <a:solidFill>
                  <a:srgbClr val="01719D"/>
                </a:solidFill>
                <a:latin typeface="Arial" panose="020B0604020202020204" pitchFamily="34" charset="0"/>
                <a:cs typeface="Arial" panose="020B0604020202020204" pitchFamily="34" charset="0"/>
              </a:rPr>
              <a:t>Relevance</a:t>
            </a:r>
            <a:r>
              <a:rPr lang="es-MX" sz="2400" b="1" dirty="0">
                <a:solidFill>
                  <a:srgbClr val="01719D"/>
                </a:solidFill>
                <a:latin typeface="Arial" panose="020B0604020202020204" pitchFamily="34" charset="0"/>
                <a:cs typeface="Arial" panose="020B0604020202020204" pitchFamily="34" charset="0"/>
              </a:rPr>
              <a:t> </a:t>
            </a:r>
            <a:r>
              <a:rPr lang="es-MX" sz="2400" b="1" dirty="0" err="1">
                <a:solidFill>
                  <a:srgbClr val="01719D"/>
                </a:solidFill>
                <a:latin typeface="Arial" panose="020B0604020202020204" pitchFamily="34" charset="0"/>
                <a:cs typeface="Arial" panose="020B0604020202020204" pitchFamily="34" charset="0"/>
              </a:rPr>
              <a:t>of</a:t>
            </a:r>
            <a:r>
              <a:rPr lang="es-MX" sz="2400" b="1" dirty="0">
                <a:solidFill>
                  <a:srgbClr val="01719D"/>
                </a:solidFill>
                <a:latin typeface="Arial" panose="020B0604020202020204" pitchFamily="34" charset="0"/>
                <a:cs typeface="Arial" panose="020B0604020202020204" pitchFamily="34" charset="0"/>
              </a:rPr>
              <a:t> </a:t>
            </a:r>
            <a:r>
              <a:rPr lang="es-MX" sz="2400" b="1" dirty="0" err="1">
                <a:solidFill>
                  <a:srgbClr val="01719D"/>
                </a:solidFill>
                <a:latin typeface="Arial" panose="020B0604020202020204" pitchFamily="34" charset="0"/>
                <a:cs typeface="Arial" panose="020B0604020202020204" pitchFamily="34" charset="0"/>
              </a:rPr>
              <a:t>field</a:t>
            </a:r>
            <a:r>
              <a:rPr lang="es-MX" sz="2400" b="1" dirty="0">
                <a:solidFill>
                  <a:srgbClr val="01719D"/>
                </a:solidFill>
                <a:latin typeface="Arial" panose="020B0604020202020204" pitchFamily="34" charset="0"/>
                <a:cs typeface="Arial" panose="020B0604020202020204" pitchFamily="34" charset="0"/>
              </a:rPr>
              <a:t> </a:t>
            </a:r>
            <a:r>
              <a:rPr lang="es-MX" sz="2400" b="1" dirty="0" err="1">
                <a:solidFill>
                  <a:srgbClr val="01719D"/>
                </a:solidFill>
                <a:latin typeface="Arial" panose="020B0604020202020204" pitchFamily="34" charset="0"/>
                <a:cs typeface="Arial" panose="020B0604020202020204" pitchFamily="34" charset="0"/>
              </a:rPr>
              <a:t>operations</a:t>
            </a:r>
            <a:r>
              <a:rPr lang="es-MX" sz="2400" b="1" dirty="0">
                <a:solidFill>
                  <a:srgbClr val="01719D"/>
                </a:solidFill>
                <a:latin typeface="Arial" panose="020B0604020202020204" pitchFamily="34" charset="0"/>
                <a:cs typeface="Arial" panose="020B0604020202020204" pitchFamily="34" charset="0"/>
              </a:rPr>
              <a:t> </a:t>
            </a:r>
            <a:r>
              <a:rPr lang="es-MX" sz="2400" b="1" dirty="0" err="1">
                <a:solidFill>
                  <a:srgbClr val="01719D"/>
                </a:solidFill>
                <a:latin typeface="Arial" panose="020B0604020202020204" pitchFamily="34" charset="0"/>
                <a:cs typeface="Arial" panose="020B0604020202020204" pitchFamily="34" charset="0"/>
              </a:rPr>
              <a:t>for</a:t>
            </a:r>
            <a:r>
              <a:rPr lang="es-MX" sz="2400" b="1" dirty="0">
                <a:solidFill>
                  <a:srgbClr val="01719D"/>
                </a:solidFill>
                <a:latin typeface="Arial" panose="020B0604020202020204" pitchFamily="34" charset="0"/>
                <a:cs typeface="Arial" panose="020B0604020202020204" pitchFamily="34" charset="0"/>
              </a:rPr>
              <a:t> </a:t>
            </a:r>
            <a:r>
              <a:rPr lang="es-MX" sz="2400" b="1" dirty="0" err="1">
                <a:solidFill>
                  <a:srgbClr val="01719D"/>
                </a:solidFill>
                <a:latin typeface="Arial" panose="020B0604020202020204" pitchFamily="34" charset="0"/>
                <a:cs typeface="Arial" panose="020B0604020202020204" pitchFamily="34" charset="0"/>
              </a:rPr>
              <a:t>updating</a:t>
            </a:r>
            <a:r>
              <a:rPr lang="es-MX" sz="2400" b="1" dirty="0">
                <a:solidFill>
                  <a:srgbClr val="01719D"/>
                </a:solidFill>
                <a:latin typeface="Arial" panose="020B0604020202020204" pitchFamily="34" charset="0"/>
                <a:cs typeface="Arial" panose="020B0604020202020204" pitchFamily="34" charset="0"/>
              </a:rPr>
              <a:t> </a:t>
            </a:r>
            <a:r>
              <a:rPr lang="es-MX" sz="2400" b="1" dirty="0" err="1">
                <a:solidFill>
                  <a:srgbClr val="01719D"/>
                </a:solidFill>
                <a:latin typeface="Arial" panose="020B0604020202020204" pitchFamily="34" charset="0"/>
                <a:cs typeface="Arial" panose="020B0604020202020204" pitchFamily="34" charset="0"/>
              </a:rPr>
              <a:t>the</a:t>
            </a:r>
            <a:r>
              <a:rPr lang="es-MX" sz="2400" b="1" dirty="0">
                <a:solidFill>
                  <a:srgbClr val="01719D"/>
                </a:solidFill>
                <a:latin typeface="Arial" panose="020B0604020202020204" pitchFamily="34" charset="0"/>
                <a:cs typeface="Arial" panose="020B0604020202020204" pitchFamily="34" charset="0"/>
              </a:rPr>
              <a:t> SBR</a:t>
            </a:r>
            <a:endParaRPr lang="ko-KR" altLang="en-US" sz="2400" b="1" dirty="0">
              <a:solidFill>
                <a:srgbClr val="01719D"/>
              </a:solidFill>
              <a:latin typeface="Arial" panose="020B0604020202020204" pitchFamily="34" charset="0"/>
              <a:cs typeface="Arial" panose="020B0604020202020204" pitchFamily="34" charset="0"/>
            </a:endParaRPr>
          </a:p>
        </p:txBody>
      </p:sp>
      <p:grpSp>
        <p:nvGrpSpPr>
          <p:cNvPr id="7" name="Grupo 6">
            <a:extLst>
              <a:ext uri="{FF2B5EF4-FFF2-40B4-BE49-F238E27FC236}">
                <a16:creationId xmlns:a16="http://schemas.microsoft.com/office/drawing/2014/main" id="{3F547AF8-3AB3-99BC-3B80-471EE0D523E6}"/>
              </a:ext>
            </a:extLst>
          </p:cNvPr>
          <p:cNvGrpSpPr/>
          <p:nvPr/>
        </p:nvGrpSpPr>
        <p:grpSpPr>
          <a:xfrm>
            <a:off x="775114" y="2465929"/>
            <a:ext cx="1676179" cy="1645698"/>
            <a:chOff x="2134446" y="1138886"/>
            <a:chExt cx="2666348" cy="2666348"/>
          </a:xfrm>
        </p:grpSpPr>
        <p:sp>
          <p:nvSpPr>
            <p:cNvPr id="8" name="Elipse 7">
              <a:extLst>
                <a:ext uri="{FF2B5EF4-FFF2-40B4-BE49-F238E27FC236}">
                  <a16:creationId xmlns:a16="http://schemas.microsoft.com/office/drawing/2014/main" id="{11E181EE-349A-23E5-4853-75483C7FEC6D}"/>
                </a:ext>
              </a:extLst>
            </p:cNvPr>
            <p:cNvSpPr/>
            <p:nvPr/>
          </p:nvSpPr>
          <p:spPr>
            <a:xfrm>
              <a:off x="2134446" y="1138886"/>
              <a:ext cx="2666348" cy="2666348"/>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s-MX" sz="1050">
                <a:latin typeface="Arial" panose="020B0604020202020204" pitchFamily="34" charset="0"/>
                <a:cs typeface="Arial" panose="020B0604020202020204" pitchFamily="34" charset="0"/>
              </a:endParaRPr>
            </a:p>
          </p:txBody>
        </p:sp>
        <p:sp>
          <p:nvSpPr>
            <p:cNvPr id="9" name="Elipse 6">
              <a:extLst>
                <a:ext uri="{FF2B5EF4-FFF2-40B4-BE49-F238E27FC236}">
                  <a16:creationId xmlns:a16="http://schemas.microsoft.com/office/drawing/2014/main" id="{32739381-1946-CB29-31A7-092F341F60C0}"/>
                </a:ext>
              </a:extLst>
            </p:cNvPr>
            <p:cNvSpPr txBox="1"/>
            <p:nvPr/>
          </p:nvSpPr>
          <p:spPr>
            <a:xfrm>
              <a:off x="2317594" y="1554496"/>
              <a:ext cx="2375642" cy="188539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0054" tIns="17145" rIns="110054" bIns="17145" numCol="1" spcCol="1270" anchor="ctr" anchorCtr="0">
              <a:noAutofit/>
            </a:bodyPr>
            <a:lstStyle/>
            <a:p>
              <a:pPr algn="ctr" defTabSz="600075">
                <a:lnSpc>
                  <a:spcPct val="90000"/>
                </a:lnSpc>
                <a:spcBef>
                  <a:spcPct val="0"/>
                </a:spcBef>
                <a:spcAft>
                  <a:spcPct val="35000"/>
                </a:spcAft>
              </a:pPr>
              <a:r>
                <a:rPr lang="en-US" sz="1050" b="1" dirty="0">
                  <a:latin typeface="Arial" panose="020B0604020202020204" pitchFamily="34" charset="0"/>
                  <a:cs typeface="Arial" panose="020B0604020202020204" pitchFamily="34" charset="0"/>
                </a:rPr>
                <a:t>Administrative records provided by several government agencies</a:t>
              </a:r>
            </a:p>
            <a:p>
              <a:pPr algn="ctr" defTabSz="600075">
                <a:lnSpc>
                  <a:spcPct val="90000"/>
                </a:lnSpc>
                <a:spcBef>
                  <a:spcPct val="0"/>
                </a:spcBef>
                <a:spcAft>
                  <a:spcPct val="35000"/>
                </a:spcAft>
              </a:pPr>
              <a:r>
                <a:rPr lang="en-US" sz="1050" b="1" dirty="0">
                  <a:latin typeface="Arial" panose="020B0604020202020204" pitchFamily="34" charset="0"/>
                  <a:cs typeface="Arial" panose="020B0604020202020204" pitchFamily="34" charset="0"/>
                </a:rPr>
                <a:t>(annual update)</a:t>
              </a:r>
              <a:endParaRPr lang="es-ES" sz="1050" b="1" dirty="0">
                <a:latin typeface="Arial" panose="020B0604020202020204" pitchFamily="34" charset="0"/>
                <a:cs typeface="Arial" panose="020B0604020202020204" pitchFamily="34" charset="0"/>
              </a:endParaRPr>
            </a:p>
          </p:txBody>
        </p:sp>
      </p:grpSp>
      <p:grpSp>
        <p:nvGrpSpPr>
          <p:cNvPr id="10" name="Grupo 9">
            <a:extLst>
              <a:ext uri="{FF2B5EF4-FFF2-40B4-BE49-F238E27FC236}">
                <a16:creationId xmlns:a16="http://schemas.microsoft.com/office/drawing/2014/main" id="{EE9B1E63-017A-A8A4-4A9D-655E7B019BB5}"/>
              </a:ext>
            </a:extLst>
          </p:cNvPr>
          <p:cNvGrpSpPr/>
          <p:nvPr/>
        </p:nvGrpSpPr>
        <p:grpSpPr>
          <a:xfrm>
            <a:off x="2674012" y="2164274"/>
            <a:ext cx="1412768" cy="1350000"/>
            <a:chOff x="4267525" y="1138886"/>
            <a:chExt cx="2666348" cy="2666348"/>
          </a:xfrm>
        </p:grpSpPr>
        <p:sp>
          <p:nvSpPr>
            <p:cNvPr id="11" name="Elipse 10">
              <a:extLst>
                <a:ext uri="{FF2B5EF4-FFF2-40B4-BE49-F238E27FC236}">
                  <a16:creationId xmlns:a16="http://schemas.microsoft.com/office/drawing/2014/main" id="{4A2D0A99-F2E2-9494-F2D6-4B0B9235ABCB}"/>
                </a:ext>
              </a:extLst>
            </p:cNvPr>
            <p:cNvSpPr/>
            <p:nvPr/>
          </p:nvSpPr>
          <p:spPr>
            <a:xfrm>
              <a:off x="4267525" y="1138886"/>
              <a:ext cx="2666348" cy="2666348"/>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lstStyle/>
            <a:p>
              <a:endParaRPr lang="en-US" sz="1200" dirty="0">
                <a:latin typeface="Arial" panose="020B0604020202020204" pitchFamily="34" charset="0"/>
                <a:cs typeface="Arial" panose="020B0604020202020204" pitchFamily="34" charset="0"/>
              </a:endParaRPr>
            </a:p>
          </p:txBody>
        </p:sp>
        <p:sp>
          <p:nvSpPr>
            <p:cNvPr id="12" name="Elipse 8">
              <a:extLst>
                <a:ext uri="{FF2B5EF4-FFF2-40B4-BE49-F238E27FC236}">
                  <a16:creationId xmlns:a16="http://schemas.microsoft.com/office/drawing/2014/main" id="{07C5B499-BDF4-DE5E-BD5D-C6AA3A0B8FF3}"/>
                </a:ext>
              </a:extLst>
            </p:cNvPr>
            <p:cNvSpPr txBox="1"/>
            <p:nvPr/>
          </p:nvSpPr>
          <p:spPr>
            <a:xfrm>
              <a:off x="4658003" y="1529364"/>
              <a:ext cx="1885392" cy="188539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0054" tIns="19050" rIns="110054" bIns="19050" numCol="1" spcCol="1270" anchor="ctr" anchorCtr="0">
              <a:noAutofit/>
            </a:bodyPr>
            <a:lstStyle/>
            <a:p>
              <a:pPr algn="ctr" defTabSz="66675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Business surveys</a:t>
              </a:r>
            </a:p>
            <a:p>
              <a:pPr algn="ctr" defTabSz="66675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(monthly update)</a:t>
              </a:r>
            </a:p>
          </p:txBody>
        </p:sp>
      </p:grpSp>
      <p:grpSp>
        <p:nvGrpSpPr>
          <p:cNvPr id="14" name="Grupo 13">
            <a:extLst>
              <a:ext uri="{FF2B5EF4-FFF2-40B4-BE49-F238E27FC236}">
                <a16:creationId xmlns:a16="http://schemas.microsoft.com/office/drawing/2014/main" id="{7EBBEF66-C9AC-A4A8-192A-8DE1D113D929}"/>
              </a:ext>
            </a:extLst>
          </p:cNvPr>
          <p:cNvGrpSpPr/>
          <p:nvPr/>
        </p:nvGrpSpPr>
        <p:grpSpPr>
          <a:xfrm>
            <a:off x="6285369" y="3520801"/>
            <a:ext cx="1350000" cy="1350000"/>
            <a:chOff x="6400604" y="1138886"/>
            <a:chExt cx="2666348" cy="2666348"/>
          </a:xfrm>
        </p:grpSpPr>
        <p:sp>
          <p:nvSpPr>
            <p:cNvPr id="15" name="Elipse 14">
              <a:extLst>
                <a:ext uri="{FF2B5EF4-FFF2-40B4-BE49-F238E27FC236}">
                  <a16:creationId xmlns:a16="http://schemas.microsoft.com/office/drawing/2014/main" id="{B41EADDF-AFF6-4D8C-5F4F-A0B40F7ACE4F}"/>
                </a:ext>
              </a:extLst>
            </p:cNvPr>
            <p:cNvSpPr/>
            <p:nvPr/>
          </p:nvSpPr>
          <p:spPr>
            <a:xfrm>
              <a:off x="6400604" y="1138886"/>
              <a:ext cx="2666348" cy="2666348"/>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s-MX" sz="1200">
                <a:latin typeface="Arial" panose="020B0604020202020204" pitchFamily="34" charset="0"/>
                <a:cs typeface="Arial" panose="020B0604020202020204" pitchFamily="34" charset="0"/>
              </a:endParaRPr>
            </a:p>
          </p:txBody>
        </p:sp>
        <p:sp>
          <p:nvSpPr>
            <p:cNvPr id="16" name="Elipse 10">
              <a:extLst>
                <a:ext uri="{FF2B5EF4-FFF2-40B4-BE49-F238E27FC236}">
                  <a16:creationId xmlns:a16="http://schemas.microsoft.com/office/drawing/2014/main" id="{DA7184AC-3666-6552-6033-15FBEFF79EFD}"/>
                </a:ext>
              </a:extLst>
            </p:cNvPr>
            <p:cNvSpPr txBox="1"/>
            <p:nvPr/>
          </p:nvSpPr>
          <p:spPr>
            <a:xfrm>
              <a:off x="6501245" y="1606014"/>
              <a:ext cx="2446435" cy="188539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0054" tIns="17145" rIns="110054" bIns="17145" numCol="1" spcCol="1270" anchor="ctr" anchorCtr="0">
              <a:noAutofit/>
            </a:bodyPr>
            <a:lstStyle/>
            <a:p>
              <a:pPr algn="ctr" defTabSz="600075">
                <a:lnSpc>
                  <a:spcPct val="90000"/>
                </a:lnSpc>
                <a:spcBef>
                  <a:spcPct val="0"/>
                </a:spcBef>
                <a:spcAft>
                  <a:spcPct val="35000"/>
                </a:spcAft>
              </a:pPr>
              <a:r>
                <a:rPr lang="en-US" sz="1200" b="1" dirty="0">
                  <a:latin typeface="Arial" panose="020B0604020202020204" pitchFamily="34" charset="0"/>
                  <a:cs typeface="Arial" panose="020B0604020202020204" pitchFamily="34" charset="0"/>
                </a:rPr>
                <a:t>National Price Indices</a:t>
              </a:r>
            </a:p>
            <a:p>
              <a:pPr algn="ctr" defTabSz="600075">
                <a:lnSpc>
                  <a:spcPct val="90000"/>
                </a:lnSpc>
                <a:spcBef>
                  <a:spcPct val="0"/>
                </a:spcBef>
                <a:spcAft>
                  <a:spcPct val="35000"/>
                </a:spcAft>
              </a:pPr>
              <a:r>
                <a:rPr lang="en-US" sz="1200" b="1" dirty="0">
                  <a:latin typeface="Arial" panose="020B0604020202020204" pitchFamily="34" charset="0"/>
                  <a:cs typeface="Arial" panose="020B0604020202020204" pitchFamily="34" charset="0"/>
                </a:rPr>
                <a:t>(monthly update)</a:t>
              </a:r>
              <a:endParaRPr lang="es-ES" sz="1200" b="1" dirty="0">
                <a:latin typeface="Arial" panose="020B0604020202020204" pitchFamily="34" charset="0"/>
                <a:cs typeface="Arial" panose="020B0604020202020204" pitchFamily="34" charset="0"/>
              </a:endParaRPr>
            </a:p>
          </p:txBody>
        </p:sp>
      </p:grpSp>
      <p:grpSp>
        <p:nvGrpSpPr>
          <p:cNvPr id="17" name="Grupo 16">
            <a:extLst>
              <a:ext uri="{FF2B5EF4-FFF2-40B4-BE49-F238E27FC236}">
                <a16:creationId xmlns:a16="http://schemas.microsoft.com/office/drawing/2014/main" id="{DF11076D-D694-C9DB-4EE1-CCA2C2FDF9D4}"/>
              </a:ext>
            </a:extLst>
          </p:cNvPr>
          <p:cNvGrpSpPr/>
          <p:nvPr/>
        </p:nvGrpSpPr>
        <p:grpSpPr>
          <a:xfrm>
            <a:off x="5105221" y="2193289"/>
            <a:ext cx="1350000" cy="1350000"/>
            <a:chOff x="8533683" y="1138886"/>
            <a:chExt cx="2666348" cy="2666348"/>
          </a:xfrm>
        </p:grpSpPr>
        <p:sp>
          <p:nvSpPr>
            <p:cNvPr id="18" name="Elipse 17">
              <a:extLst>
                <a:ext uri="{FF2B5EF4-FFF2-40B4-BE49-F238E27FC236}">
                  <a16:creationId xmlns:a16="http://schemas.microsoft.com/office/drawing/2014/main" id="{05B25073-4181-D0A0-FD0C-33408E0F11FC}"/>
                </a:ext>
              </a:extLst>
            </p:cNvPr>
            <p:cNvSpPr/>
            <p:nvPr/>
          </p:nvSpPr>
          <p:spPr>
            <a:xfrm>
              <a:off x="8533683" y="1138886"/>
              <a:ext cx="2666348" cy="2666348"/>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a:lstStyle/>
            <a:p>
              <a:endParaRPr lang="es-MX" sz="1200">
                <a:latin typeface="Arial" panose="020B0604020202020204" pitchFamily="34" charset="0"/>
                <a:cs typeface="Arial" panose="020B0604020202020204" pitchFamily="34" charset="0"/>
              </a:endParaRPr>
            </a:p>
          </p:txBody>
        </p:sp>
        <p:sp>
          <p:nvSpPr>
            <p:cNvPr id="19" name="Elipse 12">
              <a:extLst>
                <a:ext uri="{FF2B5EF4-FFF2-40B4-BE49-F238E27FC236}">
                  <a16:creationId xmlns:a16="http://schemas.microsoft.com/office/drawing/2014/main" id="{126A93B7-50EF-A996-2311-E2DF66BEB9D7}"/>
                </a:ext>
              </a:extLst>
            </p:cNvPr>
            <p:cNvSpPr txBox="1"/>
            <p:nvPr/>
          </p:nvSpPr>
          <p:spPr>
            <a:xfrm>
              <a:off x="8877691" y="1546575"/>
              <a:ext cx="2037835" cy="188539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0054" tIns="22860" rIns="110054" bIns="22860" numCol="1" spcCol="1270" anchor="ctr" anchorCtr="0">
              <a:noAutofit/>
            </a:bodyPr>
            <a:lstStyle/>
            <a:p>
              <a:pPr algn="ctr" defTabSz="800100">
                <a:lnSpc>
                  <a:spcPct val="90000"/>
                </a:lnSpc>
                <a:spcBef>
                  <a:spcPct val="0"/>
                </a:spcBef>
                <a:spcAft>
                  <a:spcPct val="35000"/>
                </a:spcAft>
              </a:pPr>
              <a:r>
                <a:rPr lang="es-ES" sz="1200" b="1" dirty="0" err="1">
                  <a:latin typeface="Arial" panose="020B0604020202020204" pitchFamily="34" charset="0"/>
                  <a:cs typeface="Arial" panose="020B0604020202020204" pitchFamily="34" charset="0"/>
                </a:rPr>
                <a:t>Economic</a:t>
              </a:r>
              <a:r>
                <a:rPr lang="es-ES" sz="1200" b="1" dirty="0">
                  <a:latin typeface="Arial" panose="020B0604020202020204" pitchFamily="34" charset="0"/>
                  <a:cs typeface="Arial" panose="020B0604020202020204" pitchFamily="34" charset="0"/>
                </a:rPr>
                <a:t> </a:t>
              </a:r>
              <a:r>
                <a:rPr lang="es-ES" sz="1200" b="1" dirty="0" err="1">
                  <a:latin typeface="Arial" panose="020B0604020202020204" pitchFamily="34" charset="0"/>
                  <a:cs typeface="Arial" panose="020B0604020202020204" pitchFamily="34" charset="0"/>
                </a:rPr>
                <a:t>Censuses</a:t>
              </a:r>
              <a:endParaRPr lang="es-ES" sz="1200" b="1" dirty="0">
                <a:latin typeface="Arial" panose="020B0604020202020204" pitchFamily="34" charset="0"/>
                <a:cs typeface="Arial" panose="020B0604020202020204" pitchFamily="34" charset="0"/>
              </a:endParaRPr>
            </a:p>
            <a:p>
              <a:pPr algn="ctr" defTabSz="800100">
                <a:lnSpc>
                  <a:spcPct val="90000"/>
                </a:lnSpc>
                <a:spcBef>
                  <a:spcPct val="0"/>
                </a:spcBef>
                <a:spcAft>
                  <a:spcPct val="35000"/>
                </a:spcAft>
              </a:pPr>
              <a:r>
                <a:rPr lang="es-ES" sz="1200" b="1" dirty="0">
                  <a:latin typeface="Arial" panose="020B0604020202020204" pitchFamily="34" charset="0"/>
                  <a:cs typeface="Arial" panose="020B0604020202020204" pitchFamily="34" charset="0"/>
                </a:rPr>
                <a:t>(</a:t>
              </a:r>
              <a:r>
                <a:rPr lang="es-ES" sz="1200" b="1" dirty="0" err="1">
                  <a:latin typeface="Arial" panose="020B0604020202020204" pitchFamily="34" charset="0"/>
                  <a:cs typeface="Arial" panose="020B0604020202020204" pitchFamily="34" charset="0"/>
                </a:rPr>
                <a:t>five-year</a:t>
              </a:r>
              <a:r>
                <a:rPr lang="es-ES" sz="1200" b="1" dirty="0">
                  <a:latin typeface="Arial" panose="020B0604020202020204" pitchFamily="34" charset="0"/>
                  <a:cs typeface="Arial" panose="020B0604020202020204" pitchFamily="34" charset="0"/>
                </a:rPr>
                <a:t> </a:t>
              </a:r>
              <a:r>
                <a:rPr lang="es-ES" sz="1200" b="1" dirty="0" err="1">
                  <a:latin typeface="Arial" panose="020B0604020202020204" pitchFamily="34" charset="0"/>
                  <a:cs typeface="Arial" panose="020B0604020202020204" pitchFamily="34" charset="0"/>
                </a:rPr>
                <a:t>update</a:t>
              </a:r>
              <a:r>
                <a:rPr lang="es-ES" sz="1200" b="1" dirty="0">
                  <a:latin typeface="Arial" panose="020B0604020202020204" pitchFamily="34" charset="0"/>
                  <a:cs typeface="Arial" panose="020B0604020202020204" pitchFamily="34" charset="0"/>
                </a:rPr>
                <a:t>)</a:t>
              </a:r>
            </a:p>
          </p:txBody>
        </p:sp>
      </p:grpSp>
      <p:grpSp>
        <p:nvGrpSpPr>
          <p:cNvPr id="20" name="Grupo 19">
            <a:extLst>
              <a:ext uri="{FF2B5EF4-FFF2-40B4-BE49-F238E27FC236}">
                <a16:creationId xmlns:a16="http://schemas.microsoft.com/office/drawing/2014/main" id="{EFA00A81-2B22-8C06-ADD9-1D6452C4B43F}"/>
              </a:ext>
            </a:extLst>
          </p:cNvPr>
          <p:cNvGrpSpPr/>
          <p:nvPr/>
        </p:nvGrpSpPr>
        <p:grpSpPr>
          <a:xfrm>
            <a:off x="3518325" y="3831919"/>
            <a:ext cx="1811053" cy="1236036"/>
            <a:chOff x="4486273" y="3423008"/>
            <a:chExt cx="2987547" cy="1695450"/>
          </a:xfrm>
        </p:grpSpPr>
        <p:pic>
          <p:nvPicPr>
            <p:cNvPr id="21" name="Picture 2" descr="Blue screen">
              <a:extLst>
                <a:ext uri="{FF2B5EF4-FFF2-40B4-BE49-F238E27FC236}">
                  <a16:creationId xmlns:a16="http://schemas.microsoft.com/office/drawing/2014/main" id="{50833664-194E-A55D-86E6-40C67B118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273" y="3423008"/>
              <a:ext cx="2695575" cy="1695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Rectángulo 21">
              <a:extLst>
                <a:ext uri="{FF2B5EF4-FFF2-40B4-BE49-F238E27FC236}">
                  <a16:creationId xmlns:a16="http://schemas.microsoft.com/office/drawing/2014/main" id="{C0F3EB0F-7BB1-3AE8-D6E8-A707B2D93806}"/>
                </a:ext>
              </a:extLst>
            </p:cNvPr>
            <p:cNvSpPr/>
            <p:nvPr/>
          </p:nvSpPr>
          <p:spPr>
            <a:xfrm rot="20522723">
              <a:off x="6777617" y="3632215"/>
              <a:ext cx="696203" cy="4308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23" name="Rectángulo 22">
              <a:extLst>
                <a:ext uri="{FF2B5EF4-FFF2-40B4-BE49-F238E27FC236}">
                  <a16:creationId xmlns:a16="http://schemas.microsoft.com/office/drawing/2014/main" id="{65591A2E-0AD6-62F2-6299-323D0809FC74}"/>
                </a:ext>
              </a:extLst>
            </p:cNvPr>
            <p:cNvSpPr/>
            <p:nvPr/>
          </p:nvSpPr>
          <p:spPr>
            <a:xfrm rot="17214531">
              <a:off x="4466060" y="3613554"/>
              <a:ext cx="696203" cy="4308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350"/>
            </a:p>
          </p:txBody>
        </p:sp>
      </p:grpSp>
      <p:sp>
        <p:nvSpPr>
          <p:cNvPr id="2" name="CuadroTexto 1">
            <a:extLst>
              <a:ext uri="{FF2B5EF4-FFF2-40B4-BE49-F238E27FC236}">
                <a16:creationId xmlns:a16="http://schemas.microsoft.com/office/drawing/2014/main" id="{745CA92D-7431-9ADB-5228-401E2155CEBB}"/>
              </a:ext>
            </a:extLst>
          </p:cNvPr>
          <p:cNvSpPr txBox="1"/>
          <p:nvPr/>
        </p:nvSpPr>
        <p:spPr>
          <a:xfrm>
            <a:off x="3834206" y="3905101"/>
            <a:ext cx="992580" cy="230832"/>
          </a:xfrm>
          <a:prstGeom prst="rect">
            <a:avLst/>
          </a:prstGeom>
          <a:noFill/>
        </p:spPr>
        <p:txBody>
          <a:bodyPr wrap="none" rtlCol="0">
            <a:spAutoFit/>
          </a:bodyPr>
          <a:lstStyle/>
          <a:p>
            <a:pPr algn="ctr"/>
            <a:r>
              <a:rPr lang="es-MX" sz="900" b="1" dirty="0">
                <a:solidFill>
                  <a:srgbClr val="002060"/>
                </a:solidFill>
                <a:latin typeface="Arial" panose="020B0604020202020204" pitchFamily="34" charset="0"/>
                <a:cs typeface="Arial" panose="020B0604020202020204" pitchFamily="34" charset="0"/>
              </a:rPr>
              <a:t>SBR </a:t>
            </a:r>
            <a:r>
              <a:rPr lang="es-MX" sz="900" b="1" dirty="0" err="1">
                <a:solidFill>
                  <a:srgbClr val="002060"/>
                </a:solidFill>
                <a:latin typeface="Arial" panose="020B0604020202020204" pitchFamily="34" charset="0"/>
                <a:cs typeface="Arial" panose="020B0604020202020204" pitchFamily="34" charset="0"/>
              </a:rPr>
              <a:t>of</a:t>
            </a:r>
            <a:r>
              <a:rPr lang="es-MX" sz="900" b="1" dirty="0">
                <a:solidFill>
                  <a:srgbClr val="002060"/>
                </a:solidFill>
                <a:latin typeface="Arial" panose="020B0604020202020204" pitchFamily="34" charset="0"/>
                <a:cs typeface="Arial" panose="020B0604020202020204" pitchFamily="34" charset="0"/>
              </a:rPr>
              <a:t> </a:t>
            </a:r>
            <a:r>
              <a:rPr lang="es-MX" sz="900" b="1" dirty="0" err="1">
                <a:solidFill>
                  <a:srgbClr val="002060"/>
                </a:solidFill>
                <a:latin typeface="Arial" panose="020B0604020202020204" pitchFamily="34" charset="0"/>
                <a:cs typeface="Arial" panose="020B0604020202020204" pitchFamily="34" charset="0"/>
              </a:rPr>
              <a:t>Mexico</a:t>
            </a:r>
            <a:endParaRPr lang="es-MX" sz="900" b="1" dirty="0">
              <a:solidFill>
                <a:srgbClr val="002060"/>
              </a:solidFill>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D96EEC36-CD69-D0A3-730B-D78F87E3D6B6}"/>
              </a:ext>
            </a:extLst>
          </p:cNvPr>
          <p:cNvSpPr txBox="1"/>
          <p:nvPr/>
        </p:nvSpPr>
        <p:spPr>
          <a:xfrm>
            <a:off x="2528746" y="5271445"/>
            <a:ext cx="4522392" cy="300082"/>
          </a:xfrm>
          <a:prstGeom prst="rect">
            <a:avLst/>
          </a:prstGeom>
          <a:noFill/>
        </p:spPr>
        <p:txBody>
          <a:bodyPr wrap="none" rtlCol="0">
            <a:spAutoFit/>
          </a:bodyPr>
          <a:lstStyle/>
          <a:p>
            <a:r>
              <a:rPr lang="es-MX" sz="1350" b="1" dirty="0">
                <a:solidFill>
                  <a:srgbClr val="002060"/>
                </a:solidFill>
                <a:latin typeface="Arial" panose="020B0604020202020204" pitchFamily="34" charset="0"/>
                <a:cs typeface="Arial" panose="020B0604020202020204" pitchFamily="34" charset="0"/>
              </a:rPr>
              <a:t>The SBR </a:t>
            </a:r>
            <a:r>
              <a:rPr lang="es-MX" sz="1350" b="1" dirty="0" err="1">
                <a:solidFill>
                  <a:srgbClr val="002060"/>
                </a:solidFill>
                <a:latin typeface="Arial" panose="020B0604020202020204" pitchFamily="34" charset="0"/>
                <a:cs typeface="Arial" panose="020B0604020202020204" pitchFamily="34" charset="0"/>
              </a:rPr>
              <a:t>is</a:t>
            </a:r>
            <a:r>
              <a:rPr lang="es-MX" sz="1350" b="1" dirty="0">
                <a:solidFill>
                  <a:srgbClr val="002060"/>
                </a:solidFill>
                <a:latin typeface="Arial" panose="020B0604020202020204" pitchFamily="34" charset="0"/>
                <a:cs typeface="Arial" panose="020B0604020202020204" pitchFamily="34" charset="0"/>
              </a:rPr>
              <a:t> </a:t>
            </a:r>
            <a:r>
              <a:rPr lang="es-MX" sz="1350" b="1" dirty="0" err="1">
                <a:solidFill>
                  <a:srgbClr val="002060"/>
                </a:solidFill>
                <a:latin typeface="Arial" panose="020B0604020202020204" pitchFamily="34" charset="0"/>
                <a:cs typeface="Arial" panose="020B0604020202020204" pitchFamily="34" charset="0"/>
              </a:rPr>
              <a:t>always</a:t>
            </a:r>
            <a:r>
              <a:rPr lang="es-MX" sz="1350" b="1" dirty="0">
                <a:solidFill>
                  <a:srgbClr val="002060"/>
                </a:solidFill>
                <a:latin typeface="Arial" panose="020B0604020202020204" pitchFamily="34" charset="0"/>
                <a:cs typeface="Arial" panose="020B0604020202020204" pitchFamily="34" charset="0"/>
              </a:rPr>
              <a:t> </a:t>
            </a:r>
            <a:r>
              <a:rPr lang="es-MX" sz="1350" b="1" dirty="0" err="1">
                <a:solidFill>
                  <a:srgbClr val="002060"/>
                </a:solidFill>
                <a:latin typeface="Arial" panose="020B0604020202020204" pitchFamily="34" charset="0"/>
                <a:cs typeface="Arial" panose="020B0604020202020204" pitchFamily="34" charset="0"/>
              </a:rPr>
              <a:t>updated</a:t>
            </a:r>
            <a:r>
              <a:rPr lang="es-MX" sz="1350" b="1" dirty="0">
                <a:solidFill>
                  <a:srgbClr val="002060"/>
                </a:solidFill>
                <a:latin typeface="Arial" panose="020B0604020202020204" pitchFamily="34" charset="0"/>
                <a:cs typeface="Arial" panose="020B0604020202020204" pitchFamily="34" charset="0"/>
              </a:rPr>
              <a:t> </a:t>
            </a:r>
            <a:r>
              <a:rPr lang="es-MX" sz="1350" b="1" dirty="0" err="1">
                <a:solidFill>
                  <a:srgbClr val="002060"/>
                </a:solidFill>
                <a:latin typeface="Arial" panose="020B0604020202020204" pitchFamily="34" charset="0"/>
                <a:cs typeface="Arial" panose="020B0604020202020204" pitchFamily="34" charset="0"/>
              </a:rPr>
              <a:t>through</a:t>
            </a:r>
            <a:r>
              <a:rPr lang="es-MX" sz="1350" b="1" dirty="0">
                <a:solidFill>
                  <a:srgbClr val="002060"/>
                </a:solidFill>
                <a:latin typeface="Arial" panose="020B0604020202020204" pitchFamily="34" charset="0"/>
                <a:cs typeface="Arial" panose="020B0604020202020204" pitchFamily="34" charset="0"/>
              </a:rPr>
              <a:t> </a:t>
            </a:r>
            <a:r>
              <a:rPr lang="es-MX" sz="1350" b="1" dirty="0" err="1">
                <a:solidFill>
                  <a:srgbClr val="002060"/>
                </a:solidFill>
                <a:latin typeface="Arial" panose="020B0604020202020204" pitchFamily="34" charset="0"/>
                <a:cs typeface="Arial" panose="020B0604020202020204" pitchFamily="34" charset="0"/>
              </a:rPr>
              <a:t>field</a:t>
            </a:r>
            <a:r>
              <a:rPr lang="es-MX" sz="1350" b="1" dirty="0">
                <a:solidFill>
                  <a:srgbClr val="002060"/>
                </a:solidFill>
                <a:latin typeface="Arial" panose="020B0604020202020204" pitchFamily="34" charset="0"/>
                <a:cs typeface="Arial" panose="020B0604020202020204" pitchFamily="34" charset="0"/>
              </a:rPr>
              <a:t> </a:t>
            </a:r>
            <a:r>
              <a:rPr lang="es-MX" sz="1350" b="1" dirty="0" err="1">
                <a:solidFill>
                  <a:srgbClr val="002060"/>
                </a:solidFill>
                <a:latin typeface="Arial" panose="020B0604020202020204" pitchFamily="34" charset="0"/>
                <a:cs typeface="Arial" panose="020B0604020202020204" pitchFamily="34" charset="0"/>
              </a:rPr>
              <a:t>operations</a:t>
            </a:r>
            <a:r>
              <a:rPr lang="es-MX" sz="1350" b="1" dirty="0">
                <a:solidFill>
                  <a:srgbClr val="002060"/>
                </a:solidFill>
                <a:latin typeface="Arial" panose="020B0604020202020204" pitchFamily="34" charset="0"/>
                <a:cs typeface="Arial" panose="020B0604020202020204" pitchFamily="34" charset="0"/>
              </a:rPr>
              <a:t> </a:t>
            </a:r>
          </a:p>
        </p:txBody>
      </p:sp>
      <p:sp>
        <p:nvSpPr>
          <p:cNvPr id="4" name="Flecha: a la derecha 3">
            <a:extLst>
              <a:ext uri="{FF2B5EF4-FFF2-40B4-BE49-F238E27FC236}">
                <a16:creationId xmlns:a16="http://schemas.microsoft.com/office/drawing/2014/main" id="{E08941C7-4D8E-2809-C324-A786C2CAF4BA}"/>
              </a:ext>
            </a:extLst>
          </p:cNvPr>
          <p:cNvSpPr/>
          <p:nvPr/>
        </p:nvSpPr>
        <p:spPr>
          <a:xfrm rot="3407217">
            <a:off x="3658824" y="3516491"/>
            <a:ext cx="456659" cy="275064"/>
          </a:xfrm>
          <a:prstGeom prst="rightArrow">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5" name="Flecha: a la derecha 4">
            <a:extLst>
              <a:ext uri="{FF2B5EF4-FFF2-40B4-BE49-F238E27FC236}">
                <a16:creationId xmlns:a16="http://schemas.microsoft.com/office/drawing/2014/main" id="{95A87F5E-F4C0-3733-178E-6EA119D9DE45}"/>
              </a:ext>
            </a:extLst>
          </p:cNvPr>
          <p:cNvSpPr/>
          <p:nvPr/>
        </p:nvSpPr>
        <p:spPr>
          <a:xfrm rot="10800000">
            <a:off x="5620964" y="4097078"/>
            <a:ext cx="598909" cy="275064"/>
          </a:xfrm>
          <a:prstGeom prst="rightArrow">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6" name="Flecha: a la derecha 5">
            <a:extLst>
              <a:ext uri="{FF2B5EF4-FFF2-40B4-BE49-F238E27FC236}">
                <a16:creationId xmlns:a16="http://schemas.microsoft.com/office/drawing/2014/main" id="{B3516648-3BDB-DC7C-3DD8-C8CD18EA3878}"/>
              </a:ext>
            </a:extLst>
          </p:cNvPr>
          <p:cNvSpPr/>
          <p:nvPr/>
        </p:nvSpPr>
        <p:spPr>
          <a:xfrm>
            <a:off x="2416520" y="4326500"/>
            <a:ext cx="598909" cy="275064"/>
          </a:xfrm>
          <a:prstGeom prst="rightArrow">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27" name="Flecha: a la derecha 26">
            <a:extLst>
              <a:ext uri="{FF2B5EF4-FFF2-40B4-BE49-F238E27FC236}">
                <a16:creationId xmlns:a16="http://schemas.microsoft.com/office/drawing/2014/main" id="{EC4F9CC9-FC05-72C8-1F24-CE65443C4489}"/>
              </a:ext>
            </a:extLst>
          </p:cNvPr>
          <p:cNvSpPr/>
          <p:nvPr/>
        </p:nvSpPr>
        <p:spPr>
          <a:xfrm rot="7594195">
            <a:off x="4964173" y="3458083"/>
            <a:ext cx="456659" cy="275064"/>
          </a:xfrm>
          <a:prstGeom prst="rightArrow">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350"/>
          </a:p>
        </p:txBody>
      </p:sp>
      <p:grpSp>
        <p:nvGrpSpPr>
          <p:cNvPr id="24" name="Grupo 23">
            <a:extLst>
              <a:ext uri="{FF2B5EF4-FFF2-40B4-BE49-F238E27FC236}">
                <a16:creationId xmlns:a16="http://schemas.microsoft.com/office/drawing/2014/main" id="{B31303F0-AC43-E9A2-66A5-12D913555515}"/>
              </a:ext>
            </a:extLst>
          </p:cNvPr>
          <p:cNvGrpSpPr/>
          <p:nvPr/>
        </p:nvGrpSpPr>
        <p:grpSpPr>
          <a:xfrm>
            <a:off x="951327" y="3905101"/>
            <a:ext cx="1371271" cy="1117864"/>
            <a:chOff x="2134446" y="1138886"/>
            <a:chExt cx="2666348" cy="2666348"/>
          </a:xfrm>
        </p:grpSpPr>
        <p:sp>
          <p:nvSpPr>
            <p:cNvPr id="25" name="Elipse 24">
              <a:extLst>
                <a:ext uri="{FF2B5EF4-FFF2-40B4-BE49-F238E27FC236}">
                  <a16:creationId xmlns:a16="http://schemas.microsoft.com/office/drawing/2014/main" id="{BF458433-9A76-D2E1-F88F-B620F78FAD2C}"/>
                </a:ext>
              </a:extLst>
            </p:cNvPr>
            <p:cNvSpPr/>
            <p:nvPr/>
          </p:nvSpPr>
          <p:spPr>
            <a:xfrm>
              <a:off x="2134446" y="1138886"/>
              <a:ext cx="2666348" cy="2666348"/>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s-MX" sz="1050">
                <a:latin typeface="Arial" panose="020B0604020202020204" pitchFamily="34" charset="0"/>
                <a:cs typeface="Arial" panose="020B0604020202020204" pitchFamily="34" charset="0"/>
              </a:endParaRPr>
            </a:p>
          </p:txBody>
        </p:sp>
        <p:sp>
          <p:nvSpPr>
            <p:cNvPr id="26" name="Elipse 6">
              <a:extLst>
                <a:ext uri="{FF2B5EF4-FFF2-40B4-BE49-F238E27FC236}">
                  <a16:creationId xmlns:a16="http://schemas.microsoft.com/office/drawing/2014/main" id="{7BA8163C-18DB-8AF6-3710-038683707EBE}"/>
                </a:ext>
              </a:extLst>
            </p:cNvPr>
            <p:cNvSpPr txBox="1"/>
            <p:nvPr/>
          </p:nvSpPr>
          <p:spPr>
            <a:xfrm>
              <a:off x="2317594" y="1554496"/>
              <a:ext cx="2375642" cy="188539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0054" tIns="17145" rIns="110054" bIns="17145" numCol="1" spcCol="1270" anchor="ctr" anchorCtr="0">
              <a:noAutofit/>
            </a:bodyPr>
            <a:lstStyle/>
            <a:p>
              <a:pPr algn="ctr" defTabSz="600075">
                <a:lnSpc>
                  <a:spcPct val="90000"/>
                </a:lnSpc>
                <a:spcBef>
                  <a:spcPct val="0"/>
                </a:spcBef>
                <a:spcAft>
                  <a:spcPct val="35000"/>
                </a:spcAft>
              </a:pPr>
              <a:r>
                <a:rPr lang="en-US" sz="1050" b="1" dirty="0">
                  <a:latin typeface="Arial" panose="020B0604020202020204" pitchFamily="34" charset="0"/>
                  <a:cs typeface="Arial" panose="020B0604020202020204" pitchFamily="34" charset="0"/>
                </a:rPr>
                <a:t>administrative records that are verified visiting each one of the businesses</a:t>
              </a:r>
              <a:endParaRPr lang="es-ES" sz="105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17085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normAutofit lnSpcReduction="10000"/>
          </a:bodyPr>
          <a:lstStyle/>
          <a:p>
            <a:r>
              <a:rPr lang="en-US" b="1" dirty="0">
                <a:solidFill>
                  <a:srgbClr val="01719D"/>
                </a:solidFill>
              </a:rPr>
              <a:t>Example: Data sources for SBR in Tanzania </a:t>
            </a:r>
          </a:p>
        </p:txBody>
      </p:sp>
      <p:grpSp>
        <p:nvGrpSpPr>
          <p:cNvPr id="6" name="Group 5">
            <a:extLst>
              <a:ext uri="{FF2B5EF4-FFF2-40B4-BE49-F238E27FC236}">
                <a16:creationId xmlns:a16="http://schemas.microsoft.com/office/drawing/2014/main" id="{E5A1C7D8-AB4D-43B4-9D75-177D2775B801}"/>
              </a:ext>
            </a:extLst>
          </p:cNvPr>
          <p:cNvGrpSpPr/>
          <p:nvPr/>
        </p:nvGrpSpPr>
        <p:grpSpPr>
          <a:xfrm rot="10800000">
            <a:off x="4572000" y="2135067"/>
            <a:ext cx="4571999" cy="2806802"/>
            <a:chOff x="-878469" y="1992977"/>
            <a:chExt cx="3513872" cy="3638888"/>
          </a:xfrm>
          <a:solidFill>
            <a:schemeClr val="accent6">
              <a:lumMod val="75000"/>
            </a:schemeClr>
          </a:solidFill>
        </p:grpSpPr>
        <p:sp>
          <p:nvSpPr>
            <p:cNvPr id="7" name="Rectangle 6">
              <a:extLst>
                <a:ext uri="{FF2B5EF4-FFF2-40B4-BE49-F238E27FC236}">
                  <a16:creationId xmlns:a16="http://schemas.microsoft.com/office/drawing/2014/main" id="{938C1295-5BB1-4B77-B527-31872B6A428C}"/>
                </a:ext>
              </a:extLst>
            </p:cNvPr>
            <p:cNvSpPr/>
            <p:nvPr/>
          </p:nvSpPr>
          <p:spPr>
            <a:xfrm>
              <a:off x="-878469" y="1992985"/>
              <a:ext cx="3434246" cy="3638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 name="Rectangle 7">
              <a:extLst>
                <a:ext uri="{FF2B5EF4-FFF2-40B4-BE49-F238E27FC236}">
                  <a16:creationId xmlns:a16="http://schemas.microsoft.com/office/drawing/2014/main" id="{6241D219-5EA9-423D-A4D9-6140B4E1B9A5}"/>
                </a:ext>
              </a:extLst>
            </p:cNvPr>
            <p:cNvSpPr/>
            <p:nvPr/>
          </p:nvSpPr>
          <p:spPr>
            <a:xfrm>
              <a:off x="2589684" y="1992977"/>
              <a:ext cx="45719" cy="3638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nvGrpSpPr>
          <p:cNvPr id="37" name="Group 36">
            <a:extLst>
              <a:ext uri="{FF2B5EF4-FFF2-40B4-BE49-F238E27FC236}">
                <a16:creationId xmlns:a16="http://schemas.microsoft.com/office/drawing/2014/main" id="{C048E44F-9AE3-0CCD-4B20-5D12A4734370}"/>
              </a:ext>
            </a:extLst>
          </p:cNvPr>
          <p:cNvGrpSpPr/>
          <p:nvPr/>
        </p:nvGrpSpPr>
        <p:grpSpPr>
          <a:xfrm>
            <a:off x="854609" y="3524350"/>
            <a:ext cx="3332313" cy="708603"/>
            <a:chOff x="1137082" y="2938467"/>
            <a:chExt cx="4443084" cy="944804"/>
          </a:xfrm>
        </p:grpSpPr>
        <p:sp>
          <p:nvSpPr>
            <p:cNvPr id="3" name="Block Arc 2">
              <a:extLst>
                <a:ext uri="{FF2B5EF4-FFF2-40B4-BE49-F238E27FC236}">
                  <a16:creationId xmlns:a16="http://schemas.microsoft.com/office/drawing/2014/main" id="{21F23FA0-AF11-43F2-A65A-FB12C9A7C423}"/>
                </a:ext>
              </a:extLst>
            </p:cNvPr>
            <p:cNvSpPr/>
            <p:nvPr/>
          </p:nvSpPr>
          <p:spPr>
            <a:xfrm rot="16200000">
              <a:off x="1137082" y="2980974"/>
              <a:ext cx="789712" cy="789712"/>
            </a:xfrm>
            <a:prstGeom prst="blockArc">
              <a:avLst>
                <a:gd name="adj1" fmla="val 5367016"/>
                <a:gd name="adj2" fmla="val 206845"/>
                <a:gd name="adj3" fmla="val 170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grpSp>
          <p:nvGrpSpPr>
            <p:cNvPr id="15" name="그룹 21">
              <a:extLst>
                <a:ext uri="{FF2B5EF4-FFF2-40B4-BE49-F238E27FC236}">
                  <a16:creationId xmlns:a16="http://schemas.microsoft.com/office/drawing/2014/main" id="{28776E4C-DFD1-4537-B329-6FBEB04BDE4B}"/>
                </a:ext>
              </a:extLst>
            </p:cNvPr>
            <p:cNvGrpSpPr/>
            <p:nvPr/>
          </p:nvGrpSpPr>
          <p:grpSpPr>
            <a:xfrm>
              <a:off x="2075549" y="2938467"/>
              <a:ext cx="3504617" cy="944804"/>
              <a:chOff x="1688705" y="4762969"/>
              <a:chExt cx="2587987" cy="852751"/>
            </a:xfrm>
          </p:grpSpPr>
          <p:sp>
            <p:nvSpPr>
              <p:cNvPr id="16" name="TextBox 15">
                <a:extLst>
                  <a:ext uri="{FF2B5EF4-FFF2-40B4-BE49-F238E27FC236}">
                    <a16:creationId xmlns:a16="http://schemas.microsoft.com/office/drawing/2014/main" id="{28762538-6F9F-428E-8EA5-803DDC5E8919}"/>
                  </a:ext>
                </a:extLst>
              </p:cNvPr>
              <p:cNvSpPr txBox="1"/>
              <p:nvPr/>
            </p:nvSpPr>
            <p:spPr>
              <a:xfrm>
                <a:off x="1691680" y="4762969"/>
                <a:ext cx="2585012" cy="305569"/>
              </a:xfrm>
              <a:prstGeom prst="rect">
                <a:avLst/>
              </a:prstGeom>
              <a:noFill/>
            </p:spPr>
            <p:txBody>
              <a:bodyPr wrap="square" rtlCol="0" anchor="ctr">
                <a:spAutoFit/>
              </a:bodyPr>
              <a:lstStyle/>
              <a:p>
                <a:r>
                  <a:rPr lang="en-US" altLang="ko-KR" sz="1050" b="1" dirty="0">
                    <a:solidFill>
                      <a:schemeClr val="tx1">
                        <a:lumMod val="75000"/>
                        <a:lumOff val="25000"/>
                      </a:schemeClr>
                    </a:solidFill>
                  </a:rPr>
                  <a:t>Mature Stage</a:t>
                </a:r>
              </a:p>
            </p:txBody>
          </p:sp>
          <p:sp>
            <p:nvSpPr>
              <p:cNvPr id="17" name="TextBox 16">
                <a:extLst>
                  <a:ext uri="{FF2B5EF4-FFF2-40B4-BE49-F238E27FC236}">
                    <a16:creationId xmlns:a16="http://schemas.microsoft.com/office/drawing/2014/main" id="{45A27CAB-487B-4BDD-BCB0-D79EBA236EB6}"/>
                  </a:ext>
                </a:extLst>
              </p:cNvPr>
              <p:cNvSpPr txBox="1"/>
              <p:nvPr/>
            </p:nvSpPr>
            <p:spPr>
              <a:xfrm>
                <a:off x="1688705" y="5004583"/>
                <a:ext cx="2587987" cy="611137"/>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SBR maintenance  based on Administrative data sources, Mainly Tanzania Revenue Authority (TRA) i.e. income Tax unit</a:t>
                </a:r>
              </a:p>
            </p:txBody>
          </p:sp>
        </p:grpSp>
        <p:sp>
          <p:nvSpPr>
            <p:cNvPr id="27" name="Donut 8">
              <a:extLst>
                <a:ext uri="{FF2B5EF4-FFF2-40B4-BE49-F238E27FC236}">
                  <a16:creationId xmlns:a16="http://schemas.microsoft.com/office/drawing/2014/main" id="{EA591C09-7B9F-4CA3-A3FE-30038C5088C3}"/>
                </a:ext>
              </a:extLst>
            </p:cNvPr>
            <p:cNvSpPr/>
            <p:nvPr/>
          </p:nvSpPr>
          <p:spPr>
            <a:xfrm>
              <a:off x="1361232" y="3171781"/>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solidFill>
                  <a:schemeClr val="tx1"/>
                </a:solidFill>
              </a:endParaRPr>
            </a:p>
          </p:txBody>
        </p:sp>
      </p:grpSp>
      <p:grpSp>
        <p:nvGrpSpPr>
          <p:cNvPr id="38" name="Group 37">
            <a:extLst>
              <a:ext uri="{FF2B5EF4-FFF2-40B4-BE49-F238E27FC236}">
                <a16:creationId xmlns:a16="http://schemas.microsoft.com/office/drawing/2014/main" id="{DAA6D7BE-B572-B679-A173-FDD59FEECDB9}"/>
              </a:ext>
            </a:extLst>
          </p:cNvPr>
          <p:cNvGrpSpPr/>
          <p:nvPr/>
        </p:nvGrpSpPr>
        <p:grpSpPr>
          <a:xfrm>
            <a:off x="854609" y="2873509"/>
            <a:ext cx="3332313" cy="592283"/>
            <a:chOff x="1137083" y="2070679"/>
            <a:chExt cx="4443084" cy="789711"/>
          </a:xfrm>
        </p:grpSpPr>
        <p:sp>
          <p:nvSpPr>
            <p:cNvPr id="4" name="Block Arc 3">
              <a:extLst>
                <a:ext uri="{FF2B5EF4-FFF2-40B4-BE49-F238E27FC236}">
                  <a16:creationId xmlns:a16="http://schemas.microsoft.com/office/drawing/2014/main" id="{3B75BEC4-B42B-464F-85FE-4BB4A4868522}"/>
                </a:ext>
              </a:extLst>
            </p:cNvPr>
            <p:cNvSpPr/>
            <p:nvPr/>
          </p:nvSpPr>
          <p:spPr>
            <a:xfrm rot="16200000">
              <a:off x="1137083" y="2070679"/>
              <a:ext cx="789711" cy="789711"/>
            </a:xfrm>
            <a:prstGeom prst="blockArc">
              <a:avLst>
                <a:gd name="adj1" fmla="val 5367016"/>
                <a:gd name="adj2" fmla="val 206845"/>
                <a:gd name="adj3" fmla="val 17004"/>
              </a:avLst>
            </a:prstGeom>
            <a:solidFill>
              <a:srgbClr val="D7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grpSp>
          <p:nvGrpSpPr>
            <p:cNvPr id="12" name="그룹 20">
              <a:extLst>
                <a:ext uri="{FF2B5EF4-FFF2-40B4-BE49-F238E27FC236}">
                  <a16:creationId xmlns:a16="http://schemas.microsoft.com/office/drawing/2014/main" id="{94A98C16-0EA4-4763-8116-AA3E215AFDDC}"/>
                </a:ext>
              </a:extLst>
            </p:cNvPr>
            <p:cNvGrpSpPr/>
            <p:nvPr/>
          </p:nvGrpSpPr>
          <p:grpSpPr>
            <a:xfrm>
              <a:off x="2075550" y="2082397"/>
              <a:ext cx="3504617" cy="575470"/>
              <a:chOff x="1688705" y="3396242"/>
              <a:chExt cx="2587987" cy="519401"/>
            </a:xfrm>
          </p:grpSpPr>
          <p:sp>
            <p:nvSpPr>
              <p:cNvPr id="13" name="TextBox 12">
                <a:extLst>
                  <a:ext uri="{FF2B5EF4-FFF2-40B4-BE49-F238E27FC236}">
                    <a16:creationId xmlns:a16="http://schemas.microsoft.com/office/drawing/2014/main" id="{AA0AF055-5C5D-4427-B9F9-29C757B0F8E4}"/>
                  </a:ext>
                </a:extLst>
              </p:cNvPr>
              <p:cNvSpPr txBox="1"/>
              <p:nvPr/>
            </p:nvSpPr>
            <p:spPr>
              <a:xfrm>
                <a:off x="1691680" y="3396242"/>
                <a:ext cx="2585012" cy="305569"/>
              </a:xfrm>
              <a:prstGeom prst="rect">
                <a:avLst/>
              </a:prstGeom>
              <a:noFill/>
            </p:spPr>
            <p:txBody>
              <a:bodyPr wrap="square" rtlCol="0" anchor="ctr">
                <a:spAutoFit/>
              </a:bodyPr>
              <a:lstStyle/>
              <a:p>
                <a:r>
                  <a:rPr lang="en-US" altLang="ko-KR" sz="1050" b="1" dirty="0">
                    <a:solidFill>
                      <a:schemeClr val="tx1">
                        <a:lumMod val="75000"/>
                        <a:lumOff val="25000"/>
                      </a:schemeClr>
                    </a:solidFill>
                  </a:rPr>
                  <a:t>Early Stage</a:t>
                </a:r>
              </a:p>
            </p:txBody>
          </p:sp>
          <p:sp>
            <p:nvSpPr>
              <p:cNvPr id="14" name="TextBox 13">
                <a:extLst>
                  <a:ext uri="{FF2B5EF4-FFF2-40B4-BE49-F238E27FC236}">
                    <a16:creationId xmlns:a16="http://schemas.microsoft.com/office/drawing/2014/main" id="{416282E6-3CA6-44DD-BA24-FEE3B2F3E28E}"/>
                  </a:ext>
                </a:extLst>
              </p:cNvPr>
              <p:cNvSpPr txBox="1"/>
              <p:nvPr/>
            </p:nvSpPr>
            <p:spPr>
              <a:xfrm>
                <a:off x="1688705" y="3637854"/>
                <a:ext cx="2587987" cy="277789"/>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Economic Census and Survey used to establish SBR</a:t>
                </a:r>
              </a:p>
            </p:txBody>
          </p:sp>
        </p:grpSp>
        <p:sp>
          <p:nvSpPr>
            <p:cNvPr id="28" name="Oval 7">
              <a:extLst>
                <a:ext uri="{FF2B5EF4-FFF2-40B4-BE49-F238E27FC236}">
                  <a16:creationId xmlns:a16="http://schemas.microsoft.com/office/drawing/2014/main" id="{A0038175-EE89-4018-8B1E-8A3AE9E69888}"/>
                </a:ext>
              </a:extLst>
            </p:cNvPr>
            <p:cNvSpPr/>
            <p:nvPr/>
          </p:nvSpPr>
          <p:spPr>
            <a:xfrm>
              <a:off x="1351301" y="2284896"/>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D7D2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grpSp>
      <p:grpSp>
        <p:nvGrpSpPr>
          <p:cNvPr id="39" name="Group 38">
            <a:extLst>
              <a:ext uri="{FF2B5EF4-FFF2-40B4-BE49-F238E27FC236}">
                <a16:creationId xmlns:a16="http://schemas.microsoft.com/office/drawing/2014/main" id="{4EB971DF-CE34-0FFE-94F3-756254B1A39A}"/>
              </a:ext>
            </a:extLst>
          </p:cNvPr>
          <p:cNvGrpSpPr/>
          <p:nvPr/>
        </p:nvGrpSpPr>
        <p:grpSpPr>
          <a:xfrm>
            <a:off x="902464" y="2166622"/>
            <a:ext cx="3284459" cy="529080"/>
            <a:chOff x="1200890" y="1128163"/>
            <a:chExt cx="4379278" cy="705440"/>
          </a:xfrm>
        </p:grpSpPr>
        <p:sp>
          <p:nvSpPr>
            <p:cNvPr id="5" name="Block Arc 4">
              <a:extLst>
                <a:ext uri="{FF2B5EF4-FFF2-40B4-BE49-F238E27FC236}">
                  <a16:creationId xmlns:a16="http://schemas.microsoft.com/office/drawing/2014/main" id="{B531FF02-BE28-46AA-AF11-A4D26B29222A}"/>
                </a:ext>
              </a:extLst>
            </p:cNvPr>
            <p:cNvSpPr/>
            <p:nvPr/>
          </p:nvSpPr>
          <p:spPr>
            <a:xfrm rot="16200000">
              <a:off x="1200890" y="1128163"/>
              <a:ext cx="705440" cy="705440"/>
            </a:xfrm>
            <a:prstGeom prst="blockArc">
              <a:avLst>
                <a:gd name="adj1" fmla="val 5367016"/>
                <a:gd name="adj2" fmla="val 206845"/>
                <a:gd name="adj3" fmla="val 1700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solidFill>
              </a:endParaRPr>
            </a:p>
          </p:txBody>
        </p:sp>
        <p:grpSp>
          <p:nvGrpSpPr>
            <p:cNvPr id="9" name="그룹 10">
              <a:extLst>
                <a:ext uri="{FF2B5EF4-FFF2-40B4-BE49-F238E27FC236}">
                  <a16:creationId xmlns:a16="http://schemas.microsoft.com/office/drawing/2014/main" id="{508EB416-E3B4-4FFF-B0A7-889DBEC6AA36}"/>
                </a:ext>
              </a:extLst>
            </p:cNvPr>
            <p:cNvGrpSpPr/>
            <p:nvPr/>
          </p:nvGrpSpPr>
          <p:grpSpPr>
            <a:xfrm>
              <a:off x="2075551" y="1179139"/>
              <a:ext cx="3504617" cy="575468"/>
              <a:chOff x="1688705" y="2029515"/>
              <a:chExt cx="2587987" cy="519399"/>
            </a:xfrm>
          </p:grpSpPr>
          <p:sp>
            <p:nvSpPr>
              <p:cNvPr id="10" name="TextBox 9">
                <a:extLst>
                  <a:ext uri="{FF2B5EF4-FFF2-40B4-BE49-F238E27FC236}">
                    <a16:creationId xmlns:a16="http://schemas.microsoft.com/office/drawing/2014/main" id="{6908AB84-CEDB-40B4-A89A-9A0F34316573}"/>
                  </a:ext>
                </a:extLst>
              </p:cNvPr>
              <p:cNvSpPr txBox="1"/>
              <p:nvPr/>
            </p:nvSpPr>
            <p:spPr>
              <a:xfrm>
                <a:off x="1691680" y="2029515"/>
                <a:ext cx="2585012" cy="305568"/>
              </a:xfrm>
              <a:prstGeom prst="rect">
                <a:avLst/>
              </a:prstGeom>
              <a:noFill/>
            </p:spPr>
            <p:txBody>
              <a:bodyPr wrap="square" rtlCol="0" anchor="ctr">
                <a:spAutoFit/>
              </a:bodyPr>
              <a:lstStyle/>
              <a:p>
                <a:r>
                  <a:rPr lang="en-US" altLang="ko-KR" sz="1050" b="1" dirty="0">
                    <a:solidFill>
                      <a:schemeClr val="tx1">
                        <a:lumMod val="75000"/>
                        <a:lumOff val="25000"/>
                      </a:schemeClr>
                    </a:solidFill>
                  </a:rPr>
                  <a:t>Preliminary stage</a:t>
                </a:r>
              </a:p>
            </p:txBody>
          </p:sp>
          <p:sp>
            <p:nvSpPr>
              <p:cNvPr id="11" name="TextBox 10">
                <a:extLst>
                  <a:ext uri="{FF2B5EF4-FFF2-40B4-BE49-F238E27FC236}">
                    <a16:creationId xmlns:a16="http://schemas.microsoft.com/office/drawing/2014/main" id="{CED27952-0E91-486F-9345-64434F18016E}"/>
                  </a:ext>
                </a:extLst>
              </p:cNvPr>
              <p:cNvSpPr txBox="1"/>
              <p:nvPr/>
            </p:nvSpPr>
            <p:spPr>
              <a:xfrm>
                <a:off x="1688705" y="2271125"/>
                <a:ext cx="2587987" cy="277789"/>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Data are limited of irregular</a:t>
                </a:r>
              </a:p>
            </p:txBody>
          </p:sp>
        </p:grpSp>
        <p:sp>
          <p:nvSpPr>
            <p:cNvPr id="29" name="Oval 21">
              <a:extLst>
                <a:ext uri="{FF2B5EF4-FFF2-40B4-BE49-F238E27FC236}">
                  <a16:creationId xmlns:a16="http://schemas.microsoft.com/office/drawing/2014/main" id="{F7045360-03BD-4682-BBC0-C4C29DC1CD73}"/>
                </a:ext>
              </a:extLst>
            </p:cNvPr>
            <p:cNvSpPr>
              <a:spLocks noChangeAspect="1"/>
            </p:cNvSpPr>
            <p:nvPr/>
          </p:nvSpPr>
          <p:spPr>
            <a:xfrm>
              <a:off x="1376271" y="1302063"/>
              <a:ext cx="354676" cy="35763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grpSp>
      <p:grpSp>
        <p:nvGrpSpPr>
          <p:cNvPr id="36" name="Group 35">
            <a:extLst>
              <a:ext uri="{FF2B5EF4-FFF2-40B4-BE49-F238E27FC236}">
                <a16:creationId xmlns:a16="http://schemas.microsoft.com/office/drawing/2014/main" id="{B5EC1311-67D9-3B21-450C-39EDF2417894}"/>
              </a:ext>
            </a:extLst>
          </p:cNvPr>
          <p:cNvGrpSpPr/>
          <p:nvPr/>
        </p:nvGrpSpPr>
        <p:grpSpPr>
          <a:xfrm>
            <a:off x="839261" y="4299092"/>
            <a:ext cx="3347660" cy="708602"/>
            <a:chOff x="1116619" y="3971459"/>
            <a:chExt cx="4463546" cy="944803"/>
          </a:xfrm>
        </p:grpSpPr>
        <p:sp>
          <p:nvSpPr>
            <p:cNvPr id="30" name="Block Arc 29">
              <a:extLst>
                <a:ext uri="{FF2B5EF4-FFF2-40B4-BE49-F238E27FC236}">
                  <a16:creationId xmlns:a16="http://schemas.microsoft.com/office/drawing/2014/main" id="{029D52E8-9D17-6642-D98B-726AA3D9CA52}"/>
                </a:ext>
              </a:extLst>
            </p:cNvPr>
            <p:cNvSpPr/>
            <p:nvPr/>
          </p:nvSpPr>
          <p:spPr>
            <a:xfrm rot="16200000">
              <a:off x="1116619" y="4046657"/>
              <a:ext cx="789711" cy="789711"/>
            </a:xfrm>
            <a:prstGeom prst="blockArc">
              <a:avLst>
                <a:gd name="adj1" fmla="val 5367016"/>
                <a:gd name="adj2" fmla="val 206845"/>
                <a:gd name="adj3" fmla="val 1700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grpSp>
          <p:nvGrpSpPr>
            <p:cNvPr id="31" name="그룹 20">
              <a:extLst>
                <a:ext uri="{FF2B5EF4-FFF2-40B4-BE49-F238E27FC236}">
                  <a16:creationId xmlns:a16="http://schemas.microsoft.com/office/drawing/2014/main" id="{81EF1179-DB8A-ED9D-A08F-09997AACE9C0}"/>
                </a:ext>
              </a:extLst>
            </p:cNvPr>
            <p:cNvGrpSpPr/>
            <p:nvPr/>
          </p:nvGrpSpPr>
          <p:grpSpPr>
            <a:xfrm>
              <a:off x="2075548" y="3971459"/>
              <a:ext cx="3504617" cy="944803"/>
              <a:chOff x="1688705" y="3396241"/>
              <a:chExt cx="2587987" cy="852749"/>
            </a:xfrm>
          </p:grpSpPr>
          <p:sp>
            <p:nvSpPr>
              <p:cNvPr id="32" name="TextBox 31">
                <a:extLst>
                  <a:ext uri="{FF2B5EF4-FFF2-40B4-BE49-F238E27FC236}">
                    <a16:creationId xmlns:a16="http://schemas.microsoft.com/office/drawing/2014/main" id="{D2BDF81C-E047-AC44-420D-BD4B4C144406}"/>
                  </a:ext>
                </a:extLst>
              </p:cNvPr>
              <p:cNvSpPr txBox="1"/>
              <p:nvPr/>
            </p:nvSpPr>
            <p:spPr>
              <a:xfrm>
                <a:off x="1691680" y="3396241"/>
                <a:ext cx="2585012" cy="305568"/>
              </a:xfrm>
              <a:prstGeom prst="rect">
                <a:avLst/>
              </a:prstGeom>
              <a:noFill/>
            </p:spPr>
            <p:txBody>
              <a:bodyPr wrap="square" rtlCol="0" anchor="ctr">
                <a:spAutoFit/>
              </a:bodyPr>
              <a:lstStyle/>
              <a:p>
                <a:r>
                  <a:rPr lang="en-US" altLang="ko-KR" sz="1050" b="1" dirty="0">
                    <a:solidFill>
                      <a:schemeClr val="tx1">
                        <a:lumMod val="75000"/>
                        <a:lumOff val="25000"/>
                      </a:schemeClr>
                    </a:solidFill>
                  </a:rPr>
                  <a:t>Advanced Stage</a:t>
                </a:r>
              </a:p>
            </p:txBody>
          </p:sp>
          <p:sp>
            <p:nvSpPr>
              <p:cNvPr id="33" name="TextBox 32">
                <a:extLst>
                  <a:ext uri="{FF2B5EF4-FFF2-40B4-BE49-F238E27FC236}">
                    <a16:creationId xmlns:a16="http://schemas.microsoft.com/office/drawing/2014/main" id="{DD8FF8B6-A7FA-57B2-9B25-FC18B7DF8B2B}"/>
                  </a:ext>
                </a:extLst>
              </p:cNvPr>
              <p:cNvSpPr txBox="1"/>
              <p:nvPr/>
            </p:nvSpPr>
            <p:spPr>
              <a:xfrm>
                <a:off x="1688705" y="3637854"/>
                <a:ext cx="2587987" cy="611136"/>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Uses More than one administrative data sources in maintenance and update SBR  </a:t>
                </a:r>
                <a:r>
                  <a:rPr lang="en-US" altLang="ko-KR" sz="900" dirty="0" err="1">
                    <a:solidFill>
                      <a:schemeClr val="tx1">
                        <a:lumMod val="75000"/>
                        <a:lumOff val="25000"/>
                      </a:schemeClr>
                    </a:solidFill>
                    <a:cs typeface="Arial" pitchFamily="34" charset="0"/>
                  </a:rPr>
                  <a:t>i.e</a:t>
                </a:r>
                <a:r>
                  <a:rPr lang="en-US" altLang="ko-KR" sz="900" dirty="0">
                    <a:solidFill>
                      <a:schemeClr val="tx1">
                        <a:lumMod val="75000"/>
                        <a:lumOff val="25000"/>
                      </a:schemeClr>
                    </a:solidFill>
                    <a:cs typeface="Arial" pitchFamily="34" charset="0"/>
                  </a:rPr>
                  <a:t> Surveys and Census</a:t>
                </a:r>
              </a:p>
            </p:txBody>
          </p:sp>
        </p:grpSp>
        <p:sp>
          <p:nvSpPr>
            <p:cNvPr id="35" name="Oval 7">
              <a:extLst>
                <a:ext uri="{FF2B5EF4-FFF2-40B4-BE49-F238E27FC236}">
                  <a16:creationId xmlns:a16="http://schemas.microsoft.com/office/drawing/2014/main" id="{1C6C4182-BE8A-08FA-EE52-F7CC3A15B2F6}"/>
                </a:ext>
              </a:extLst>
            </p:cNvPr>
            <p:cNvSpPr/>
            <p:nvPr/>
          </p:nvSpPr>
          <p:spPr>
            <a:xfrm>
              <a:off x="1329029" y="4259067"/>
              <a:ext cx="364891" cy="364891"/>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FC000"/>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685800">
                <a:defRPr/>
              </a:pPr>
              <a:endParaRPr lang="ko-KR" altLang="en-US" sz="1350" dirty="0">
                <a:solidFill>
                  <a:prstClr val="white"/>
                </a:solidFill>
                <a:latin typeface="Arial"/>
              </a:endParaRPr>
            </a:p>
          </p:txBody>
        </p:sp>
      </p:grpSp>
      <p:sp>
        <p:nvSpPr>
          <p:cNvPr id="40" name="Text Placeholder 6">
            <a:extLst>
              <a:ext uri="{FF2B5EF4-FFF2-40B4-BE49-F238E27FC236}">
                <a16:creationId xmlns:a16="http://schemas.microsoft.com/office/drawing/2014/main" id="{C4904BF7-67A5-5C70-1FF6-275F81E628D7}"/>
              </a:ext>
            </a:extLst>
          </p:cNvPr>
          <p:cNvSpPr txBox="1">
            <a:spLocks/>
          </p:cNvSpPr>
          <p:nvPr/>
        </p:nvSpPr>
        <p:spPr>
          <a:xfrm>
            <a:off x="4798783" y="2302910"/>
            <a:ext cx="4224902" cy="1971933"/>
          </a:xfrm>
          <a:prstGeom prst="rect">
            <a:avLst/>
          </a:prstGeom>
        </p:spPr>
        <p:txBody>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2100" b="1" dirty="0">
                <a:solidFill>
                  <a:schemeClr val="bg1"/>
                </a:solidFill>
              </a:rPr>
              <a:t>Data sources for SBR</a:t>
            </a:r>
          </a:p>
          <a:p>
            <a:pPr defTabSz="685800">
              <a:buFont typeface="Wingdings" panose="05000000000000000000" pitchFamily="2" charset="2"/>
              <a:buChar char="v"/>
            </a:pPr>
            <a:r>
              <a:rPr lang="en-US" sz="1200" dirty="0">
                <a:solidFill>
                  <a:schemeClr val="bg1"/>
                </a:solidFill>
              </a:rPr>
              <a:t>Various Data sources NBS used to build and  maintaining the SBR.</a:t>
            </a:r>
          </a:p>
          <a:p>
            <a:pPr marL="0" indent="-214313" defTabSz="685800"/>
            <a:r>
              <a:rPr lang="en-US" sz="1200" dirty="0">
                <a:solidFill>
                  <a:schemeClr val="bg1"/>
                </a:solidFill>
              </a:rPr>
              <a:t>Currently,  main data source is Administrative sources  from Revenue Authority.</a:t>
            </a:r>
          </a:p>
          <a:p>
            <a:pPr marL="0" indent="-214313" defTabSz="685800"/>
            <a:r>
              <a:rPr lang="en-US" sz="1200" dirty="0">
                <a:solidFill>
                  <a:schemeClr val="bg1"/>
                </a:solidFill>
              </a:rPr>
              <a:t>Complemented by Feedback from surveys,  Economic Census and Surveys and Physical Investigations</a:t>
            </a:r>
          </a:p>
          <a:p>
            <a:pPr marL="0" indent="-214313" defTabSz="685800"/>
            <a:r>
              <a:rPr lang="en-US" sz="1200" dirty="0">
                <a:solidFill>
                  <a:schemeClr val="bg1"/>
                </a:solidFill>
              </a:rPr>
              <a:t>Data Confidentiality </a:t>
            </a:r>
          </a:p>
          <a:p>
            <a:pPr marL="0" indent="0">
              <a:buNone/>
            </a:pPr>
            <a:endParaRPr lang="en-TZ" sz="2100" dirty="0"/>
          </a:p>
        </p:txBody>
      </p:sp>
      <p:pic>
        <p:nvPicPr>
          <p:cNvPr id="41" name="Picture 351">
            <a:extLst>
              <a:ext uri="{FF2B5EF4-FFF2-40B4-BE49-F238E27FC236}">
                <a16:creationId xmlns:a16="http://schemas.microsoft.com/office/drawing/2014/main" id="{7C0B6F1A-1C24-5F81-4790-574F5EDE63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7019" y="4987783"/>
            <a:ext cx="812909" cy="87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Rounded Corners 41">
            <a:extLst>
              <a:ext uri="{FF2B5EF4-FFF2-40B4-BE49-F238E27FC236}">
                <a16:creationId xmlns:a16="http://schemas.microsoft.com/office/drawing/2014/main" id="{0DF0CD53-93B2-645C-7C5E-E37DCA4C8C24}"/>
              </a:ext>
            </a:extLst>
          </p:cNvPr>
          <p:cNvSpPr/>
          <p:nvPr/>
        </p:nvSpPr>
        <p:spPr>
          <a:xfrm>
            <a:off x="-202244" y="5724676"/>
            <a:ext cx="7892682" cy="104624"/>
          </a:xfrm>
          <a:prstGeom prst="roundRect">
            <a:avLst>
              <a:gd name="adj"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ectangle: Rounded Corners 42">
            <a:extLst>
              <a:ext uri="{FF2B5EF4-FFF2-40B4-BE49-F238E27FC236}">
                <a16:creationId xmlns:a16="http://schemas.microsoft.com/office/drawing/2014/main" id="{164C8301-278B-89AD-87F0-7AD9F08CBC87}"/>
              </a:ext>
            </a:extLst>
          </p:cNvPr>
          <p:cNvSpPr/>
          <p:nvPr/>
        </p:nvSpPr>
        <p:spPr>
          <a:xfrm>
            <a:off x="8696508" y="5725460"/>
            <a:ext cx="7892682" cy="104624"/>
          </a:xfrm>
          <a:prstGeom prst="roundRect">
            <a:avLst>
              <a:gd name="adj"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81521638"/>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Discussions</a:t>
            </a:r>
            <a:r>
              <a:rPr lang="nl-NL" dirty="0"/>
              <a:t> </a:t>
            </a:r>
          </a:p>
        </p:txBody>
      </p:sp>
      <p:sp>
        <p:nvSpPr>
          <p:cNvPr id="3" name="Tijdelijke aanduiding voor inhoud 2"/>
          <p:cNvSpPr>
            <a:spLocks noGrp="1"/>
          </p:cNvSpPr>
          <p:nvPr>
            <p:ph idx="1"/>
          </p:nvPr>
        </p:nvSpPr>
        <p:spPr/>
        <p:txBody>
          <a:bodyPr>
            <a:normAutofit fontScale="92500" lnSpcReduction="10000"/>
          </a:bodyPr>
          <a:lstStyle/>
          <a:p>
            <a:pPr marL="342900" indent="-342900">
              <a:buFont typeface="+mj-lt"/>
              <a:buAutoNum type="arabicPeriod"/>
            </a:pPr>
            <a:r>
              <a:rPr lang="en-US" sz="2200" dirty="0">
                <a:effectLst/>
                <a:latin typeface="Calibri" panose="020F0502020204030204" pitchFamily="34" charset="0"/>
                <a:ea typeface="Calibri" panose="020F0502020204030204" pitchFamily="34" charset="0"/>
                <a:cs typeface="Arial" panose="020B0604020202020204" pitchFamily="34" charset="0"/>
              </a:rPr>
              <a:t>Discuss the feasibility of using the following data sources to update the SBR in your country:</a:t>
            </a:r>
          </a:p>
          <a:p>
            <a:pPr marL="914400" lvl="1" indent="-457200">
              <a:buFont typeface="+mj-lt"/>
              <a:buAutoNum type="alphaLcPeriod"/>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Economic census (frequency of the census, estimated numbers of units, coverage of the units, and if there is any update on the variables in the years between censuses) </a:t>
            </a:r>
          </a:p>
          <a:p>
            <a:pPr marL="914400" lvl="1" indent="-457200">
              <a:buFont typeface="+mj-lt"/>
              <a:buAutoNum type="alphaLcPeriod"/>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Surveys (how will the results of the surveys be used to improve the quality of SBR)</a:t>
            </a:r>
          </a:p>
          <a:p>
            <a:pPr marL="914400" lvl="1" indent="-457200">
              <a:buFont typeface="+mj-lt"/>
              <a:buAutoNum type="alphaLcPeriod"/>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Administrative data and tax registers (where to find newly established enterprises/legal units, and the participants are welcome to share their experience on data sharing on businesses between NSOs and other government agencies in general)</a:t>
            </a:r>
            <a:endParaRPr lang="en-US" sz="2200" dirty="0">
              <a:solidFill>
                <a:srgbClr val="000000"/>
              </a:solidFill>
              <a:latin typeface="Calibri" panose="020F0502020204030204" pitchFamily="34" charset="0"/>
              <a:ea typeface="Times New Roman" panose="02020603050405020304" pitchFamily="18" charset="0"/>
            </a:endParaRPr>
          </a:p>
          <a:p>
            <a:pPr marL="914400" lvl="1" indent="-457200">
              <a:buFont typeface="+mj-lt"/>
              <a:buAutoNum type="alphaLcPeriod"/>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[Optional] Internet and big data (does your office have any experience in using big data or other non-traditional data sources?)</a:t>
            </a:r>
            <a:endParaRPr lang="en-US" sz="2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Tree>
    <p:extLst>
      <p:ext uri="{BB962C8B-B14F-4D97-AF65-F5344CB8AC3E}">
        <p14:creationId xmlns:p14="http://schemas.microsoft.com/office/powerpoint/2010/main" val="19275997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4DC65-E765-C3C6-02DF-9724601C7240}"/>
              </a:ext>
            </a:extLst>
          </p:cNvPr>
          <p:cNvSpPr>
            <a:spLocks noGrp="1"/>
          </p:cNvSpPr>
          <p:nvPr>
            <p:ph type="title"/>
          </p:nvPr>
        </p:nvSpPr>
        <p:spPr/>
        <p:txBody>
          <a:bodyPr/>
          <a:lstStyle/>
          <a:p>
            <a:r>
              <a:rPr lang="en-US" dirty="0"/>
              <a:t>Dimension 3: Maintenance and update for the SBR</a:t>
            </a:r>
          </a:p>
        </p:txBody>
      </p:sp>
      <p:sp>
        <p:nvSpPr>
          <p:cNvPr id="3" name="Text Placeholder 2">
            <a:extLst>
              <a:ext uri="{FF2B5EF4-FFF2-40B4-BE49-F238E27FC236}">
                <a16:creationId xmlns:a16="http://schemas.microsoft.com/office/drawing/2014/main" id="{122CC3A8-E87A-58E4-8F78-0F0B93B8BCE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54460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387897-5E88-4DC9-B630-2686B33E51D0}"/>
              </a:ext>
            </a:extLst>
          </p:cNvPr>
          <p:cNvSpPr>
            <a:spLocks noGrp="1"/>
          </p:cNvSpPr>
          <p:nvPr>
            <p:ph type="title"/>
          </p:nvPr>
        </p:nvSpPr>
        <p:spPr>
          <a:xfrm>
            <a:off x="127609" y="298798"/>
            <a:ext cx="6611394" cy="606423"/>
          </a:xfrm>
        </p:spPr>
        <p:txBody>
          <a:bodyPr>
            <a:normAutofit fontScale="90000"/>
          </a:bodyPr>
          <a:lstStyle/>
          <a:p>
            <a:r>
              <a:rPr lang="en-GB" sz="3300" b="1" dirty="0"/>
              <a:t>(D3) Maintenance and update of the SBR</a:t>
            </a:r>
          </a:p>
        </p:txBody>
      </p:sp>
      <p:sp>
        <p:nvSpPr>
          <p:cNvPr id="5" name="テキスト ボックス 4">
            <a:extLst>
              <a:ext uri="{FF2B5EF4-FFF2-40B4-BE49-F238E27FC236}">
                <a16:creationId xmlns:a16="http://schemas.microsoft.com/office/drawing/2014/main" id="{0EC47793-B1E8-490F-B61D-1D3D92211237}"/>
              </a:ext>
            </a:extLst>
          </p:cNvPr>
          <p:cNvSpPr txBox="1"/>
          <p:nvPr/>
        </p:nvSpPr>
        <p:spPr>
          <a:xfrm>
            <a:off x="655799" y="1167367"/>
            <a:ext cx="7621556" cy="1015663"/>
          </a:xfrm>
          <a:prstGeom prst="rect">
            <a:avLst/>
          </a:prstGeom>
          <a:noFill/>
        </p:spPr>
        <p:txBody>
          <a:bodyPr wrap="square" rtlCol="0">
            <a:spAutoFit/>
          </a:bodyPr>
          <a:lstStyle/>
          <a:p>
            <a:r>
              <a:rPr lang="en-GB" sz="2000" dirty="0">
                <a:effectLst/>
                <a:latin typeface="Meiryo UI" panose="020B0604030504040204" pitchFamily="50" charset="-128"/>
                <a:ea typeface="Meiryo UI" panose="020B0604030504040204" pitchFamily="50" charset="-128"/>
              </a:rPr>
              <a:t>This dimension includes the maintenance and update procedures for the SBR, and in particular the operational requirements of maintaining effective and reliable systems.</a:t>
            </a:r>
            <a:endParaRPr lang="en-GB" sz="2000" dirty="0">
              <a:effectLst/>
              <a:latin typeface="Arial" panose="020B0604020202020204" pitchFamily="34" charset="0"/>
            </a:endParaRPr>
          </a:p>
        </p:txBody>
      </p:sp>
      <p:graphicFrame>
        <p:nvGraphicFramePr>
          <p:cNvPr id="11" name="コンテンツ プレースホルダー 3">
            <a:extLst>
              <a:ext uri="{FF2B5EF4-FFF2-40B4-BE49-F238E27FC236}">
                <a16:creationId xmlns:a16="http://schemas.microsoft.com/office/drawing/2014/main" id="{DB1059A3-4CC5-41D8-9FAB-989E58993B64}"/>
              </a:ext>
            </a:extLst>
          </p:cNvPr>
          <p:cNvGraphicFramePr>
            <a:graphicFrameLocks/>
          </p:cNvGraphicFramePr>
          <p:nvPr/>
        </p:nvGraphicFramePr>
        <p:xfrm>
          <a:off x="2019430" y="2399483"/>
          <a:ext cx="6257925" cy="3243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テキスト ボックス 11">
            <a:extLst>
              <a:ext uri="{FF2B5EF4-FFF2-40B4-BE49-F238E27FC236}">
                <a16:creationId xmlns:a16="http://schemas.microsoft.com/office/drawing/2014/main" id="{DFFE4E46-B6A7-4016-9CB8-4224CC033E69}"/>
              </a:ext>
            </a:extLst>
          </p:cNvPr>
          <p:cNvSpPr txBox="1"/>
          <p:nvPr/>
        </p:nvSpPr>
        <p:spPr>
          <a:xfrm>
            <a:off x="118609" y="4887012"/>
            <a:ext cx="2319791" cy="553998"/>
          </a:xfrm>
          <a:prstGeom prst="rect">
            <a:avLst/>
          </a:prstGeom>
          <a:noFill/>
        </p:spPr>
        <p:txBody>
          <a:bodyPr wrap="square" rtlCol="0">
            <a:spAutoFit/>
          </a:bodyPr>
          <a:lstStyle/>
          <a:p>
            <a:r>
              <a:rPr lang="en-GB" sz="3000" dirty="0">
                <a:solidFill>
                  <a:schemeClr val="bg1">
                    <a:lumMod val="75000"/>
                  </a:schemeClr>
                </a:solidFill>
              </a:rPr>
              <a:t>preliminary</a:t>
            </a:r>
          </a:p>
        </p:txBody>
      </p:sp>
      <p:sp>
        <p:nvSpPr>
          <p:cNvPr id="13" name="二等辺三角形 12">
            <a:extLst>
              <a:ext uri="{FF2B5EF4-FFF2-40B4-BE49-F238E27FC236}">
                <a16:creationId xmlns:a16="http://schemas.microsoft.com/office/drawing/2014/main" id="{300D858B-9B08-4CDF-A6F6-55DB6DC13A65}"/>
              </a:ext>
            </a:extLst>
          </p:cNvPr>
          <p:cNvSpPr/>
          <p:nvPr/>
        </p:nvSpPr>
        <p:spPr>
          <a:xfrm>
            <a:off x="1472612" y="4578402"/>
            <a:ext cx="331467" cy="331467"/>
          </a:xfrm>
          <a:prstGeom prst="triangle">
            <a:avLst>
              <a:gd name="adj" fmla="val 100000"/>
            </a:avLst>
          </a:prstGeom>
          <a:solidFill>
            <a:schemeClr val="accent6">
              <a:lumMod val="40000"/>
              <a:lumOff val="6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dirty="0"/>
          </a:p>
        </p:txBody>
      </p:sp>
    </p:spTree>
    <p:extLst>
      <p:ext uri="{BB962C8B-B14F-4D97-AF65-F5344CB8AC3E}">
        <p14:creationId xmlns:p14="http://schemas.microsoft.com/office/powerpoint/2010/main" val="350821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0A941E-6633-F74C-AB73-7CED100AF104}"/>
              </a:ext>
            </a:extLst>
          </p:cNvPr>
          <p:cNvSpPr>
            <a:spLocks noGrp="1"/>
          </p:cNvSpPr>
          <p:nvPr>
            <p:ph type="title"/>
          </p:nvPr>
        </p:nvSpPr>
        <p:spPr>
          <a:xfrm>
            <a:off x="400050" y="365126"/>
            <a:ext cx="8743950" cy="1325563"/>
          </a:xfrm>
        </p:spPr>
        <p:txBody>
          <a:bodyPr>
            <a:normAutofit/>
          </a:bodyPr>
          <a:lstStyle/>
          <a:p>
            <a:r>
              <a:rPr lang="en-US" dirty="0"/>
              <a:t>Dimension 1: </a:t>
            </a:r>
            <a:br>
              <a:rPr lang="en-US" dirty="0"/>
            </a:br>
            <a:r>
              <a:rPr lang="en-US" dirty="0"/>
              <a:t>Legal and Institutional Framework </a:t>
            </a:r>
          </a:p>
        </p:txBody>
      </p:sp>
      <p:pic>
        <p:nvPicPr>
          <p:cNvPr id="3074" name="Picture 2" descr="A picture containing text&#10;&#10;Description automatically generated">
            <a:extLst>
              <a:ext uri="{FF2B5EF4-FFF2-40B4-BE49-F238E27FC236}">
                <a16:creationId xmlns:a16="http://schemas.microsoft.com/office/drawing/2014/main" id="{249FBEA5-0911-C24F-BB77-9B6447A4C7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7070" y="1895475"/>
            <a:ext cx="3626930" cy="26660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a:extLst>
              <a:ext uri="{FF2B5EF4-FFF2-40B4-BE49-F238E27FC236}">
                <a16:creationId xmlns:a16="http://schemas.microsoft.com/office/drawing/2014/main" id="{EE58FE7C-FC98-3943-2BD9-85601C9FDCE0}"/>
              </a:ext>
            </a:extLst>
          </p:cNvPr>
          <p:cNvGraphicFramePr/>
          <p:nvPr>
            <p:extLst>
              <p:ext uri="{D42A27DB-BD31-4B8C-83A1-F6EECF244321}">
                <p14:modId xmlns:p14="http://schemas.microsoft.com/office/powerpoint/2010/main" val="1561841638"/>
              </p:ext>
            </p:extLst>
          </p:nvPr>
        </p:nvGraphicFramePr>
        <p:xfrm>
          <a:off x="202222" y="1559983"/>
          <a:ext cx="5493728" cy="47412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661537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0A941E-6633-F74C-AB73-7CED100AF104}"/>
              </a:ext>
            </a:extLst>
          </p:cNvPr>
          <p:cNvSpPr>
            <a:spLocks noGrp="1"/>
          </p:cNvSpPr>
          <p:nvPr>
            <p:ph type="title"/>
          </p:nvPr>
        </p:nvSpPr>
        <p:spPr>
          <a:xfrm>
            <a:off x="302079" y="169749"/>
            <a:ext cx="8630906" cy="1325563"/>
          </a:xfrm>
        </p:spPr>
        <p:txBody>
          <a:bodyPr/>
          <a:lstStyle/>
          <a:p>
            <a:r>
              <a:rPr lang="en-US" dirty="0"/>
              <a:t>Dimension 3: </a:t>
            </a:r>
            <a:br>
              <a:rPr lang="en-US" dirty="0"/>
            </a:br>
            <a:r>
              <a:rPr lang="en-US" dirty="0"/>
              <a:t>Maintenance and update of the SBR</a:t>
            </a:r>
          </a:p>
        </p:txBody>
      </p:sp>
      <p:pic>
        <p:nvPicPr>
          <p:cNvPr id="2050" name="Picture 2" descr="Summary Icon #427399 - Free Icons Library">
            <a:extLst>
              <a:ext uri="{FF2B5EF4-FFF2-40B4-BE49-F238E27FC236}">
                <a16:creationId xmlns:a16="http://schemas.microsoft.com/office/drawing/2014/main" id="{E33BBB14-A552-1245-9B9D-56C4693A14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268" y="1495312"/>
            <a:ext cx="4230165" cy="43513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a:extLst>
              <a:ext uri="{FF2B5EF4-FFF2-40B4-BE49-F238E27FC236}">
                <a16:creationId xmlns:a16="http://schemas.microsoft.com/office/drawing/2014/main" id="{01FE0CF6-4FF4-BA6C-9197-09BD0D5C3400}"/>
              </a:ext>
            </a:extLst>
          </p:cNvPr>
          <p:cNvGraphicFramePr/>
          <p:nvPr>
            <p:extLst>
              <p:ext uri="{D42A27DB-BD31-4B8C-83A1-F6EECF244321}">
                <p14:modId xmlns:p14="http://schemas.microsoft.com/office/powerpoint/2010/main" val="150652038"/>
              </p:ext>
            </p:extLst>
          </p:nvPr>
        </p:nvGraphicFramePr>
        <p:xfrm>
          <a:off x="211015" y="1115258"/>
          <a:ext cx="5576721" cy="53191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108867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Dimension 3: </a:t>
            </a:r>
            <a:br>
              <a:rPr lang="en-US" dirty="0"/>
            </a:br>
            <a:r>
              <a:rPr lang="en-US" dirty="0"/>
              <a:t>Maintenance and update of the SBR</a:t>
            </a:r>
            <a:r>
              <a:rPr lang="nl-NL" dirty="0"/>
              <a:t> </a:t>
            </a:r>
          </a:p>
        </p:txBody>
      </p:sp>
      <p:sp>
        <p:nvSpPr>
          <p:cNvPr id="3" name="Tijdelijke aanduiding voor inhoud 2"/>
          <p:cNvSpPr>
            <a:spLocks noGrp="1"/>
          </p:cNvSpPr>
          <p:nvPr>
            <p:ph idx="1"/>
          </p:nvPr>
        </p:nvSpPr>
        <p:spPr/>
        <p:txBody>
          <a:bodyPr>
            <a:normAutofit/>
          </a:bodyPr>
          <a:lstStyle/>
          <a:p>
            <a:pPr>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rPr>
              <a:t>In general, the key objective of maintenance is to update the coverage and content of the SBR, taking into account continuity and stability rules, according to a well-defined calendar, and in as timely a fashion as the information sources allow. This is so the SBR is able to provide economic surveys with sampling frames that are accurate and as up to date as</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possible</a:t>
            </a:r>
          </a:p>
          <a:p>
            <a:pPr>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rPr>
              <a:t>The</a:t>
            </a:r>
            <a:r>
              <a:rPr lang="en-US" sz="1800" spc="-2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operational</a:t>
            </a:r>
            <a:r>
              <a:rPr lang="en-US" sz="1800" spc="-2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requirements</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of</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a:t>
            </a:r>
            <a:r>
              <a:rPr lang="en-US" sz="1800" spc="-2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maintenance</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program</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include</a:t>
            </a:r>
            <a:r>
              <a:rPr lang="en-US" sz="1800" spc="-2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the</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modification</a:t>
            </a:r>
            <a:r>
              <a:rPr lang="en-US" sz="1800" spc="-2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of</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records</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and preservation of stored records. Modernizing and maintaining the operational requirements is a prerequisite of contemporary functions of NSOs, essential to improving services to the</a:t>
            </a:r>
            <a:r>
              <a:rPr lang="en-US" sz="1800" spc="-1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public</a:t>
            </a:r>
            <a:endParaRPr lang="nl-NL" dirty="0"/>
          </a:p>
        </p:txBody>
      </p:sp>
    </p:spTree>
    <p:extLst>
      <p:ext uri="{BB962C8B-B14F-4D97-AF65-F5344CB8AC3E}">
        <p14:creationId xmlns:p14="http://schemas.microsoft.com/office/powerpoint/2010/main" val="12618267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Dimension 3: </a:t>
            </a:r>
            <a:br>
              <a:rPr lang="en-US" dirty="0"/>
            </a:br>
            <a:r>
              <a:rPr lang="en-US" dirty="0"/>
              <a:t>Maintenance and update of the SBR</a:t>
            </a:r>
            <a:r>
              <a:rPr lang="nl-NL" dirty="0"/>
              <a:t> </a:t>
            </a:r>
          </a:p>
        </p:txBody>
      </p:sp>
      <p:sp>
        <p:nvSpPr>
          <p:cNvPr id="3" name="Tijdelijke aanduiding voor inhoud 2"/>
          <p:cNvSpPr>
            <a:spLocks noGrp="1"/>
          </p:cNvSpPr>
          <p:nvPr>
            <p:ph idx="1"/>
          </p:nvPr>
        </p:nvSpPr>
        <p:spPr/>
        <p:txBody>
          <a:bodyPr>
            <a:normAutofit lnSpcReduction="10000"/>
          </a:bodyPr>
          <a:lstStyle/>
          <a:p>
            <a:pPr marL="0" indent="0" algn="just">
              <a:spcBef>
                <a:spcPts val="0"/>
              </a:spcBef>
              <a:buSzPts val="1100"/>
              <a:buNone/>
              <a:tabLst>
                <a:tab pos="540385" algn="l"/>
                <a:tab pos="5941060" algn="l"/>
              </a:tabLst>
            </a:pPr>
            <a:r>
              <a:rPr lang="en-US" sz="1600" spc="-5" dirty="0">
                <a:effectLst/>
                <a:latin typeface="Calibri" panose="020F0502020204030204" pitchFamily="34" charset="0"/>
                <a:ea typeface="Calibri" panose="020F0502020204030204" pitchFamily="34" charset="0"/>
              </a:rPr>
              <a:t>Part of the maintenance of the SBR includes the digitalization and automatization of procedures. However, these aspects are elaborated under the IT dimension of the Maturity Model. In this dimension, the focus is on the following</a:t>
            </a:r>
            <a:r>
              <a:rPr lang="en-US" sz="1600" spc="-25" dirty="0">
                <a:effectLst/>
                <a:latin typeface="Calibri" panose="020F0502020204030204" pitchFamily="34" charset="0"/>
                <a:ea typeface="Calibri" panose="020F0502020204030204" pitchFamily="34" charset="0"/>
              </a:rPr>
              <a:t> </a:t>
            </a:r>
            <a:r>
              <a:rPr lang="en-US" sz="1600" spc="-5" dirty="0">
                <a:effectLst/>
                <a:latin typeface="Calibri" panose="020F0502020204030204" pitchFamily="34" charset="0"/>
                <a:ea typeface="Calibri" panose="020F0502020204030204" pitchFamily="34" charset="0"/>
              </a:rPr>
              <a:t>aspects:</a:t>
            </a:r>
          </a:p>
          <a:p>
            <a:pPr marL="0" indent="0" algn="just">
              <a:spcBef>
                <a:spcPts val="0"/>
              </a:spcBef>
              <a:buSzPts val="1100"/>
              <a:buNone/>
              <a:tabLst>
                <a:tab pos="540385" algn="l"/>
                <a:tab pos="5941060" algn="l"/>
              </a:tabLst>
            </a:pPr>
            <a:endParaRPr lang="en-US" sz="1600" spc="-5" dirty="0">
              <a:effectLst/>
              <a:latin typeface="Calibri" panose="020F0502020204030204" pitchFamily="34" charset="0"/>
              <a:ea typeface="Calibri" panose="020F0502020204030204" pitchFamily="34" charset="0"/>
            </a:endParaRPr>
          </a:p>
          <a:p>
            <a:pPr algn="just">
              <a:spcBef>
                <a:spcPts val="0"/>
              </a:spcBef>
              <a:buSzPts val="1100"/>
              <a:buFont typeface="Wingdings" panose="05000000000000000000" pitchFamily="2" charset="2"/>
              <a:buChar char="§"/>
              <a:tabLst>
                <a:tab pos="540385" algn="l"/>
                <a:tab pos="5941060" algn="l"/>
              </a:tabLst>
            </a:pPr>
            <a:r>
              <a:rPr lang="en-US" sz="1600" dirty="0">
                <a:effectLst/>
                <a:latin typeface="Calibri" panose="020F0502020204030204" pitchFamily="34" charset="0"/>
                <a:ea typeface="Symbol" panose="05050102010706020507" pitchFamily="18" charset="2"/>
                <a:cs typeface="Symbol" panose="05050102010706020507" pitchFamily="18" charset="2"/>
              </a:rPr>
              <a:t>the sources of information described in Dimension 2 (e.g., administrative sources, economic censuses, feedback from surveys and SBR improvement surveys) and rules for dealing with conflicting</a:t>
            </a:r>
            <a:r>
              <a:rPr lang="en-US" sz="1600" spc="-10"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information;</a:t>
            </a:r>
          </a:p>
          <a:p>
            <a:pPr algn="just">
              <a:spcBef>
                <a:spcPts val="0"/>
              </a:spcBef>
              <a:buSzPts val="1100"/>
              <a:buFont typeface="Wingdings" panose="05000000000000000000" pitchFamily="2" charset="2"/>
              <a:buChar char="§"/>
              <a:tabLst>
                <a:tab pos="540385" algn="l"/>
                <a:tab pos="5941060" algn="l"/>
              </a:tabLst>
            </a:pPr>
            <a:r>
              <a:rPr lang="en-US" sz="1600" dirty="0">
                <a:effectLst/>
                <a:latin typeface="Calibri" panose="020F0502020204030204" pitchFamily="34" charset="0"/>
                <a:ea typeface="Symbol" panose="05050102010706020507" pitchFamily="18" charset="2"/>
                <a:cs typeface="Symbol" panose="05050102010706020507" pitchFamily="18" charset="2"/>
              </a:rPr>
              <a:t>continuity and stability rules determining whether a statistical unit is deemed to have continued despite significant changes (for example, of ownership, size, economic activity and/or location), or to have died and been replaced by another unit, as are stability rules (sometimes called resistance</a:t>
            </a:r>
            <a:r>
              <a:rPr lang="en-US" sz="1600" spc="-25"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rules)</a:t>
            </a:r>
            <a:r>
              <a:rPr lang="en-US" sz="1600" spc="-20"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that</a:t>
            </a:r>
            <a:r>
              <a:rPr lang="en-US" sz="1600" spc="-20"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restrict</a:t>
            </a:r>
            <a:r>
              <a:rPr lang="en-US" sz="1600" spc="-25"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the</a:t>
            </a:r>
            <a:r>
              <a:rPr lang="en-US" sz="1600" spc="-25"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speed</a:t>
            </a:r>
            <a:r>
              <a:rPr lang="en-US" sz="1600" spc="-25"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with</a:t>
            </a:r>
            <a:r>
              <a:rPr lang="en-US" sz="1600" spc="-25"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which</a:t>
            </a:r>
            <a:r>
              <a:rPr lang="en-US" sz="1600" spc="-35"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changes</a:t>
            </a:r>
            <a:r>
              <a:rPr lang="en-US" sz="1600" spc="-20"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of</a:t>
            </a:r>
            <a:r>
              <a:rPr lang="en-US" sz="1600" spc="-25"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characteristics</a:t>
            </a:r>
            <a:r>
              <a:rPr lang="en-US" sz="1600" spc="-20"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are</a:t>
            </a:r>
            <a:r>
              <a:rPr lang="en-US" sz="1600" spc="-40"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applied</a:t>
            </a:r>
            <a:r>
              <a:rPr lang="en-US" sz="1600" spc="-25"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in</a:t>
            </a:r>
            <a:r>
              <a:rPr lang="en-US" sz="1600" spc="-30"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order to inhibit unwanted oscillations in</a:t>
            </a:r>
            <a:r>
              <a:rPr lang="en-US" sz="1600" spc="-30"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values;</a:t>
            </a:r>
          </a:p>
          <a:p>
            <a:pPr algn="just">
              <a:spcBef>
                <a:spcPts val="0"/>
              </a:spcBef>
              <a:buSzPts val="1100"/>
              <a:buFont typeface="Wingdings" panose="05000000000000000000" pitchFamily="2" charset="2"/>
              <a:buChar char="§"/>
              <a:tabLst>
                <a:tab pos="540385" algn="l"/>
                <a:tab pos="5941060" algn="l"/>
              </a:tabLst>
            </a:pPr>
            <a:r>
              <a:rPr lang="en-US" sz="1600" dirty="0">
                <a:effectLst/>
                <a:latin typeface="Calibri" panose="020F0502020204030204" pitchFamily="34" charset="0"/>
                <a:ea typeface="Symbol" panose="05050102010706020507" pitchFamily="18" charset="2"/>
                <a:cs typeface="Symbol" panose="05050102010706020507" pitchFamily="18" charset="2"/>
              </a:rPr>
              <a:t>consistency in maintenance rules, procedures, methodologies, standards, definitions and concepts, and over time;</a:t>
            </a:r>
          </a:p>
          <a:p>
            <a:pPr algn="just">
              <a:spcBef>
                <a:spcPts val="0"/>
              </a:spcBef>
              <a:buSzPts val="1100"/>
              <a:buFont typeface="Wingdings" panose="05000000000000000000" pitchFamily="2" charset="2"/>
              <a:buChar char="§"/>
              <a:tabLst>
                <a:tab pos="540385" algn="l"/>
                <a:tab pos="5941060" algn="l"/>
              </a:tabLst>
            </a:pPr>
            <a:r>
              <a:rPr lang="en-US" sz="1600" dirty="0">
                <a:solidFill>
                  <a:srgbClr val="000000"/>
                </a:solidFill>
                <a:effectLst/>
                <a:latin typeface="Calibri" panose="020F0502020204030204" pitchFamily="34" charset="0"/>
                <a:ea typeface="Symbol" panose="05050102010706020507" pitchFamily="18" charset="2"/>
                <a:cs typeface="Symbol" panose="05050102010706020507" pitchFamily="18" charset="2"/>
              </a:rPr>
              <a:t>quality evaluation of the SBR</a:t>
            </a:r>
            <a:endParaRPr lang="en-US" sz="1600" dirty="0">
              <a:solidFill>
                <a:srgbClr val="000000"/>
              </a:solidFill>
              <a:latin typeface="Calibri" panose="020F0502020204030204" pitchFamily="34" charset="0"/>
              <a:ea typeface="Symbol" panose="05050102010706020507" pitchFamily="18" charset="2"/>
              <a:cs typeface="Symbol" panose="05050102010706020507" pitchFamily="18" charset="2"/>
            </a:endParaRPr>
          </a:p>
          <a:p>
            <a:pPr algn="just">
              <a:spcBef>
                <a:spcPts val="0"/>
              </a:spcBef>
              <a:buSzPts val="1100"/>
              <a:buFont typeface="Wingdings" panose="05000000000000000000" pitchFamily="2" charset="2"/>
              <a:buChar char="§"/>
              <a:tabLst>
                <a:tab pos="540385" algn="l"/>
                <a:tab pos="5941060" algn="l"/>
              </a:tabLst>
            </a:pPr>
            <a:r>
              <a:rPr lang="en-US" sz="1600" dirty="0">
                <a:effectLst/>
                <a:latin typeface="Calibri" panose="020F0502020204030204" pitchFamily="34" charset="0"/>
                <a:ea typeface="Symbol" panose="05050102010706020507" pitchFamily="18" charset="2"/>
                <a:cs typeface="Symbol" panose="05050102010706020507" pitchFamily="18" charset="2"/>
              </a:rPr>
              <a:t>preservation of stored records (e.g., procedures for storing and preserving</a:t>
            </a:r>
            <a:r>
              <a:rPr lang="en-US" sz="1600" spc="-85"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records);</a:t>
            </a:r>
          </a:p>
          <a:p>
            <a:pPr algn="just">
              <a:spcBef>
                <a:spcPts val="0"/>
              </a:spcBef>
              <a:buSzPts val="1100"/>
              <a:buFont typeface="Wingdings" panose="05000000000000000000" pitchFamily="2" charset="2"/>
              <a:buChar char="§"/>
              <a:tabLst>
                <a:tab pos="540385" algn="l"/>
                <a:tab pos="5941060" algn="l"/>
              </a:tabLst>
            </a:pPr>
            <a:r>
              <a:rPr lang="en-US" sz="1600" dirty="0">
                <a:effectLst/>
                <a:latin typeface="Calibri" panose="020F0502020204030204" pitchFamily="34" charset="0"/>
                <a:ea typeface="Symbol" panose="05050102010706020507" pitchFamily="18" charset="2"/>
                <a:cs typeface="Symbol" panose="05050102010706020507" pitchFamily="18" charset="2"/>
              </a:rPr>
              <a:t>validation</a:t>
            </a:r>
            <a:r>
              <a:rPr lang="en-US" sz="1600" spc="-20"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procedures;</a:t>
            </a:r>
          </a:p>
          <a:p>
            <a:pPr algn="just">
              <a:spcBef>
                <a:spcPts val="0"/>
              </a:spcBef>
              <a:buSzPts val="1100"/>
              <a:buFont typeface="Wingdings" panose="05000000000000000000" pitchFamily="2" charset="2"/>
              <a:buChar char="§"/>
              <a:tabLst>
                <a:tab pos="540385" algn="l"/>
                <a:tab pos="5941060" algn="l"/>
              </a:tabLst>
            </a:pPr>
            <a:r>
              <a:rPr lang="en-US" sz="1600" dirty="0">
                <a:effectLst/>
                <a:latin typeface="Calibri" panose="020F0502020204030204" pitchFamily="34" charset="0"/>
                <a:ea typeface="Symbol" panose="05050102010706020507" pitchFamily="18" charset="2"/>
                <a:cs typeface="Symbol" panose="05050102010706020507" pitchFamily="18" charset="2"/>
              </a:rPr>
              <a:t>the frequency of</a:t>
            </a:r>
            <a:r>
              <a:rPr lang="en-US" sz="1600" spc="-15"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updates</a:t>
            </a:r>
          </a:p>
          <a:p>
            <a:pPr marL="0" indent="0">
              <a:buNone/>
            </a:pPr>
            <a:endParaRPr lang="nl-NL" dirty="0"/>
          </a:p>
        </p:txBody>
      </p:sp>
    </p:spTree>
    <p:extLst>
      <p:ext uri="{BB962C8B-B14F-4D97-AF65-F5344CB8AC3E}">
        <p14:creationId xmlns:p14="http://schemas.microsoft.com/office/powerpoint/2010/main" val="17393874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F084A-041D-F6B5-D02F-B927EE3A66DE}"/>
              </a:ext>
            </a:extLst>
          </p:cNvPr>
          <p:cNvSpPr>
            <a:spLocks noGrp="1"/>
          </p:cNvSpPr>
          <p:nvPr>
            <p:ph type="title"/>
          </p:nvPr>
        </p:nvSpPr>
        <p:spPr/>
        <p:txBody>
          <a:bodyPr/>
          <a:lstStyle/>
          <a:p>
            <a:r>
              <a:rPr lang="en-US" dirty="0"/>
              <a:t>Summary of stages of maturity for Dimension 3</a:t>
            </a:r>
          </a:p>
        </p:txBody>
      </p:sp>
      <p:grpSp>
        <p:nvGrpSpPr>
          <p:cNvPr id="4" name="Group 3">
            <a:extLst>
              <a:ext uri="{FF2B5EF4-FFF2-40B4-BE49-F238E27FC236}">
                <a16:creationId xmlns:a16="http://schemas.microsoft.com/office/drawing/2014/main" id="{3CE92696-0902-7621-8524-4FE59BEB6A3E}"/>
              </a:ext>
            </a:extLst>
          </p:cNvPr>
          <p:cNvGrpSpPr>
            <a:grpSpLocks/>
          </p:cNvGrpSpPr>
          <p:nvPr/>
        </p:nvGrpSpPr>
        <p:grpSpPr bwMode="auto">
          <a:xfrm>
            <a:off x="290944" y="1820545"/>
            <a:ext cx="8624455" cy="4746510"/>
            <a:chOff x="1626" y="398"/>
            <a:chExt cx="8670" cy="5066"/>
          </a:xfrm>
        </p:grpSpPr>
        <p:sp>
          <p:nvSpPr>
            <p:cNvPr id="5" name="AutoShape 111">
              <a:extLst>
                <a:ext uri="{FF2B5EF4-FFF2-40B4-BE49-F238E27FC236}">
                  <a16:creationId xmlns:a16="http://schemas.microsoft.com/office/drawing/2014/main" id="{C33D99E2-D2D3-87D5-0B52-FEF700A13576}"/>
                </a:ext>
              </a:extLst>
            </p:cNvPr>
            <p:cNvSpPr>
              <a:spLocks/>
            </p:cNvSpPr>
            <p:nvPr/>
          </p:nvSpPr>
          <p:spPr bwMode="auto">
            <a:xfrm>
              <a:off x="1653" y="398"/>
              <a:ext cx="1007" cy="1439"/>
            </a:xfrm>
            <a:custGeom>
              <a:avLst/>
              <a:gdLst>
                <a:gd name="T0" fmla="+- 0 1653 1653"/>
                <a:gd name="T1" fmla="*/ T0 w 1007"/>
                <a:gd name="T2" fmla="+- 0 398 398"/>
                <a:gd name="T3" fmla="*/ 398 h 1439"/>
                <a:gd name="T4" fmla="+- 0 1653 1653"/>
                <a:gd name="T5" fmla="*/ T4 w 1007"/>
                <a:gd name="T6" fmla="+- 0 1334 398"/>
                <a:gd name="T7" fmla="*/ 1334 h 1439"/>
                <a:gd name="T8" fmla="+- 0 2156 1653"/>
                <a:gd name="T9" fmla="*/ T8 w 1007"/>
                <a:gd name="T10" fmla="+- 0 1837 398"/>
                <a:gd name="T11" fmla="*/ 1837 h 1439"/>
                <a:gd name="T12" fmla="+- 0 2660 1653"/>
                <a:gd name="T13" fmla="*/ T12 w 1007"/>
                <a:gd name="T14" fmla="+- 0 1334 398"/>
                <a:gd name="T15" fmla="*/ 1334 h 1439"/>
                <a:gd name="T16" fmla="+- 0 2660 1653"/>
                <a:gd name="T17" fmla="*/ T16 w 1007"/>
                <a:gd name="T18" fmla="+- 0 902 398"/>
                <a:gd name="T19" fmla="*/ 902 h 1439"/>
                <a:gd name="T20" fmla="+- 0 2156 1653"/>
                <a:gd name="T21" fmla="*/ T20 w 1007"/>
                <a:gd name="T22" fmla="+- 0 902 398"/>
                <a:gd name="T23" fmla="*/ 902 h 1439"/>
                <a:gd name="T24" fmla="+- 0 1653 1653"/>
                <a:gd name="T25" fmla="*/ T24 w 1007"/>
                <a:gd name="T26" fmla="+- 0 398 398"/>
                <a:gd name="T27" fmla="*/ 398 h 1439"/>
                <a:gd name="T28" fmla="+- 0 2660 1653"/>
                <a:gd name="T29" fmla="*/ T28 w 1007"/>
                <a:gd name="T30" fmla="+- 0 398 398"/>
                <a:gd name="T31" fmla="*/ 398 h 1439"/>
                <a:gd name="T32" fmla="+- 0 2156 1653"/>
                <a:gd name="T33" fmla="*/ T32 w 1007"/>
                <a:gd name="T34" fmla="+- 0 902 398"/>
                <a:gd name="T35" fmla="*/ 902 h 1439"/>
                <a:gd name="T36" fmla="+- 0 2660 1653"/>
                <a:gd name="T37" fmla="*/ T36 w 1007"/>
                <a:gd name="T38" fmla="+- 0 902 398"/>
                <a:gd name="T39" fmla="*/ 902 h 1439"/>
                <a:gd name="T40" fmla="+- 0 2660 1653"/>
                <a:gd name="T41" fmla="*/ T40 w 1007"/>
                <a:gd name="T42" fmla="+- 0 398 398"/>
                <a:gd name="T43" fmla="*/ 398 h 14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007" h="1439">
                  <a:moveTo>
                    <a:pt x="0" y="0"/>
                  </a:moveTo>
                  <a:lnTo>
                    <a:pt x="0" y="936"/>
                  </a:lnTo>
                  <a:lnTo>
                    <a:pt x="503" y="1439"/>
                  </a:lnTo>
                  <a:lnTo>
                    <a:pt x="1007" y="936"/>
                  </a:lnTo>
                  <a:lnTo>
                    <a:pt x="1007" y="504"/>
                  </a:lnTo>
                  <a:lnTo>
                    <a:pt x="503" y="504"/>
                  </a:lnTo>
                  <a:lnTo>
                    <a:pt x="0" y="0"/>
                  </a:lnTo>
                  <a:close/>
                  <a:moveTo>
                    <a:pt x="1007" y="0"/>
                  </a:moveTo>
                  <a:lnTo>
                    <a:pt x="503" y="504"/>
                  </a:lnTo>
                  <a:lnTo>
                    <a:pt x="1007" y="504"/>
                  </a:lnTo>
                  <a:lnTo>
                    <a:pt x="1007" y="0"/>
                  </a:lnTo>
                  <a:close/>
                </a:path>
              </a:pathLst>
            </a:custGeom>
            <a:solidFill>
              <a:srgbClr val="4F81B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Freeform 110">
              <a:extLst>
                <a:ext uri="{FF2B5EF4-FFF2-40B4-BE49-F238E27FC236}">
                  <a16:creationId xmlns:a16="http://schemas.microsoft.com/office/drawing/2014/main" id="{DF06EB33-E1D2-5734-CA63-C8B6E1B75486}"/>
                </a:ext>
              </a:extLst>
            </p:cNvPr>
            <p:cNvSpPr>
              <a:spLocks/>
            </p:cNvSpPr>
            <p:nvPr/>
          </p:nvSpPr>
          <p:spPr bwMode="auto">
            <a:xfrm>
              <a:off x="1653" y="398"/>
              <a:ext cx="1007" cy="1439"/>
            </a:xfrm>
            <a:custGeom>
              <a:avLst/>
              <a:gdLst>
                <a:gd name="T0" fmla="+- 0 2660 1653"/>
                <a:gd name="T1" fmla="*/ T0 w 1007"/>
                <a:gd name="T2" fmla="+- 0 398 398"/>
                <a:gd name="T3" fmla="*/ 398 h 1439"/>
                <a:gd name="T4" fmla="+- 0 2660 1653"/>
                <a:gd name="T5" fmla="*/ T4 w 1007"/>
                <a:gd name="T6" fmla="+- 0 1334 398"/>
                <a:gd name="T7" fmla="*/ 1334 h 1439"/>
                <a:gd name="T8" fmla="+- 0 2156 1653"/>
                <a:gd name="T9" fmla="*/ T8 w 1007"/>
                <a:gd name="T10" fmla="+- 0 1837 398"/>
                <a:gd name="T11" fmla="*/ 1837 h 1439"/>
                <a:gd name="T12" fmla="+- 0 1653 1653"/>
                <a:gd name="T13" fmla="*/ T12 w 1007"/>
                <a:gd name="T14" fmla="+- 0 1334 398"/>
                <a:gd name="T15" fmla="*/ 1334 h 1439"/>
                <a:gd name="T16" fmla="+- 0 1653 1653"/>
                <a:gd name="T17" fmla="*/ T16 w 1007"/>
                <a:gd name="T18" fmla="+- 0 398 398"/>
                <a:gd name="T19" fmla="*/ 398 h 1439"/>
                <a:gd name="T20" fmla="+- 0 2156 1653"/>
                <a:gd name="T21" fmla="*/ T20 w 1007"/>
                <a:gd name="T22" fmla="+- 0 902 398"/>
                <a:gd name="T23" fmla="*/ 902 h 1439"/>
                <a:gd name="T24" fmla="+- 0 2660 1653"/>
                <a:gd name="T25" fmla="*/ T24 w 1007"/>
                <a:gd name="T26" fmla="+- 0 398 398"/>
                <a:gd name="T27" fmla="*/ 398 h 1439"/>
              </a:gdLst>
              <a:ahLst/>
              <a:cxnLst>
                <a:cxn ang="0">
                  <a:pos x="T1" y="T3"/>
                </a:cxn>
                <a:cxn ang="0">
                  <a:pos x="T5" y="T7"/>
                </a:cxn>
                <a:cxn ang="0">
                  <a:pos x="T9" y="T11"/>
                </a:cxn>
                <a:cxn ang="0">
                  <a:pos x="T13" y="T15"/>
                </a:cxn>
                <a:cxn ang="0">
                  <a:pos x="T17" y="T19"/>
                </a:cxn>
                <a:cxn ang="0">
                  <a:pos x="T21" y="T23"/>
                </a:cxn>
                <a:cxn ang="0">
                  <a:pos x="T25" y="T27"/>
                </a:cxn>
              </a:cxnLst>
              <a:rect l="0" t="0" r="r" b="b"/>
              <a:pathLst>
                <a:path w="1007" h="1439">
                  <a:moveTo>
                    <a:pt x="1007" y="0"/>
                  </a:moveTo>
                  <a:lnTo>
                    <a:pt x="1007" y="936"/>
                  </a:lnTo>
                  <a:lnTo>
                    <a:pt x="503" y="1439"/>
                  </a:lnTo>
                  <a:lnTo>
                    <a:pt x="0" y="936"/>
                  </a:lnTo>
                  <a:lnTo>
                    <a:pt x="0" y="0"/>
                  </a:lnTo>
                  <a:lnTo>
                    <a:pt x="503" y="504"/>
                  </a:lnTo>
                  <a:lnTo>
                    <a:pt x="1007" y="0"/>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 name="Freeform 109">
              <a:extLst>
                <a:ext uri="{FF2B5EF4-FFF2-40B4-BE49-F238E27FC236}">
                  <a16:creationId xmlns:a16="http://schemas.microsoft.com/office/drawing/2014/main" id="{C4A750C6-741A-F6B7-4FF5-BC43C05EDF71}"/>
                </a:ext>
              </a:extLst>
            </p:cNvPr>
            <p:cNvSpPr>
              <a:spLocks/>
            </p:cNvSpPr>
            <p:nvPr/>
          </p:nvSpPr>
          <p:spPr bwMode="auto">
            <a:xfrm>
              <a:off x="2664" y="399"/>
              <a:ext cx="7632" cy="935"/>
            </a:xfrm>
            <a:custGeom>
              <a:avLst/>
              <a:gdLst>
                <a:gd name="T0" fmla="+- 0 10296 2664"/>
                <a:gd name="T1" fmla="*/ T0 w 7632"/>
                <a:gd name="T2" fmla="+- 0 555 399"/>
                <a:gd name="T3" fmla="*/ 555 h 935"/>
                <a:gd name="T4" fmla="+- 0 10296 2664"/>
                <a:gd name="T5" fmla="*/ T4 w 7632"/>
                <a:gd name="T6" fmla="+- 0 1179 399"/>
                <a:gd name="T7" fmla="*/ 1179 h 935"/>
                <a:gd name="T8" fmla="+- 0 10284 2664"/>
                <a:gd name="T9" fmla="*/ T8 w 7632"/>
                <a:gd name="T10" fmla="+- 0 1239 399"/>
                <a:gd name="T11" fmla="*/ 1239 h 935"/>
                <a:gd name="T12" fmla="+- 0 10250 2664"/>
                <a:gd name="T13" fmla="*/ T12 w 7632"/>
                <a:gd name="T14" fmla="+- 0 1289 399"/>
                <a:gd name="T15" fmla="*/ 1289 h 935"/>
                <a:gd name="T16" fmla="+- 0 10201 2664"/>
                <a:gd name="T17" fmla="*/ T16 w 7632"/>
                <a:gd name="T18" fmla="+- 0 1322 399"/>
                <a:gd name="T19" fmla="*/ 1322 h 935"/>
                <a:gd name="T20" fmla="+- 0 10140 2664"/>
                <a:gd name="T21" fmla="*/ T20 w 7632"/>
                <a:gd name="T22" fmla="+- 0 1334 399"/>
                <a:gd name="T23" fmla="*/ 1334 h 935"/>
                <a:gd name="T24" fmla="+- 0 2664 2664"/>
                <a:gd name="T25" fmla="*/ T24 w 7632"/>
                <a:gd name="T26" fmla="+- 0 1334 399"/>
                <a:gd name="T27" fmla="*/ 1334 h 935"/>
                <a:gd name="T28" fmla="+- 0 2664 2664"/>
                <a:gd name="T29" fmla="*/ T28 w 7632"/>
                <a:gd name="T30" fmla="+- 0 399 399"/>
                <a:gd name="T31" fmla="*/ 399 h 935"/>
                <a:gd name="T32" fmla="+- 0 10140 2664"/>
                <a:gd name="T33" fmla="*/ T32 w 7632"/>
                <a:gd name="T34" fmla="+- 0 399 399"/>
                <a:gd name="T35" fmla="*/ 399 h 935"/>
                <a:gd name="T36" fmla="+- 0 10201 2664"/>
                <a:gd name="T37" fmla="*/ T36 w 7632"/>
                <a:gd name="T38" fmla="+- 0 412 399"/>
                <a:gd name="T39" fmla="*/ 412 h 935"/>
                <a:gd name="T40" fmla="+- 0 10250 2664"/>
                <a:gd name="T41" fmla="*/ T40 w 7632"/>
                <a:gd name="T42" fmla="+- 0 445 399"/>
                <a:gd name="T43" fmla="*/ 445 h 935"/>
                <a:gd name="T44" fmla="+- 0 10284 2664"/>
                <a:gd name="T45" fmla="*/ T44 w 7632"/>
                <a:gd name="T46" fmla="+- 0 495 399"/>
                <a:gd name="T47" fmla="*/ 495 h 935"/>
                <a:gd name="T48" fmla="+- 0 10296 2664"/>
                <a:gd name="T49" fmla="*/ T48 w 7632"/>
                <a:gd name="T50" fmla="+- 0 555 399"/>
                <a:gd name="T51" fmla="*/ 555 h 9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632" h="935">
                  <a:moveTo>
                    <a:pt x="7632" y="156"/>
                  </a:moveTo>
                  <a:lnTo>
                    <a:pt x="7632" y="780"/>
                  </a:lnTo>
                  <a:lnTo>
                    <a:pt x="7620" y="840"/>
                  </a:lnTo>
                  <a:lnTo>
                    <a:pt x="7586" y="890"/>
                  </a:lnTo>
                  <a:lnTo>
                    <a:pt x="7537" y="923"/>
                  </a:lnTo>
                  <a:lnTo>
                    <a:pt x="7476" y="935"/>
                  </a:lnTo>
                  <a:lnTo>
                    <a:pt x="0" y="935"/>
                  </a:lnTo>
                  <a:lnTo>
                    <a:pt x="0" y="0"/>
                  </a:lnTo>
                  <a:lnTo>
                    <a:pt x="7476" y="0"/>
                  </a:lnTo>
                  <a:lnTo>
                    <a:pt x="7537" y="13"/>
                  </a:lnTo>
                  <a:lnTo>
                    <a:pt x="7586" y="46"/>
                  </a:lnTo>
                  <a:lnTo>
                    <a:pt x="7620" y="96"/>
                  </a:lnTo>
                  <a:lnTo>
                    <a:pt x="7632" y="156"/>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 name="AutoShape 108">
              <a:extLst>
                <a:ext uri="{FF2B5EF4-FFF2-40B4-BE49-F238E27FC236}">
                  <a16:creationId xmlns:a16="http://schemas.microsoft.com/office/drawing/2014/main" id="{5F0409FF-DFAD-4370-075E-38DDEA3D47A0}"/>
                </a:ext>
              </a:extLst>
            </p:cNvPr>
            <p:cNvSpPr>
              <a:spLocks/>
            </p:cNvSpPr>
            <p:nvPr/>
          </p:nvSpPr>
          <p:spPr bwMode="auto">
            <a:xfrm>
              <a:off x="1626" y="1602"/>
              <a:ext cx="1007" cy="1439"/>
            </a:xfrm>
            <a:custGeom>
              <a:avLst/>
              <a:gdLst>
                <a:gd name="T0" fmla="+- 0 1626 1626"/>
                <a:gd name="T1" fmla="*/ T0 w 1007"/>
                <a:gd name="T2" fmla="+- 0 1602 1602"/>
                <a:gd name="T3" fmla="*/ 1602 h 1439"/>
                <a:gd name="T4" fmla="+- 0 1626 1626"/>
                <a:gd name="T5" fmla="*/ T4 w 1007"/>
                <a:gd name="T6" fmla="+- 0 2538 1602"/>
                <a:gd name="T7" fmla="*/ 2538 h 1439"/>
                <a:gd name="T8" fmla="+- 0 2130 1626"/>
                <a:gd name="T9" fmla="*/ T8 w 1007"/>
                <a:gd name="T10" fmla="+- 0 3041 1602"/>
                <a:gd name="T11" fmla="*/ 3041 h 1439"/>
                <a:gd name="T12" fmla="+- 0 2633 1626"/>
                <a:gd name="T13" fmla="*/ T12 w 1007"/>
                <a:gd name="T14" fmla="+- 0 2538 1602"/>
                <a:gd name="T15" fmla="*/ 2538 h 1439"/>
                <a:gd name="T16" fmla="+- 0 2633 1626"/>
                <a:gd name="T17" fmla="*/ T16 w 1007"/>
                <a:gd name="T18" fmla="+- 0 2106 1602"/>
                <a:gd name="T19" fmla="*/ 2106 h 1439"/>
                <a:gd name="T20" fmla="+- 0 2130 1626"/>
                <a:gd name="T21" fmla="*/ T20 w 1007"/>
                <a:gd name="T22" fmla="+- 0 2106 1602"/>
                <a:gd name="T23" fmla="*/ 2106 h 1439"/>
                <a:gd name="T24" fmla="+- 0 1626 1626"/>
                <a:gd name="T25" fmla="*/ T24 w 1007"/>
                <a:gd name="T26" fmla="+- 0 1602 1602"/>
                <a:gd name="T27" fmla="*/ 1602 h 1439"/>
                <a:gd name="T28" fmla="+- 0 2633 1626"/>
                <a:gd name="T29" fmla="*/ T28 w 1007"/>
                <a:gd name="T30" fmla="+- 0 1602 1602"/>
                <a:gd name="T31" fmla="*/ 1602 h 1439"/>
                <a:gd name="T32" fmla="+- 0 2130 1626"/>
                <a:gd name="T33" fmla="*/ T32 w 1007"/>
                <a:gd name="T34" fmla="+- 0 2106 1602"/>
                <a:gd name="T35" fmla="*/ 2106 h 1439"/>
                <a:gd name="T36" fmla="+- 0 2633 1626"/>
                <a:gd name="T37" fmla="*/ T36 w 1007"/>
                <a:gd name="T38" fmla="+- 0 2106 1602"/>
                <a:gd name="T39" fmla="*/ 2106 h 1439"/>
                <a:gd name="T40" fmla="+- 0 2633 1626"/>
                <a:gd name="T41" fmla="*/ T40 w 1007"/>
                <a:gd name="T42" fmla="+- 0 1602 1602"/>
                <a:gd name="T43" fmla="*/ 1602 h 14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007" h="1439">
                  <a:moveTo>
                    <a:pt x="0" y="0"/>
                  </a:moveTo>
                  <a:lnTo>
                    <a:pt x="0" y="936"/>
                  </a:lnTo>
                  <a:lnTo>
                    <a:pt x="504" y="1439"/>
                  </a:lnTo>
                  <a:lnTo>
                    <a:pt x="1007" y="936"/>
                  </a:lnTo>
                  <a:lnTo>
                    <a:pt x="1007" y="504"/>
                  </a:lnTo>
                  <a:lnTo>
                    <a:pt x="504" y="504"/>
                  </a:lnTo>
                  <a:lnTo>
                    <a:pt x="0" y="0"/>
                  </a:lnTo>
                  <a:close/>
                  <a:moveTo>
                    <a:pt x="1007" y="0"/>
                  </a:moveTo>
                  <a:lnTo>
                    <a:pt x="504" y="504"/>
                  </a:lnTo>
                  <a:lnTo>
                    <a:pt x="1007" y="504"/>
                  </a:lnTo>
                  <a:lnTo>
                    <a:pt x="1007" y="0"/>
                  </a:lnTo>
                  <a:close/>
                </a:path>
              </a:pathLst>
            </a:custGeom>
            <a:solidFill>
              <a:srgbClr val="4F81B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 name="Freeform 107">
              <a:extLst>
                <a:ext uri="{FF2B5EF4-FFF2-40B4-BE49-F238E27FC236}">
                  <a16:creationId xmlns:a16="http://schemas.microsoft.com/office/drawing/2014/main" id="{57578AD1-C897-E1E3-B9F5-984779C4E755}"/>
                </a:ext>
              </a:extLst>
            </p:cNvPr>
            <p:cNvSpPr>
              <a:spLocks/>
            </p:cNvSpPr>
            <p:nvPr/>
          </p:nvSpPr>
          <p:spPr bwMode="auto">
            <a:xfrm>
              <a:off x="1626" y="1602"/>
              <a:ext cx="1007" cy="1439"/>
            </a:xfrm>
            <a:custGeom>
              <a:avLst/>
              <a:gdLst>
                <a:gd name="T0" fmla="+- 0 2633 1626"/>
                <a:gd name="T1" fmla="*/ T0 w 1007"/>
                <a:gd name="T2" fmla="+- 0 1602 1602"/>
                <a:gd name="T3" fmla="*/ 1602 h 1439"/>
                <a:gd name="T4" fmla="+- 0 2633 1626"/>
                <a:gd name="T5" fmla="*/ T4 w 1007"/>
                <a:gd name="T6" fmla="+- 0 2538 1602"/>
                <a:gd name="T7" fmla="*/ 2538 h 1439"/>
                <a:gd name="T8" fmla="+- 0 2130 1626"/>
                <a:gd name="T9" fmla="*/ T8 w 1007"/>
                <a:gd name="T10" fmla="+- 0 3041 1602"/>
                <a:gd name="T11" fmla="*/ 3041 h 1439"/>
                <a:gd name="T12" fmla="+- 0 1626 1626"/>
                <a:gd name="T13" fmla="*/ T12 w 1007"/>
                <a:gd name="T14" fmla="+- 0 2538 1602"/>
                <a:gd name="T15" fmla="*/ 2538 h 1439"/>
                <a:gd name="T16" fmla="+- 0 1626 1626"/>
                <a:gd name="T17" fmla="*/ T16 w 1007"/>
                <a:gd name="T18" fmla="+- 0 1602 1602"/>
                <a:gd name="T19" fmla="*/ 1602 h 1439"/>
                <a:gd name="T20" fmla="+- 0 2130 1626"/>
                <a:gd name="T21" fmla="*/ T20 w 1007"/>
                <a:gd name="T22" fmla="+- 0 2106 1602"/>
                <a:gd name="T23" fmla="*/ 2106 h 1439"/>
                <a:gd name="T24" fmla="+- 0 2633 1626"/>
                <a:gd name="T25" fmla="*/ T24 w 1007"/>
                <a:gd name="T26" fmla="+- 0 1602 1602"/>
                <a:gd name="T27" fmla="*/ 1602 h 1439"/>
              </a:gdLst>
              <a:ahLst/>
              <a:cxnLst>
                <a:cxn ang="0">
                  <a:pos x="T1" y="T3"/>
                </a:cxn>
                <a:cxn ang="0">
                  <a:pos x="T5" y="T7"/>
                </a:cxn>
                <a:cxn ang="0">
                  <a:pos x="T9" y="T11"/>
                </a:cxn>
                <a:cxn ang="0">
                  <a:pos x="T13" y="T15"/>
                </a:cxn>
                <a:cxn ang="0">
                  <a:pos x="T17" y="T19"/>
                </a:cxn>
                <a:cxn ang="0">
                  <a:pos x="T21" y="T23"/>
                </a:cxn>
                <a:cxn ang="0">
                  <a:pos x="T25" y="T27"/>
                </a:cxn>
              </a:cxnLst>
              <a:rect l="0" t="0" r="r" b="b"/>
              <a:pathLst>
                <a:path w="1007" h="1439">
                  <a:moveTo>
                    <a:pt x="1007" y="0"/>
                  </a:moveTo>
                  <a:lnTo>
                    <a:pt x="1007" y="936"/>
                  </a:lnTo>
                  <a:lnTo>
                    <a:pt x="504" y="1439"/>
                  </a:lnTo>
                  <a:lnTo>
                    <a:pt x="0" y="936"/>
                  </a:lnTo>
                  <a:lnTo>
                    <a:pt x="0" y="0"/>
                  </a:lnTo>
                  <a:lnTo>
                    <a:pt x="504" y="504"/>
                  </a:lnTo>
                  <a:lnTo>
                    <a:pt x="1007" y="0"/>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0" name="Freeform 106">
              <a:extLst>
                <a:ext uri="{FF2B5EF4-FFF2-40B4-BE49-F238E27FC236}">
                  <a16:creationId xmlns:a16="http://schemas.microsoft.com/office/drawing/2014/main" id="{D16E8561-85F1-CC25-AAE0-2F13D9071D3D}"/>
                </a:ext>
              </a:extLst>
            </p:cNvPr>
            <p:cNvSpPr>
              <a:spLocks/>
            </p:cNvSpPr>
            <p:nvPr/>
          </p:nvSpPr>
          <p:spPr bwMode="auto">
            <a:xfrm>
              <a:off x="2664" y="1604"/>
              <a:ext cx="7632" cy="936"/>
            </a:xfrm>
            <a:custGeom>
              <a:avLst/>
              <a:gdLst>
                <a:gd name="T0" fmla="+- 0 10296 2664"/>
                <a:gd name="T1" fmla="*/ T0 w 7632"/>
                <a:gd name="T2" fmla="+- 0 1760 1604"/>
                <a:gd name="T3" fmla="*/ 1760 h 936"/>
                <a:gd name="T4" fmla="+- 0 10296 2664"/>
                <a:gd name="T5" fmla="*/ T4 w 7632"/>
                <a:gd name="T6" fmla="+- 0 2384 1604"/>
                <a:gd name="T7" fmla="*/ 2384 h 936"/>
                <a:gd name="T8" fmla="+- 0 10284 2664"/>
                <a:gd name="T9" fmla="*/ T8 w 7632"/>
                <a:gd name="T10" fmla="+- 0 2445 1604"/>
                <a:gd name="T11" fmla="*/ 2445 h 936"/>
                <a:gd name="T12" fmla="+- 0 10250 2664"/>
                <a:gd name="T13" fmla="*/ T12 w 7632"/>
                <a:gd name="T14" fmla="+- 0 2495 1604"/>
                <a:gd name="T15" fmla="*/ 2495 h 936"/>
                <a:gd name="T16" fmla="+- 0 10201 2664"/>
                <a:gd name="T17" fmla="*/ T16 w 7632"/>
                <a:gd name="T18" fmla="+- 0 2528 1604"/>
                <a:gd name="T19" fmla="*/ 2528 h 936"/>
                <a:gd name="T20" fmla="+- 0 10140 2664"/>
                <a:gd name="T21" fmla="*/ T20 w 7632"/>
                <a:gd name="T22" fmla="+- 0 2540 1604"/>
                <a:gd name="T23" fmla="*/ 2540 h 936"/>
                <a:gd name="T24" fmla="+- 0 2664 2664"/>
                <a:gd name="T25" fmla="*/ T24 w 7632"/>
                <a:gd name="T26" fmla="+- 0 2540 1604"/>
                <a:gd name="T27" fmla="*/ 2540 h 936"/>
                <a:gd name="T28" fmla="+- 0 2664 2664"/>
                <a:gd name="T29" fmla="*/ T28 w 7632"/>
                <a:gd name="T30" fmla="+- 0 1604 1604"/>
                <a:gd name="T31" fmla="*/ 1604 h 936"/>
                <a:gd name="T32" fmla="+- 0 10140 2664"/>
                <a:gd name="T33" fmla="*/ T32 w 7632"/>
                <a:gd name="T34" fmla="+- 0 1604 1604"/>
                <a:gd name="T35" fmla="*/ 1604 h 936"/>
                <a:gd name="T36" fmla="+- 0 10201 2664"/>
                <a:gd name="T37" fmla="*/ T36 w 7632"/>
                <a:gd name="T38" fmla="+- 0 1617 1604"/>
                <a:gd name="T39" fmla="*/ 1617 h 936"/>
                <a:gd name="T40" fmla="+- 0 10250 2664"/>
                <a:gd name="T41" fmla="*/ T40 w 7632"/>
                <a:gd name="T42" fmla="+- 0 1650 1604"/>
                <a:gd name="T43" fmla="*/ 1650 h 936"/>
                <a:gd name="T44" fmla="+- 0 10284 2664"/>
                <a:gd name="T45" fmla="*/ T44 w 7632"/>
                <a:gd name="T46" fmla="+- 0 1700 1604"/>
                <a:gd name="T47" fmla="*/ 1700 h 936"/>
                <a:gd name="T48" fmla="+- 0 10296 2664"/>
                <a:gd name="T49" fmla="*/ T48 w 7632"/>
                <a:gd name="T50" fmla="+- 0 1760 1604"/>
                <a:gd name="T51" fmla="*/ 1760 h 9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632" h="936">
                  <a:moveTo>
                    <a:pt x="7632" y="156"/>
                  </a:moveTo>
                  <a:lnTo>
                    <a:pt x="7632" y="780"/>
                  </a:lnTo>
                  <a:lnTo>
                    <a:pt x="7620" y="841"/>
                  </a:lnTo>
                  <a:lnTo>
                    <a:pt x="7586" y="891"/>
                  </a:lnTo>
                  <a:lnTo>
                    <a:pt x="7537" y="924"/>
                  </a:lnTo>
                  <a:lnTo>
                    <a:pt x="7476" y="936"/>
                  </a:lnTo>
                  <a:lnTo>
                    <a:pt x="0" y="936"/>
                  </a:lnTo>
                  <a:lnTo>
                    <a:pt x="0" y="0"/>
                  </a:lnTo>
                  <a:lnTo>
                    <a:pt x="7476" y="0"/>
                  </a:lnTo>
                  <a:lnTo>
                    <a:pt x="7537" y="13"/>
                  </a:lnTo>
                  <a:lnTo>
                    <a:pt x="7586" y="46"/>
                  </a:lnTo>
                  <a:lnTo>
                    <a:pt x="7620" y="96"/>
                  </a:lnTo>
                  <a:lnTo>
                    <a:pt x="7632" y="156"/>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1" name="AutoShape 105">
              <a:extLst>
                <a:ext uri="{FF2B5EF4-FFF2-40B4-BE49-F238E27FC236}">
                  <a16:creationId xmlns:a16="http://schemas.microsoft.com/office/drawing/2014/main" id="{D88BB401-0F45-78C3-6C1B-7F23094C2BBE}"/>
                </a:ext>
              </a:extLst>
            </p:cNvPr>
            <p:cNvSpPr>
              <a:spLocks/>
            </p:cNvSpPr>
            <p:nvPr/>
          </p:nvSpPr>
          <p:spPr bwMode="auto">
            <a:xfrm>
              <a:off x="1653" y="2835"/>
              <a:ext cx="1007" cy="1439"/>
            </a:xfrm>
            <a:custGeom>
              <a:avLst/>
              <a:gdLst>
                <a:gd name="T0" fmla="+- 0 1653 1653"/>
                <a:gd name="T1" fmla="*/ T0 w 1007"/>
                <a:gd name="T2" fmla="+- 0 2835 2835"/>
                <a:gd name="T3" fmla="*/ 2835 h 1439"/>
                <a:gd name="T4" fmla="+- 0 1653 1653"/>
                <a:gd name="T5" fmla="*/ T4 w 1007"/>
                <a:gd name="T6" fmla="+- 0 3771 2835"/>
                <a:gd name="T7" fmla="*/ 3771 h 1439"/>
                <a:gd name="T8" fmla="+- 0 2156 1653"/>
                <a:gd name="T9" fmla="*/ T8 w 1007"/>
                <a:gd name="T10" fmla="+- 0 4274 2835"/>
                <a:gd name="T11" fmla="*/ 4274 h 1439"/>
                <a:gd name="T12" fmla="+- 0 2660 1653"/>
                <a:gd name="T13" fmla="*/ T12 w 1007"/>
                <a:gd name="T14" fmla="+- 0 3771 2835"/>
                <a:gd name="T15" fmla="*/ 3771 h 1439"/>
                <a:gd name="T16" fmla="+- 0 2660 1653"/>
                <a:gd name="T17" fmla="*/ T16 w 1007"/>
                <a:gd name="T18" fmla="+- 0 3339 2835"/>
                <a:gd name="T19" fmla="*/ 3339 h 1439"/>
                <a:gd name="T20" fmla="+- 0 2156 1653"/>
                <a:gd name="T21" fmla="*/ T20 w 1007"/>
                <a:gd name="T22" fmla="+- 0 3339 2835"/>
                <a:gd name="T23" fmla="*/ 3339 h 1439"/>
                <a:gd name="T24" fmla="+- 0 1653 1653"/>
                <a:gd name="T25" fmla="*/ T24 w 1007"/>
                <a:gd name="T26" fmla="+- 0 2835 2835"/>
                <a:gd name="T27" fmla="*/ 2835 h 1439"/>
                <a:gd name="T28" fmla="+- 0 2660 1653"/>
                <a:gd name="T29" fmla="*/ T28 w 1007"/>
                <a:gd name="T30" fmla="+- 0 2835 2835"/>
                <a:gd name="T31" fmla="*/ 2835 h 1439"/>
                <a:gd name="T32" fmla="+- 0 2156 1653"/>
                <a:gd name="T33" fmla="*/ T32 w 1007"/>
                <a:gd name="T34" fmla="+- 0 3339 2835"/>
                <a:gd name="T35" fmla="*/ 3339 h 1439"/>
                <a:gd name="T36" fmla="+- 0 2660 1653"/>
                <a:gd name="T37" fmla="*/ T36 w 1007"/>
                <a:gd name="T38" fmla="+- 0 3339 2835"/>
                <a:gd name="T39" fmla="*/ 3339 h 1439"/>
                <a:gd name="T40" fmla="+- 0 2660 1653"/>
                <a:gd name="T41" fmla="*/ T40 w 1007"/>
                <a:gd name="T42" fmla="+- 0 2835 2835"/>
                <a:gd name="T43" fmla="*/ 2835 h 14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007" h="1439">
                  <a:moveTo>
                    <a:pt x="0" y="0"/>
                  </a:moveTo>
                  <a:lnTo>
                    <a:pt x="0" y="936"/>
                  </a:lnTo>
                  <a:lnTo>
                    <a:pt x="503" y="1439"/>
                  </a:lnTo>
                  <a:lnTo>
                    <a:pt x="1007" y="936"/>
                  </a:lnTo>
                  <a:lnTo>
                    <a:pt x="1007" y="504"/>
                  </a:lnTo>
                  <a:lnTo>
                    <a:pt x="503" y="504"/>
                  </a:lnTo>
                  <a:lnTo>
                    <a:pt x="0" y="0"/>
                  </a:lnTo>
                  <a:close/>
                  <a:moveTo>
                    <a:pt x="1007" y="0"/>
                  </a:moveTo>
                  <a:lnTo>
                    <a:pt x="503" y="504"/>
                  </a:lnTo>
                  <a:lnTo>
                    <a:pt x="1007" y="504"/>
                  </a:lnTo>
                  <a:lnTo>
                    <a:pt x="1007" y="0"/>
                  </a:lnTo>
                  <a:close/>
                </a:path>
              </a:pathLst>
            </a:custGeom>
            <a:solidFill>
              <a:srgbClr val="4F81B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 name="Freeform 104">
              <a:extLst>
                <a:ext uri="{FF2B5EF4-FFF2-40B4-BE49-F238E27FC236}">
                  <a16:creationId xmlns:a16="http://schemas.microsoft.com/office/drawing/2014/main" id="{E68DAEC0-5762-1850-A159-9E1DF91BB5F9}"/>
                </a:ext>
              </a:extLst>
            </p:cNvPr>
            <p:cNvSpPr>
              <a:spLocks/>
            </p:cNvSpPr>
            <p:nvPr/>
          </p:nvSpPr>
          <p:spPr bwMode="auto">
            <a:xfrm>
              <a:off x="1653" y="2835"/>
              <a:ext cx="1007" cy="1439"/>
            </a:xfrm>
            <a:custGeom>
              <a:avLst/>
              <a:gdLst>
                <a:gd name="T0" fmla="+- 0 2660 1653"/>
                <a:gd name="T1" fmla="*/ T0 w 1007"/>
                <a:gd name="T2" fmla="+- 0 2835 2835"/>
                <a:gd name="T3" fmla="*/ 2835 h 1439"/>
                <a:gd name="T4" fmla="+- 0 2660 1653"/>
                <a:gd name="T5" fmla="*/ T4 w 1007"/>
                <a:gd name="T6" fmla="+- 0 3771 2835"/>
                <a:gd name="T7" fmla="*/ 3771 h 1439"/>
                <a:gd name="T8" fmla="+- 0 2156 1653"/>
                <a:gd name="T9" fmla="*/ T8 w 1007"/>
                <a:gd name="T10" fmla="+- 0 4274 2835"/>
                <a:gd name="T11" fmla="*/ 4274 h 1439"/>
                <a:gd name="T12" fmla="+- 0 1653 1653"/>
                <a:gd name="T13" fmla="*/ T12 w 1007"/>
                <a:gd name="T14" fmla="+- 0 3771 2835"/>
                <a:gd name="T15" fmla="*/ 3771 h 1439"/>
                <a:gd name="T16" fmla="+- 0 1653 1653"/>
                <a:gd name="T17" fmla="*/ T16 w 1007"/>
                <a:gd name="T18" fmla="+- 0 2835 2835"/>
                <a:gd name="T19" fmla="*/ 2835 h 1439"/>
                <a:gd name="T20" fmla="+- 0 2156 1653"/>
                <a:gd name="T21" fmla="*/ T20 w 1007"/>
                <a:gd name="T22" fmla="+- 0 3339 2835"/>
                <a:gd name="T23" fmla="*/ 3339 h 1439"/>
                <a:gd name="T24" fmla="+- 0 2660 1653"/>
                <a:gd name="T25" fmla="*/ T24 w 1007"/>
                <a:gd name="T26" fmla="+- 0 2835 2835"/>
                <a:gd name="T27" fmla="*/ 2835 h 1439"/>
              </a:gdLst>
              <a:ahLst/>
              <a:cxnLst>
                <a:cxn ang="0">
                  <a:pos x="T1" y="T3"/>
                </a:cxn>
                <a:cxn ang="0">
                  <a:pos x="T5" y="T7"/>
                </a:cxn>
                <a:cxn ang="0">
                  <a:pos x="T9" y="T11"/>
                </a:cxn>
                <a:cxn ang="0">
                  <a:pos x="T13" y="T15"/>
                </a:cxn>
                <a:cxn ang="0">
                  <a:pos x="T17" y="T19"/>
                </a:cxn>
                <a:cxn ang="0">
                  <a:pos x="T21" y="T23"/>
                </a:cxn>
                <a:cxn ang="0">
                  <a:pos x="T25" y="T27"/>
                </a:cxn>
              </a:cxnLst>
              <a:rect l="0" t="0" r="r" b="b"/>
              <a:pathLst>
                <a:path w="1007" h="1439">
                  <a:moveTo>
                    <a:pt x="1007" y="0"/>
                  </a:moveTo>
                  <a:lnTo>
                    <a:pt x="1007" y="936"/>
                  </a:lnTo>
                  <a:lnTo>
                    <a:pt x="503" y="1439"/>
                  </a:lnTo>
                  <a:lnTo>
                    <a:pt x="0" y="936"/>
                  </a:lnTo>
                  <a:lnTo>
                    <a:pt x="0" y="0"/>
                  </a:lnTo>
                  <a:lnTo>
                    <a:pt x="503" y="504"/>
                  </a:lnTo>
                  <a:lnTo>
                    <a:pt x="1007" y="0"/>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3" name="Freeform 103">
              <a:extLst>
                <a:ext uri="{FF2B5EF4-FFF2-40B4-BE49-F238E27FC236}">
                  <a16:creationId xmlns:a16="http://schemas.microsoft.com/office/drawing/2014/main" id="{1BE96496-73B5-544C-4B6B-FF5EB92FE237}"/>
                </a:ext>
              </a:extLst>
            </p:cNvPr>
            <p:cNvSpPr>
              <a:spLocks/>
            </p:cNvSpPr>
            <p:nvPr/>
          </p:nvSpPr>
          <p:spPr bwMode="auto">
            <a:xfrm>
              <a:off x="2664" y="2822"/>
              <a:ext cx="7632" cy="935"/>
            </a:xfrm>
            <a:custGeom>
              <a:avLst/>
              <a:gdLst>
                <a:gd name="T0" fmla="+- 0 10296 2664"/>
                <a:gd name="T1" fmla="*/ T0 w 7632"/>
                <a:gd name="T2" fmla="+- 0 2978 2822"/>
                <a:gd name="T3" fmla="*/ 2978 h 935"/>
                <a:gd name="T4" fmla="+- 0 10296 2664"/>
                <a:gd name="T5" fmla="*/ T4 w 7632"/>
                <a:gd name="T6" fmla="+- 0 3602 2822"/>
                <a:gd name="T7" fmla="*/ 3602 h 935"/>
                <a:gd name="T8" fmla="+- 0 10284 2664"/>
                <a:gd name="T9" fmla="*/ T8 w 7632"/>
                <a:gd name="T10" fmla="+- 0 3662 2822"/>
                <a:gd name="T11" fmla="*/ 3662 h 935"/>
                <a:gd name="T12" fmla="+- 0 10250 2664"/>
                <a:gd name="T13" fmla="*/ T12 w 7632"/>
                <a:gd name="T14" fmla="+- 0 3712 2822"/>
                <a:gd name="T15" fmla="*/ 3712 h 935"/>
                <a:gd name="T16" fmla="+- 0 10201 2664"/>
                <a:gd name="T17" fmla="*/ T16 w 7632"/>
                <a:gd name="T18" fmla="+- 0 3745 2822"/>
                <a:gd name="T19" fmla="*/ 3745 h 935"/>
                <a:gd name="T20" fmla="+- 0 10140 2664"/>
                <a:gd name="T21" fmla="*/ T20 w 7632"/>
                <a:gd name="T22" fmla="+- 0 3757 2822"/>
                <a:gd name="T23" fmla="*/ 3757 h 935"/>
                <a:gd name="T24" fmla="+- 0 2664 2664"/>
                <a:gd name="T25" fmla="*/ T24 w 7632"/>
                <a:gd name="T26" fmla="+- 0 3757 2822"/>
                <a:gd name="T27" fmla="*/ 3757 h 935"/>
                <a:gd name="T28" fmla="+- 0 2664 2664"/>
                <a:gd name="T29" fmla="*/ T28 w 7632"/>
                <a:gd name="T30" fmla="+- 0 2822 2822"/>
                <a:gd name="T31" fmla="*/ 2822 h 935"/>
                <a:gd name="T32" fmla="+- 0 10140 2664"/>
                <a:gd name="T33" fmla="*/ T32 w 7632"/>
                <a:gd name="T34" fmla="+- 0 2822 2822"/>
                <a:gd name="T35" fmla="*/ 2822 h 935"/>
                <a:gd name="T36" fmla="+- 0 10201 2664"/>
                <a:gd name="T37" fmla="*/ T36 w 7632"/>
                <a:gd name="T38" fmla="+- 0 2835 2822"/>
                <a:gd name="T39" fmla="*/ 2835 h 935"/>
                <a:gd name="T40" fmla="+- 0 10250 2664"/>
                <a:gd name="T41" fmla="*/ T40 w 7632"/>
                <a:gd name="T42" fmla="+- 0 2868 2822"/>
                <a:gd name="T43" fmla="*/ 2868 h 935"/>
                <a:gd name="T44" fmla="+- 0 10284 2664"/>
                <a:gd name="T45" fmla="*/ T44 w 7632"/>
                <a:gd name="T46" fmla="+- 0 2918 2822"/>
                <a:gd name="T47" fmla="*/ 2918 h 935"/>
                <a:gd name="T48" fmla="+- 0 10296 2664"/>
                <a:gd name="T49" fmla="*/ T48 w 7632"/>
                <a:gd name="T50" fmla="+- 0 2978 2822"/>
                <a:gd name="T51" fmla="*/ 2978 h 9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632" h="935">
                  <a:moveTo>
                    <a:pt x="7632" y="156"/>
                  </a:moveTo>
                  <a:lnTo>
                    <a:pt x="7632" y="780"/>
                  </a:lnTo>
                  <a:lnTo>
                    <a:pt x="7620" y="840"/>
                  </a:lnTo>
                  <a:lnTo>
                    <a:pt x="7586" y="890"/>
                  </a:lnTo>
                  <a:lnTo>
                    <a:pt x="7537" y="923"/>
                  </a:lnTo>
                  <a:lnTo>
                    <a:pt x="7476" y="935"/>
                  </a:lnTo>
                  <a:lnTo>
                    <a:pt x="0" y="935"/>
                  </a:lnTo>
                  <a:lnTo>
                    <a:pt x="0" y="0"/>
                  </a:lnTo>
                  <a:lnTo>
                    <a:pt x="7476" y="0"/>
                  </a:lnTo>
                  <a:lnTo>
                    <a:pt x="7537" y="13"/>
                  </a:lnTo>
                  <a:lnTo>
                    <a:pt x="7586" y="46"/>
                  </a:lnTo>
                  <a:lnTo>
                    <a:pt x="7620" y="96"/>
                  </a:lnTo>
                  <a:lnTo>
                    <a:pt x="7632" y="156"/>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4" name="AutoShape 102">
              <a:extLst>
                <a:ext uri="{FF2B5EF4-FFF2-40B4-BE49-F238E27FC236}">
                  <a16:creationId xmlns:a16="http://schemas.microsoft.com/office/drawing/2014/main" id="{E1045ED6-7576-ED31-188C-0D2CC51D57D7}"/>
                </a:ext>
              </a:extLst>
            </p:cNvPr>
            <p:cNvSpPr>
              <a:spLocks/>
            </p:cNvSpPr>
            <p:nvPr/>
          </p:nvSpPr>
          <p:spPr bwMode="auto">
            <a:xfrm>
              <a:off x="1653" y="4025"/>
              <a:ext cx="1007" cy="1439"/>
            </a:xfrm>
            <a:custGeom>
              <a:avLst/>
              <a:gdLst>
                <a:gd name="T0" fmla="+- 0 1653 1653"/>
                <a:gd name="T1" fmla="*/ T0 w 1007"/>
                <a:gd name="T2" fmla="+- 0 4025 4025"/>
                <a:gd name="T3" fmla="*/ 4025 h 1439"/>
                <a:gd name="T4" fmla="+- 0 1653 1653"/>
                <a:gd name="T5" fmla="*/ T4 w 1007"/>
                <a:gd name="T6" fmla="+- 0 4961 4025"/>
                <a:gd name="T7" fmla="*/ 4961 h 1439"/>
                <a:gd name="T8" fmla="+- 0 2156 1653"/>
                <a:gd name="T9" fmla="*/ T8 w 1007"/>
                <a:gd name="T10" fmla="+- 0 5464 4025"/>
                <a:gd name="T11" fmla="*/ 5464 h 1439"/>
                <a:gd name="T12" fmla="+- 0 2660 1653"/>
                <a:gd name="T13" fmla="*/ T12 w 1007"/>
                <a:gd name="T14" fmla="+- 0 4961 4025"/>
                <a:gd name="T15" fmla="*/ 4961 h 1439"/>
                <a:gd name="T16" fmla="+- 0 2660 1653"/>
                <a:gd name="T17" fmla="*/ T16 w 1007"/>
                <a:gd name="T18" fmla="+- 0 4529 4025"/>
                <a:gd name="T19" fmla="*/ 4529 h 1439"/>
                <a:gd name="T20" fmla="+- 0 2156 1653"/>
                <a:gd name="T21" fmla="*/ T20 w 1007"/>
                <a:gd name="T22" fmla="+- 0 4529 4025"/>
                <a:gd name="T23" fmla="*/ 4529 h 1439"/>
                <a:gd name="T24" fmla="+- 0 1653 1653"/>
                <a:gd name="T25" fmla="*/ T24 w 1007"/>
                <a:gd name="T26" fmla="+- 0 4025 4025"/>
                <a:gd name="T27" fmla="*/ 4025 h 1439"/>
                <a:gd name="T28" fmla="+- 0 2660 1653"/>
                <a:gd name="T29" fmla="*/ T28 w 1007"/>
                <a:gd name="T30" fmla="+- 0 4025 4025"/>
                <a:gd name="T31" fmla="*/ 4025 h 1439"/>
                <a:gd name="T32" fmla="+- 0 2156 1653"/>
                <a:gd name="T33" fmla="*/ T32 w 1007"/>
                <a:gd name="T34" fmla="+- 0 4529 4025"/>
                <a:gd name="T35" fmla="*/ 4529 h 1439"/>
                <a:gd name="T36" fmla="+- 0 2660 1653"/>
                <a:gd name="T37" fmla="*/ T36 w 1007"/>
                <a:gd name="T38" fmla="+- 0 4529 4025"/>
                <a:gd name="T39" fmla="*/ 4529 h 1439"/>
                <a:gd name="T40" fmla="+- 0 2660 1653"/>
                <a:gd name="T41" fmla="*/ T40 w 1007"/>
                <a:gd name="T42" fmla="+- 0 4025 4025"/>
                <a:gd name="T43" fmla="*/ 4025 h 14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007" h="1439">
                  <a:moveTo>
                    <a:pt x="0" y="0"/>
                  </a:moveTo>
                  <a:lnTo>
                    <a:pt x="0" y="936"/>
                  </a:lnTo>
                  <a:lnTo>
                    <a:pt x="503" y="1439"/>
                  </a:lnTo>
                  <a:lnTo>
                    <a:pt x="1007" y="936"/>
                  </a:lnTo>
                  <a:lnTo>
                    <a:pt x="1007" y="504"/>
                  </a:lnTo>
                  <a:lnTo>
                    <a:pt x="503" y="504"/>
                  </a:lnTo>
                  <a:lnTo>
                    <a:pt x="0" y="0"/>
                  </a:lnTo>
                  <a:close/>
                  <a:moveTo>
                    <a:pt x="1007" y="0"/>
                  </a:moveTo>
                  <a:lnTo>
                    <a:pt x="503" y="504"/>
                  </a:lnTo>
                  <a:lnTo>
                    <a:pt x="1007" y="504"/>
                  </a:lnTo>
                  <a:lnTo>
                    <a:pt x="1007" y="0"/>
                  </a:lnTo>
                  <a:close/>
                </a:path>
              </a:pathLst>
            </a:custGeom>
            <a:solidFill>
              <a:srgbClr val="4F81B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 name="Freeform 101">
              <a:extLst>
                <a:ext uri="{FF2B5EF4-FFF2-40B4-BE49-F238E27FC236}">
                  <a16:creationId xmlns:a16="http://schemas.microsoft.com/office/drawing/2014/main" id="{AA299650-7EBA-23E3-F0D4-5A9A75C055C0}"/>
                </a:ext>
              </a:extLst>
            </p:cNvPr>
            <p:cNvSpPr>
              <a:spLocks/>
            </p:cNvSpPr>
            <p:nvPr/>
          </p:nvSpPr>
          <p:spPr bwMode="auto">
            <a:xfrm>
              <a:off x="1653" y="4025"/>
              <a:ext cx="1007" cy="1439"/>
            </a:xfrm>
            <a:custGeom>
              <a:avLst/>
              <a:gdLst>
                <a:gd name="T0" fmla="+- 0 2660 1653"/>
                <a:gd name="T1" fmla="*/ T0 w 1007"/>
                <a:gd name="T2" fmla="+- 0 4025 4025"/>
                <a:gd name="T3" fmla="*/ 4025 h 1439"/>
                <a:gd name="T4" fmla="+- 0 2660 1653"/>
                <a:gd name="T5" fmla="*/ T4 w 1007"/>
                <a:gd name="T6" fmla="+- 0 4961 4025"/>
                <a:gd name="T7" fmla="*/ 4961 h 1439"/>
                <a:gd name="T8" fmla="+- 0 2156 1653"/>
                <a:gd name="T9" fmla="*/ T8 w 1007"/>
                <a:gd name="T10" fmla="+- 0 5464 4025"/>
                <a:gd name="T11" fmla="*/ 5464 h 1439"/>
                <a:gd name="T12" fmla="+- 0 1653 1653"/>
                <a:gd name="T13" fmla="*/ T12 w 1007"/>
                <a:gd name="T14" fmla="+- 0 4961 4025"/>
                <a:gd name="T15" fmla="*/ 4961 h 1439"/>
                <a:gd name="T16" fmla="+- 0 1653 1653"/>
                <a:gd name="T17" fmla="*/ T16 w 1007"/>
                <a:gd name="T18" fmla="+- 0 4025 4025"/>
                <a:gd name="T19" fmla="*/ 4025 h 1439"/>
                <a:gd name="T20" fmla="+- 0 2156 1653"/>
                <a:gd name="T21" fmla="*/ T20 w 1007"/>
                <a:gd name="T22" fmla="+- 0 4529 4025"/>
                <a:gd name="T23" fmla="*/ 4529 h 1439"/>
                <a:gd name="T24" fmla="+- 0 2660 1653"/>
                <a:gd name="T25" fmla="*/ T24 w 1007"/>
                <a:gd name="T26" fmla="+- 0 4025 4025"/>
                <a:gd name="T27" fmla="*/ 4025 h 1439"/>
              </a:gdLst>
              <a:ahLst/>
              <a:cxnLst>
                <a:cxn ang="0">
                  <a:pos x="T1" y="T3"/>
                </a:cxn>
                <a:cxn ang="0">
                  <a:pos x="T5" y="T7"/>
                </a:cxn>
                <a:cxn ang="0">
                  <a:pos x="T9" y="T11"/>
                </a:cxn>
                <a:cxn ang="0">
                  <a:pos x="T13" y="T15"/>
                </a:cxn>
                <a:cxn ang="0">
                  <a:pos x="T17" y="T19"/>
                </a:cxn>
                <a:cxn ang="0">
                  <a:pos x="T21" y="T23"/>
                </a:cxn>
                <a:cxn ang="0">
                  <a:pos x="T25" y="T27"/>
                </a:cxn>
              </a:cxnLst>
              <a:rect l="0" t="0" r="r" b="b"/>
              <a:pathLst>
                <a:path w="1007" h="1439">
                  <a:moveTo>
                    <a:pt x="1007" y="0"/>
                  </a:moveTo>
                  <a:lnTo>
                    <a:pt x="1007" y="936"/>
                  </a:lnTo>
                  <a:lnTo>
                    <a:pt x="503" y="1439"/>
                  </a:lnTo>
                  <a:lnTo>
                    <a:pt x="0" y="936"/>
                  </a:lnTo>
                  <a:lnTo>
                    <a:pt x="0" y="0"/>
                  </a:lnTo>
                  <a:lnTo>
                    <a:pt x="503" y="504"/>
                  </a:lnTo>
                  <a:lnTo>
                    <a:pt x="1007" y="0"/>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6" name="Freeform 100">
              <a:extLst>
                <a:ext uri="{FF2B5EF4-FFF2-40B4-BE49-F238E27FC236}">
                  <a16:creationId xmlns:a16="http://schemas.microsoft.com/office/drawing/2014/main" id="{31E3135E-1AA3-434C-4F44-858B24FD4752}"/>
                </a:ext>
              </a:extLst>
            </p:cNvPr>
            <p:cNvSpPr>
              <a:spLocks/>
            </p:cNvSpPr>
            <p:nvPr/>
          </p:nvSpPr>
          <p:spPr bwMode="auto">
            <a:xfrm>
              <a:off x="2664" y="3999"/>
              <a:ext cx="7632" cy="935"/>
            </a:xfrm>
            <a:custGeom>
              <a:avLst/>
              <a:gdLst>
                <a:gd name="T0" fmla="+- 0 10296 2664"/>
                <a:gd name="T1" fmla="*/ T0 w 7632"/>
                <a:gd name="T2" fmla="+- 0 4155 3999"/>
                <a:gd name="T3" fmla="*/ 4155 h 935"/>
                <a:gd name="T4" fmla="+- 0 10296 2664"/>
                <a:gd name="T5" fmla="*/ T4 w 7632"/>
                <a:gd name="T6" fmla="+- 0 4779 3999"/>
                <a:gd name="T7" fmla="*/ 4779 h 935"/>
                <a:gd name="T8" fmla="+- 0 10284 2664"/>
                <a:gd name="T9" fmla="*/ T8 w 7632"/>
                <a:gd name="T10" fmla="+- 0 4839 3999"/>
                <a:gd name="T11" fmla="*/ 4839 h 935"/>
                <a:gd name="T12" fmla="+- 0 10250 2664"/>
                <a:gd name="T13" fmla="*/ T12 w 7632"/>
                <a:gd name="T14" fmla="+- 0 4889 3999"/>
                <a:gd name="T15" fmla="*/ 4889 h 935"/>
                <a:gd name="T16" fmla="+- 0 10201 2664"/>
                <a:gd name="T17" fmla="*/ T16 w 7632"/>
                <a:gd name="T18" fmla="+- 0 4922 3999"/>
                <a:gd name="T19" fmla="*/ 4922 h 935"/>
                <a:gd name="T20" fmla="+- 0 10140 2664"/>
                <a:gd name="T21" fmla="*/ T20 w 7632"/>
                <a:gd name="T22" fmla="+- 0 4934 3999"/>
                <a:gd name="T23" fmla="*/ 4934 h 935"/>
                <a:gd name="T24" fmla="+- 0 2664 2664"/>
                <a:gd name="T25" fmla="*/ T24 w 7632"/>
                <a:gd name="T26" fmla="+- 0 4934 3999"/>
                <a:gd name="T27" fmla="*/ 4934 h 935"/>
                <a:gd name="T28" fmla="+- 0 2664 2664"/>
                <a:gd name="T29" fmla="*/ T28 w 7632"/>
                <a:gd name="T30" fmla="+- 0 3999 3999"/>
                <a:gd name="T31" fmla="*/ 3999 h 935"/>
                <a:gd name="T32" fmla="+- 0 10140 2664"/>
                <a:gd name="T33" fmla="*/ T32 w 7632"/>
                <a:gd name="T34" fmla="+- 0 3999 3999"/>
                <a:gd name="T35" fmla="*/ 3999 h 935"/>
                <a:gd name="T36" fmla="+- 0 10201 2664"/>
                <a:gd name="T37" fmla="*/ T36 w 7632"/>
                <a:gd name="T38" fmla="+- 0 4012 3999"/>
                <a:gd name="T39" fmla="*/ 4012 h 935"/>
                <a:gd name="T40" fmla="+- 0 10250 2664"/>
                <a:gd name="T41" fmla="*/ T40 w 7632"/>
                <a:gd name="T42" fmla="+- 0 4045 3999"/>
                <a:gd name="T43" fmla="*/ 4045 h 935"/>
                <a:gd name="T44" fmla="+- 0 10284 2664"/>
                <a:gd name="T45" fmla="*/ T44 w 7632"/>
                <a:gd name="T46" fmla="+- 0 4095 3999"/>
                <a:gd name="T47" fmla="*/ 4095 h 935"/>
                <a:gd name="T48" fmla="+- 0 10296 2664"/>
                <a:gd name="T49" fmla="*/ T48 w 7632"/>
                <a:gd name="T50" fmla="+- 0 4155 3999"/>
                <a:gd name="T51" fmla="*/ 4155 h 9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632" h="935">
                  <a:moveTo>
                    <a:pt x="7632" y="156"/>
                  </a:moveTo>
                  <a:lnTo>
                    <a:pt x="7632" y="780"/>
                  </a:lnTo>
                  <a:lnTo>
                    <a:pt x="7620" y="840"/>
                  </a:lnTo>
                  <a:lnTo>
                    <a:pt x="7586" y="890"/>
                  </a:lnTo>
                  <a:lnTo>
                    <a:pt x="7537" y="923"/>
                  </a:lnTo>
                  <a:lnTo>
                    <a:pt x="7476" y="935"/>
                  </a:lnTo>
                  <a:lnTo>
                    <a:pt x="0" y="935"/>
                  </a:lnTo>
                  <a:lnTo>
                    <a:pt x="0" y="0"/>
                  </a:lnTo>
                  <a:lnTo>
                    <a:pt x="7476" y="0"/>
                  </a:lnTo>
                  <a:lnTo>
                    <a:pt x="7537" y="13"/>
                  </a:lnTo>
                  <a:lnTo>
                    <a:pt x="7586" y="46"/>
                  </a:lnTo>
                  <a:lnTo>
                    <a:pt x="7620" y="96"/>
                  </a:lnTo>
                  <a:lnTo>
                    <a:pt x="7632" y="156"/>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 name="Text Box 99">
              <a:extLst>
                <a:ext uri="{FF2B5EF4-FFF2-40B4-BE49-F238E27FC236}">
                  <a16:creationId xmlns:a16="http://schemas.microsoft.com/office/drawing/2014/main" id="{CCA8A275-D50A-7D82-A611-BBF11FDFC1C5}"/>
                </a:ext>
              </a:extLst>
            </p:cNvPr>
            <p:cNvSpPr txBox="1">
              <a:spLocks noChangeArrowheads="1"/>
            </p:cNvSpPr>
            <p:nvPr/>
          </p:nvSpPr>
          <p:spPr bwMode="auto">
            <a:xfrm>
              <a:off x="1690" y="987"/>
              <a:ext cx="95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95"/>
                </a:lnSpc>
                <a:spcBef>
                  <a:spcPts val="0"/>
                </a:spcBef>
                <a:spcAft>
                  <a:spcPts val="0"/>
                </a:spcAft>
              </a:pPr>
              <a:r>
                <a:rPr lang="en-US" sz="1600" dirty="0">
                  <a:solidFill>
                    <a:srgbClr val="FFFFFF"/>
                  </a:solidFill>
                  <a:effectLst/>
                  <a:latin typeface="Calibri" panose="020F0502020204030204" pitchFamily="34" charset="0"/>
                  <a:ea typeface="Calibri" panose="020F0502020204030204" pitchFamily="34" charset="0"/>
                </a:rPr>
                <a:t>Preliminary</a:t>
              </a:r>
              <a:endParaRPr lang="en-US" sz="1600" dirty="0">
                <a:effectLst/>
                <a:latin typeface="Calibri" panose="020F0502020204030204" pitchFamily="34" charset="0"/>
                <a:ea typeface="Calibri" panose="020F0502020204030204" pitchFamily="34" charset="0"/>
              </a:endParaRPr>
            </a:p>
          </p:txBody>
        </p:sp>
        <p:sp>
          <p:nvSpPr>
            <p:cNvPr id="18" name="Text Box 98">
              <a:extLst>
                <a:ext uri="{FF2B5EF4-FFF2-40B4-BE49-F238E27FC236}">
                  <a16:creationId xmlns:a16="http://schemas.microsoft.com/office/drawing/2014/main" id="{A3A2189A-EA7B-C4DE-6D67-4CDB5685B261}"/>
                </a:ext>
              </a:extLst>
            </p:cNvPr>
            <p:cNvSpPr txBox="1">
              <a:spLocks noChangeArrowheads="1"/>
            </p:cNvSpPr>
            <p:nvPr/>
          </p:nvSpPr>
          <p:spPr bwMode="auto">
            <a:xfrm>
              <a:off x="1930" y="2132"/>
              <a:ext cx="42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95"/>
                </a:lnSpc>
                <a:spcBef>
                  <a:spcPts val="0"/>
                </a:spcBef>
                <a:spcAft>
                  <a:spcPts val="0"/>
                </a:spcAft>
              </a:pPr>
              <a:r>
                <a:rPr lang="en-US" sz="1600" dirty="0">
                  <a:solidFill>
                    <a:srgbClr val="FFFFFF"/>
                  </a:solidFill>
                  <a:effectLst/>
                  <a:latin typeface="Calibri" panose="020F0502020204030204" pitchFamily="34" charset="0"/>
                  <a:ea typeface="Calibri" panose="020F0502020204030204" pitchFamily="34" charset="0"/>
                </a:rPr>
                <a:t>Early</a:t>
              </a:r>
              <a:endParaRPr lang="en-US" sz="1600" dirty="0">
                <a:effectLst/>
                <a:latin typeface="Calibri" panose="020F0502020204030204" pitchFamily="34" charset="0"/>
                <a:ea typeface="Calibri" panose="020F0502020204030204" pitchFamily="34" charset="0"/>
              </a:endParaRPr>
            </a:p>
          </p:txBody>
        </p:sp>
        <p:sp>
          <p:nvSpPr>
            <p:cNvPr id="19" name="Text Box 97">
              <a:extLst>
                <a:ext uri="{FF2B5EF4-FFF2-40B4-BE49-F238E27FC236}">
                  <a16:creationId xmlns:a16="http://schemas.microsoft.com/office/drawing/2014/main" id="{FAD81010-14EC-C472-159A-BB1122BB3502}"/>
                </a:ext>
              </a:extLst>
            </p:cNvPr>
            <p:cNvSpPr txBox="1">
              <a:spLocks noChangeArrowheads="1"/>
            </p:cNvSpPr>
            <p:nvPr/>
          </p:nvSpPr>
          <p:spPr bwMode="auto">
            <a:xfrm>
              <a:off x="1853" y="3425"/>
              <a:ext cx="628"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95"/>
                </a:lnSpc>
                <a:spcBef>
                  <a:spcPts val="0"/>
                </a:spcBef>
                <a:spcAft>
                  <a:spcPts val="0"/>
                </a:spcAft>
              </a:pPr>
              <a:r>
                <a:rPr lang="en-US" sz="1600" dirty="0">
                  <a:solidFill>
                    <a:srgbClr val="FFFFFF"/>
                  </a:solidFill>
                  <a:effectLst/>
                  <a:latin typeface="Calibri" panose="020F0502020204030204" pitchFamily="34" charset="0"/>
                  <a:ea typeface="Calibri" panose="020F0502020204030204" pitchFamily="34" charset="0"/>
                </a:rPr>
                <a:t>Mature</a:t>
              </a:r>
              <a:endParaRPr lang="en-US" sz="1600" dirty="0">
                <a:effectLst/>
                <a:latin typeface="Calibri" panose="020F0502020204030204" pitchFamily="34" charset="0"/>
                <a:ea typeface="Calibri" panose="020F0502020204030204" pitchFamily="34" charset="0"/>
              </a:endParaRPr>
            </a:p>
          </p:txBody>
        </p:sp>
        <p:sp>
          <p:nvSpPr>
            <p:cNvPr id="20" name="Text Box 96">
              <a:extLst>
                <a:ext uri="{FF2B5EF4-FFF2-40B4-BE49-F238E27FC236}">
                  <a16:creationId xmlns:a16="http://schemas.microsoft.com/office/drawing/2014/main" id="{19120FE5-9585-D19C-3627-D4F2F6B86927}"/>
                </a:ext>
              </a:extLst>
            </p:cNvPr>
            <p:cNvSpPr txBox="1">
              <a:spLocks noChangeArrowheads="1"/>
            </p:cNvSpPr>
            <p:nvPr/>
          </p:nvSpPr>
          <p:spPr bwMode="auto">
            <a:xfrm>
              <a:off x="1754" y="4616"/>
              <a:ext cx="82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95"/>
                </a:lnSpc>
                <a:spcBef>
                  <a:spcPts val="0"/>
                </a:spcBef>
                <a:spcAft>
                  <a:spcPts val="0"/>
                </a:spcAft>
              </a:pPr>
              <a:r>
                <a:rPr lang="en-US" sz="1600" dirty="0">
                  <a:solidFill>
                    <a:srgbClr val="FFFFFF"/>
                  </a:solidFill>
                  <a:effectLst/>
                  <a:latin typeface="Calibri" panose="020F0502020204030204" pitchFamily="34" charset="0"/>
                  <a:ea typeface="Calibri" panose="020F0502020204030204" pitchFamily="34" charset="0"/>
                </a:rPr>
                <a:t>Advanced</a:t>
              </a:r>
              <a:endParaRPr lang="en-US" sz="1600" dirty="0">
                <a:effectLst/>
                <a:latin typeface="Calibri" panose="020F0502020204030204" pitchFamily="34" charset="0"/>
                <a:ea typeface="Calibri" panose="020F0502020204030204" pitchFamily="34" charset="0"/>
              </a:endParaRPr>
            </a:p>
          </p:txBody>
        </p:sp>
        <p:sp>
          <p:nvSpPr>
            <p:cNvPr id="21" name="Text Box 95">
              <a:extLst>
                <a:ext uri="{FF2B5EF4-FFF2-40B4-BE49-F238E27FC236}">
                  <a16:creationId xmlns:a16="http://schemas.microsoft.com/office/drawing/2014/main" id="{08644144-CBB9-4D60-C2AD-5EAEA7CE0A4C}"/>
                </a:ext>
              </a:extLst>
            </p:cNvPr>
            <p:cNvSpPr txBox="1">
              <a:spLocks noChangeArrowheads="1"/>
            </p:cNvSpPr>
            <p:nvPr/>
          </p:nvSpPr>
          <p:spPr bwMode="auto">
            <a:xfrm>
              <a:off x="2684" y="4019"/>
              <a:ext cx="7586" cy="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15"/>
                </a:spcBef>
                <a:spcAft>
                  <a:spcPts val="0"/>
                </a:spcAft>
              </a:pPr>
              <a:r>
                <a:rPr lang="en-US" sz="1250" b="1"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200660" marR="0" indent="-114935">
                <a:spcBef>
                  <a:spcPts val="0"/>
                </a:spcBef>
                <a:spcAft>
                  <a:spcPts val="0"/>
                </a:spcAft>
                <a:tabLst>
                  <a:tab pos="201295" algn="l"/>
                </a:tabLst>
              </a:pPr>
              <a:r>
                <a:rPr lang="en-US" sz="1600" dirty="0">
                  <a:effectLst/>
                  <a:latin typeface="Calibri" panose="020F0502020204030204" pitchFamily="34" charset="0"/>
                  <a:ea typeface="Calibri" panose="020F0502020204030204" pitchFamily="34" charset="0"/>
                </a:rPr>
                <a:t>Maintenance and update of the SBR are conducted </a:t>
              </a:r>
              <a:r>
                <a:rPr lang="en-US" sz="1600" b="1" dirty="0">
                  <a:effectLst/>
                  <a:latin typeface="Calibri" panose="020F0502020204030204" pitchFamily="34" charset="0"/>
                  <a:ea typeface="Calibri" panose="020F0502020204030204" pitchFamily="34" charset="0"/>
                </a:rPr>
                <a:t>on a continuous</a:t>
              </a:r>
              <a:r>
                <a:rPr lang="en-US" sz="1600" b="1" spc="-90" dirty="0">
                  <a:effectLst/>
                  <a:latin typeface="Calibri" panose="020F0502020204030204" pitchFamily="34" charset="0"/>
                  <a:ea typeface="Calibri" panose="020F0502020204030204" pitchFamily="34" charset="0"/>
                </a:rPr>
                <a:t> </a:t>
              </a:r>
              <a:r>
                <a:rPr lang="en-US" sz="1600" b="1" dirty="0">
                  <a:effectLst/>
                  <a:latin typeface="Calibri" panose="020F0502020204030204" pitchFamily="34" charset="0"/>
                  <a:ea typeface="Calibri" panose="020F0502020204030204" pitchFamily="34" charset="0"/>
                </a:rPr>
                <a:t>basis</a:t>
              </a:r>
              <a:endParaRPr lang="en-US" sz="1600" dirty="0">
                <a:effectLst/>
                <a:latin typeface="Calibri" panose="020F0502020204030204" pitchFamily="34" charset="0"/>
                <a:ea typeface="Calibri" panose="020F0502020204030204" pitchFamily="34" charset="0"/>
              </a:endParaRPr>
            </a:p>
          </p:txBody>
        </p:sp>
        <p:sp>
          <p:nvSpPr>
            <p:cNvPr id="22" name="Text Box 94">
              <a:extLst>
                <a:ext uri="{FF2B5EF4-FFF2-40B4-BE49-F238E27FC236}">
                  <a16:creationId xmlns:a16="http://schemas.microsoft.com/office/drawing/2014/main" id="{528622E4-7358-A37F-48A4-27C31384D352}"/>
                </a:ext>
              </a:extLst>
            </p:cNvPr>
            <p:cNvSpPr txBox="1">
              <a:spLocks noChangeArrowheads="1"/>
            </p:cNvSpPr>
            <p:nvPr/>
          </p:nvSpPr>
          <p:spPr bwMode="auto">
            <a:xfrm>
              <a:off x="2684" y="2842"/>
              <a:ext cx="7586" cy="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0"/>
                </a:spcBef>
                <a:spcAft>
                  <a:spcPts val="0"/>
                </a:spcAft>
              </a:pPr>
              <a:r>
                <a:rPr lang="en-US" sz="850" b="1"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R="407035" lvl="0">
                <a:lnSpc>
                  <a:spcPct val="90000"/>
                </a:lnSpc>
                <a:spcBef>
                  <a:spcPts val="0"/>
                </a:spcBef>
                <a:spcAft>
                  <a:spcPts val="0"/>
                </a:spcAft>
                <a:buSzPts val="1100"/>
                <a:tabLst>
                  <a:tab pos="201295" algn="l"/>
                </a:tabLst>
              </a:pPr>
              <a:r>
                <a:rPr lang="en-US" sz="1600" b="1" dirty="0">
                  <a:effectLst/>
                  <a:latin typeface="Calibri" panose="020F0502020204030204" pitchFamily="34" charset="0"/>
                  <a:ea typeface="Times New Roman" panose="02020603050405020304" pitchFamily="18" charset="0"/>
                </a:rPr>
                <a:t>Maintenance and update procedures and methods of making changes to records </a:t>
              </a:r>
              <a:r>
                <a:rPr lang="en-US" sz="1600" dirty="0">
                  <a:effectLst/>
                  <a:latin typeface="Calibri" panose="020F0502020204030204" pitchFamily="34" charset="0"/>
                  <a:ea typeface="Times New Roman" panose="02020603050405020304" pitchFamily="18" charset="0"/>
                </a:rPr>
                <a:t>are clearly</a:t>
              </a:r>
              <a:r>
                <a:rPr lang="en-US" sz="1600" spc="-20" dirty="0">
                  <a:effectLst/>
                  <a:latin typeface="Calibri" panose="020F0502020204030204" pitchFamily="34" charset="0"/>
                  <a:ea typeface="Times New Roman" panose="02020603050405020304" pitchFamily="18" charset="0"/>
                </a:rPr>
                <a:t> </a:t>
              </a:r>
              <a:r>
                <a:rPr lang="en-US" sz="1600" dirty="0">
                  <a:effectLst/>
                  <a:latin typeface="Calibri" panose="020F0502020204030204" pitchFamily="34" charset="0"/>
                  <a:ea typeface="Times New Roman" panose="02020603050405020304" pitchFamily="18" charset="0"/>
                </a:rPr>
                <a:t>defined and executed</a:t>
              </a:r>
            </a:p>
          </p:txBody>
        </p:sp>
        <p:sp>
          <p:nvSpPr>
            <p:cNvPr id="23" name="Text Box 93">
              <a:extLst>
                <a:ext uri="{FF2B5EF4-FFF2-40B4-BE49-F238E27FC236}">
                  <a16:creationId xmlns:a16="http://schemas.microsoft.com/office/drawing/2014/main" id="{4EEF432A-C405-6F80-EB97-F00D52883583}"/>
                </a:ext>
              </a:extLst>
            </p:cNvPr>
            <p:cNvSpPr txBox="1">
              <a:spLocks noChangeArrowheads="1"/>
            </p:cNvSpPr>
            <p:nvPr/>
          </p:nvSpPr>
          <p:spPr bwMode="auto">
            <a:xfrm>
              <a:off x="2684" y="1624"/>
              <a:ext cx="7586"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10"/>
                </a:spcBef>
                <a:spcAft>
                  <a:spcPts val="0"/>
                </a:spcAft>
              </a:pPr>
              <a:r>
                <a:rPr lang="en-US" sz="1250" b="1"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200660" marR="0" indent="-114935">
                <a:spcBef>
                  <a:spcPts val="5"/>
                </a:spcBef>
                <a:spcAft>
                  <a:spcPts val="0"/>
                </a:spcAft>
                <a:tabLst>
                  <a:tab pos="201295" algn="l"/>
                </a:tabLst>
              </a:pPr>
              <a:r>
                <a:rPr lang="en-US" sz="1600" dirty="0">
                  <a:effectLst/>
                  <a:latin typeface="Calibri" panose="020F0502020204030204" pitchFamily="34" charset="0"/>
                  <a:ea typeface="Calibri" panose="020F0502020204030204" pitchFamily="34" charset="0"/>
                </a:rPr>
                <a:t>The maintenance and update procedures for the SBR are </a:t>
              </a:r>
              <a:r>
                <a:rPr lang="en-US" sz="1600" b="1" dirty="0">
                  <a:effectLst/>
                  <a:latin typeface="Calibri" panose="020F0502020204030204" pitchFamily="34" charset="0"/>
                  <a:ea typeface="Calibri" panose="020F0502020204030204" pitchFamily="34" charset="0"/>
                </a:rPr>
                <a:t>being</a:t>
              </a:r>
              <a:r>
                <a:rPr lang="en-US" sz="1600" b="1" spc="-40" dirty="0">
                  <a:effectLst/>
                  <a:latin typeface="Calibri" panose="020F0502020204030204" pitchFamily="34" charset="0"/>
                  <a:ea typeface="Calibri" panose="020F0502020204030204" pitchFamily="34" charset="0"/>
                </a:rPr>
                <a:t> </a:t>
              </a:r>
              <a:r>
                <a:rPr lang="en-US" sz="1600" b="1" dirty="0">
                  <a:effectLst/>
                  <a:latin typeface="Calibri" panose="020F0502020204030204" pitchFamily="34" charset="0"/>
                  <a:ea typeface="Calibri" panose="020F0502020204030204" pitchFamily="34" charset="0"/>
                </a:rPr>
                <a:t>developed</a:t>
              </a:r>
              <a:endParaRPr lang="en-US" sz="1600" dirty="0">
                <a:effectLst/>
                <a:latin typeface="Calibri" panose="020F0502020204030204" pitchFamily="34" charset="0"/>
                <a:ea typeface="Calibri" panose="020F0502020204030204" pitchFamily="34" charset="0"/>
              </a:endParaRPr>
            </a:p>
          </p:txBody>
        </p:sp>
        <p:sp>
          <p:nvSpPr>
            <p:cNvPr id="24" name="Text Box 92">
              <a:extLst>
                <a:ext uri="{FF2B5EF4-FFF2-40B4-BE49-F238E27FC236}">
                  <a16:creationId xmlns:a16="http://schemas.microsoft.com/office/drawing/2014/main" id="{BC3116C8-A8A7-DF7C-C217-7B6A244FA3CE}"/>
                </a:ext>
              </a:extLst>
            </p:cNvPr>
            <p:cNvSpPr txBox="1">
              <a:spLocks noChangeArrowheads="1"/>
            </p:cNvSpPr>
            <p:nvPr/>
          </p:nvSpPr>
          <p:spPr bwMode="auto">
            <a:xfrm>
              <a:off x="2684" y="419"/>
              <a:ext cx="7586" cy="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40"/>
                </a:spcBef>
                <a:spcAft>
                  <a:spcPts val="0"/>
                </a:spcAft>
              </a:pPr>
              <a:r>
                <a:rPr lang="en-US" sz="1200" b="1"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201930" marR="0" indent="-114935">
                <a:spcBef>
                  <a:spcPts val="0"/>
                </a:spcBef>
                <a:spcAft>
                  <a:spcPts val="0"/>
                </a:spcAft>
                <a:tabLst>
                  <a:tab pos="202565" algn="l"/>
                </a:tabLst>
              </a:pPr>
              <a:r>
                <a:rPr lang="en-US" sz="1600" dirty="0">
                  <a:effectLst/>
                  <a:latin typeface="Calibri" panose="020F0502020204030204" pitchFamily="34" charset="0"/>
                  <a:ea typeface="Calibri" panose="020F0502020204030204" pitchFamily="34" charset="0"/>
                </a:rPr>
                <a:t>The SBR is </a:t>
              </a:r>
              <a:r>
                <a:rPr lang="en-US" sz="1600" b="1" dirty="0">
                  <a:effectLst/>
                  <a:latin typeface="Calibri" panose="020F0502020204030204" pitchFamily="34" charset="0"/>
                  <a:ea typeface="Calibri" panose="020F0502020204030204" pitchFamily="34" charset="0"/>
                </a:rPr>
                <a:t>not maintained or updated, or is updated</a:t>
              </a:r>
              <a:r>
                <a:rPr lang="en-US" sz="1600" b="1" spc="-20" dirty="0">
                  <a:effectLst/>
                  <a:latin typeface="Calibri" panose="020F0502020204030204" pitchFamily="34" charset="0"/>
                  <a:ea typeface="Calibri" panose="020F0502020204030204" pitchFamily="34" charset="0"/>
                </a:rPr>
                <a:t> </a:t>
              </a:r>
              <a:r>
                <a:rPr lang="en-US" sz="1600" b="1" dirty="0">
                  <a:effectLst/>
                  <a:latin typeface="Calibri" panose="020F0502020204030204" pitchFamily="34" charset="0"/>
                  <a:ea typeface="Calibri" panose="020F0502020204030204" pitchFamily="34" charset="0"/>
                </a:rPr>
                <a:t>irregularly</a:t>
              </a:r>
              <a:endParaRPr lang="en-US" sz="1600" dirty="0">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34659041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F591AEE-DDFF-40CB-8CC5-B3F9C2836EF1}"/>
              </a:ext>
            </a:extLst>
          </p:cNvPr>
          <p:cNvSpPr>
            <a:spLocks noGrp="1"/>
          </p:cNvSpPr>
          <p:nvPr>
            <p:ph type="sldNum" sz="quarter" idx="12"/>
          </p:nvPr>
        </p:nvSpPr>
        <p:spPr/>
        <p:txBody>
          <a:bodyPr/>
          <a:lstStyle/>
          <a:p>
            <a:fld id="{44F5F059-2D2C-4A3A-9A0E-E1E7B2B0A3E6}" type="slidenum">
              <a:rPr lang="en-GB" smtClean="0"/>
              <a:t>54</a:t>
            </a:fld>
            <a:endParaRPr lang="en-GB"/>
          </a:p>
        </p:txBody>
      </p:sp>
      <p:sp>
        <p:nvSpPr>
          <p:cNvPr id="8" name="タイトル 1">
            <a:extLst>
              <a:ext uri="{FF2B5EF4-FFF2-40B4-BE49-F238E27FC236}">
                <a16:creationId xmlns:a16="http://schemas.microsoft.com/office/drawing/2014/main" id="{2015C894-F38F-47DB-81B4-2DF22D52CC3E}"/>
              </a:ext>
            </a:extLst>
          </p:cNvPr>
          <p:cNvSpPr>
            <a:spLocks noGrp="1"/>
          </p:cNvSpPr>
          <p:nvPr>
            <p:ph type="title"/>
          </p:nvPr>
        </p:nvSpPr>
        <p:spPr>
          <a:xfrm>
            <a:off x="127609" y="298798"/>
            <a:ext cx="6611394" cy="606423"/>
          </a:xfrm>
        </p:spPr>
        <p:txBody>
          <a:bodyPr>
            <a:normAutofit fontScale="90000"/>
          </a:bodyPr>
          <a:lstStyle/>
          <a:p>
            <a:r>
              <a:rPr lang="en-GB" sz="3300" b="1" dirty="0"/>
              <a:t>(D3) Maintenance and update of the SBR</a:t>
            </a:r>
          </a:p>
        </p:txBody>
      </p:sp>
      <p:sp>
        <p:nvSpPr>
          <p:cNvPr id="10" name="テキスト ボックス 9">
            <a:extLst>
              <a:ext uri="{FF2B5EF4-FFF2-40B4-BE49-F238E27FC236}">
                <a16:creationId xmlns:a16="http://schemas.microsoft.com/office/drawing/2014/main" id="{8D3D7946-1DBF-447F-B8DE-41231C40B933}"/>
              </a:ext>
            </a:extLst>
          </p:cNvPr>
          <p:cNvSpPr txBox="1"/>
          <p:nvPr/>
        </p:nvSpPr>
        <p:spPr>
          <a:xfrm>
            <a:off x="964406" y="1300162"/>
            <a:ext cx="7678340" cy="1200329"/>
          </a:xfrm>
          <a:prstGeom prst="rect">
            <a:avLst/>
          </a:prstGeom>
          <a:noFill/>
        </p:spPr>
        <p:txBody>
          <a:bodyPr wrap="square">
            <a:spAutoFit/>
          </a:bodyPr>
          <a:lstStyle/>
          <a:p>
            <a:r>
              <a:rPr lang="en-GB" b="1" dirty="0"/>
              <a:t>Preliminary stage:</a:t>
            </a:r>
          </a:p>
          <a:p>
            <a:r>
              <a:rPr lang="ja-JP" altLang="en-US" sz="1800"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Effectively no maintenance activities undertaken as there is </a:t>
            </a:r>
            <a:r>
              <a:rPr lang="en-US" sz="1800" u="sng" dirty="0">
                <a:effectLst/>
                <a:latin typeface="Calibri" panose="020F0502020204030204" pitchFamily="34" charset="0"/>
                <a:ea typeface="Times New Roman" panose="02020603050405020304" pitchFamily="18" charset="0"/>
              </a:rPr>
              <a:t>no SBR / Economic</a:t>
            </a:r>
            <a:br>
              <a:rPr lang="en-US" sz="1800" u="sng"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 </a:t>
            </a:r>
            <a:r>
              <a:rPr lang="en-US" sz="1800" u="sng" dirty="0">
                <a:effectLst/>
                <a:latin typeface="Calibri" panose="020F0502020204030204" pitchFamily="34" charset="0"/>
                <a:ea typeface="Times New Roman" panose="02020603050405020304" pitchFamily="18" charset="0"/>
              </a:rPr>
              <a:t>Census available</a:t>
            </a:r>
            <a:r>
              <a:rPr lang="en-US" sz="1800" dirty="0">
                <a:effectLst/>
                <a:latin typeface="Calibri" panose="020F0502020204030204" pitchFamily="34" charset="0"/>
                <a:ea typeface="Times New Roman" panose="02020603050405020304" pitchFamily="18" charset="0"/>
              </a:rPr>
              <a:t>.</a:t>
            </a:r>
          </a:p>
          <a:p>
            <a:r>
              <a:rPr lang="en-US" dirty="0">
                <a:latin typeface="Calibri" panose="020F0502020204030204" pitchFamily="34" charset="0"/>
              </a:rPr>
              <a:t>  * </a:t>
            </a:r>
            <a:r>
              <a:rPr lang="en-US" sz="1800" dirty="0">
                <a:effectLst/>
                <a:latin typeface="Calibri" panose="020F0502020204030204" pitchFamily="34" charset="0"/>
                <a:ea typeface="Times New Roman" panose="02020603050405020304" pitchFamily="18" charset="0"/>
              </a:rPr>
              <a:t>Scoping exercises may be underway.</a:t>
            </a:r>
            <a:endParaRPr lang="en-GB" dirty="0"/>
          </a:p>
        </p:txBody>
      </p:sp>
      <p:sp>
        <p:nvSpPr>
          <p:cNvPr id="11" name="テキスト ボックス 10">
            <a:extLst>
              <a:ext uri="{FF2B5EF4-FFF2-40B4-BE49-F238E27FC236}">
                <a16:creationId xmlns:a16="http://schemas.microsoft.com/office/drawing/2014/main" id="{17B77A7B-A99D-458A-A2C8-BB8BDE6ADD43}"/>
              </a:ext>
            </a:extLst>
          </p:cNvPr>
          <p:cNvSpPr txBox="1"/>
          <p:nvPr/>
        </p:nvSpPr>
        <p:spPr>
          <a:xfrm>
            <a:off x="964406" y="4425578"/>
            <a:ext cx="7265014" cy="1200329"/>
          </a:xfrm>
          <a:prstGeom prst="rect">
            <a:avLst/>
          </a:prstGeom>
          <a:noFill/>
        </p:spPr>
        <p:txBody>
          <a:bodyPr wrap="square">
            <a:spAutoFit/>
          </a:bodyPr>
          <a:lstStyle/>
          <a:p>
            <a:r>
              <a:rPr lang="en-GB" b="1" dirty="0"/>
              <a:t>Early stage:</a:t>
            </a:r>
          </a:p>
          <a:p>
            <a:pPr algn="just">
              <a:spcAft>
                <a:spcPts val="12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GB" sz="1800" u="sng" dirty="0">
                <a:effectLst/>
                <a:latin typeface="Calibri" panose="020F0502020204030204" pitchFamily="34" charset="0"/>
                <a:ea typeface="Times New Roman" panose="02020603050405020304" pitchFamily="18" charset="0"/>
                <a:cs typeface="Calibri" panose="020F0502020204030204" pitchFamily="34" charset="0"/>
              </a:rPr>
              <a:t>Methods</a:t>
            </a:r>
            <a:r>
              <a:rPr lang="en-GB" sz="1800" dirty="0">
                <a:effectLst/>
                <a:latin typeface="Calibri" panose="020F0502020204030204" pitchFamily="34" charset="0"/>
                <a:ea typeface="Times New Roman" panose="02020603050405020304" pitchFamily="18" charset="0"/>
                <a:cs typeface="Calibri" panose="020F0502020204030204" pitchFamily="34" charset="0"/>
              </a:rPr>
              <a:t> of making changes to the records, the ways of maintaining the</a:t>
            </a:r>
            <a:br>
              <a:rPr lang="en-GB" sz="1800" dirty="0">
                <a:effectLst/>
                <a:latin typeface="Calibri" panose="020F0502020204030204" pitchFamily="34" charset="0"/>
                <a:ea typeface="Times New Roman" panose="02020603050405020304" pitchFamily="18" charset="0"/>
                <a:cs typeface="Calibri" panose="020F0502020204030204" pitchFamily="34" charset="0"/>
              </a:rPr>
            </a:br>
            <a:r>
              <a:rPr lang="en-GB" sz="1800" dirty="0">
                <a:effectLst/>
                <a:latin typeface="Calibri" panose="020F0502020204030204" pitchFamily="34" charset="0"/>
                <a:ea typeface="Times New Roman" panose="02020603050405020304" pitchFamily="18" charset="0"/>
                <a:cs typeface="Calibri" panose="020F0502020204030204" pitchFamily="34" charset="0"/>
              </a:rPr>
              <a:t> integrity of the records, and keeping a log of all such changes </a:t>
            </a:r>
            <a:r>
              <a:rPr lang="en-GB" sz="1800" u="sng" dirty="0">
                <a:effectLst/>
                <a:latin typeface="Calibri" panose="020F0502020204030204" pitchFamily="34" charset="0"/>
                <a:ea typeface="Times New Roman" panose="02020603050405020304" pitchFamily="18" charset="0"/>
                <a:cs typeface="Calibri" panose="020F0502020204030204" pitchFamily="34" charset="0"/>
              </a:rPr>
              <a:t>are being</a:t>
            </a:r>
            <a:br>
              <a:rPr lang="en-GB" sz="1800" u="sng" dirty="0">
                <a:effectLst/>
                <a:latin typeface="Calibri" panose="020F0502020204030204" pitchFamily="34" charset="0"/>
                <a:ea typeface="Times New Roman" panose="02020603050405020304" pitchFamily="18" charset="0"/>
                <a:cs typeface="Calibri" panose="020F0502020204030204" pitchFamily="34" charset="0"/>
              </a:rPr>
            </a:br>
            <a:r>
              <a:rPr lang="en-GB" sz="1800" u="sng" dirty="0">
                <a:effectLst/>
                <a:latin typeface="Calibri" panose="020F0502020204030204" pitchFamily="34" charset="0"/>
                <a:ea typeface="Times New Roman" panose="02020603050405020304" pitchFamily="18" charset="0"/>
                <a:cs typeface="Calibri" panose="020F0502020204030204" pitchFamily="34" charset="0"/>
              </a:rPr>
              <a:t> developed</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GB" dirty="0"/>
          </a:p>
        </p:txBody>
      </p:sp>
      <p:sp>
        <p:nvSpPr>
          <p:cNvPr id="15" name="矢印: 下 14">
            <a:extLst>
              <a:ext uri="{FF2B5EF4-FFF2-40B4-BE49-F238E27FC236}">
                <a16:creationId xmlns:a16="http://schemas.microsoft.com/office/drawing/2014/main" id="{1B914470-3130-4A9B-B87F-33588E5D39BB}"/>
              </a:ext>
            </a:extLst>
          </p:cNvPr>
          <p:cNvSpPr/>
          <p:nvPr/>
        </p:nvSpPr>
        <p:spPr>
          <a:xfrm>
            <a:off x="501254" y="1300162"/>
            <a:ext cx="469106" cy="4729163"/>
          </a:xfrm>
          <a:prstGeom prst="downArrow">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図 8">
            <a:extLst>
              <a:ext uri="{FF2B5EF4-FFF2-40B4-BE49-F238E27FC236}">
                <a16:creationId xmlns:a16="http://schemas.microsoft.com/office/drawing/2014/main" id="{A9E16293-DCA2-4BD6-86C6-7569680606E9}"/>
              </a:ext>
            </a:extLst>
          </p:cNvPr>
          <p:cNvPicPr>
            <a:picLocks noChangeAspect="1"/>
          </p:cNvPicPr>
          <p:nvPr/>
        </p:nvPicPr>
        <p:blipFill>
          <a:blip r:embed="rId2"/>
          <a:stretch>
            <a:fillRect/>
          </a:stretch>
        </p:blipFill>
        <p:spPr>
          <a:xfrm>
            <a:off x="6581553" y="109924"/>
            <a:ext cx="2489348" cy="1126305"/>
          </a:xfrm>
          <a:prstGeom prst="rect">
            <a:avLst/>
          </a:prstGeom>
        </p:spPr>
      </p:pic>
    </p:spTree>
    <p:extLst>
      <p:ext uri="{BB962C8B-B14F-4D97-AF65-F5344CB8AC3E}">
        <p14:creationId xmlns:p14="http://schemas.microsoft.com/office/powerpoint/2010/main" val="7921421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2015C894-F38F-47DB-81B4-2DF22D52CC3E}"/>
              </a:ext>
            </a:extLst>
          </p:cNvPr>
          <p:cNvSpPr>
            <a:spLocks noGrp="1"/>
          </p:cNvSpPr>
          <p:nvPr>
            <p:ph type="title"/>
          </p:nvPr>
        </p:nvSpPr>
        <p:spPr>
          <a:xfrm>
            <a:off x="127609" y="298798"/>
            <a:ext cx="6611394" cy="606423"/>
          </a:xfrm>
        </p:spPr>
        <p:txBody>
          <a:bodyPr>
            <a:normAutofit fontScale="90000"/>
          </a:bodyPr>
          <a:lstStyle/>
          <a:p>
            <a:r>
              <a:rPr lang="en-GB" sz="3300" b="1" dirty="0"/>
              <a:t>(D3) Maintenance and update of the SBR</a:t>
            </a:r>
          </a:p>
        </p:txBody>
      </p:sp>
      <p:sp>
        <p:nvSpPr>
          <p:cNvPr id="10" name="テキスト ボックス 9">
            <a:extLst>
              <a:ext uri="{FF2B5EF4-FFF2-40B4-BE49-F238E27FC236}">
                <a16:creationId xmlns:a16="http://schemas.microsoft.com/office/drawing/2014/main" id="{8D3D7946-1DBF-447F-B8DE-41231C40B933}"/>
              </a:ext>
            </a:extLst>
          </p:cNvPr>
          <p:cNvSpPr txBox="1"/>
          <p:nvPr/>
        </p:nvSpPr>
        <p:spPr>
          <a:xfrm>
            <a:off x="964406" y="1300162"/>
            <a:ext cx="7912894" cy="2308324"/>
          </a:xfrm>
          <a:prstGeom prst="rect">
            <a:avLst/>
          </a:prstGeom>
          <a:noFill/>
        </p:spPr>
        <p:txBody>
          <a:bodyPr wrap="square">
            <a:spAutoFit/>
          </a:bodyPr>
          <a:lstStyle/>
          <a:p>
            <a:r>
              <a:rPr lang="en-GB" b="1" dirty="0"/>
              <a:t>Early stage:</a:t>
            </a:r>
          </a:p>
          <a:p>
            <a:r>
              <a:rPr lang="en-GB" sz="1800" dirty="0"/>
              <a:t> </a:t>
            </a:r>
            <a:r>
              <a:rPr lang="en-GB" sz="1800" u="sng" dirty="0"/>
              <a:t>Procedures for storing and preserving records</a:t>
            </a:r>
            <a:r>
              <a:rPr lang="en-GB" sz="1800" dirty="0"/>
              <a:t> is not in place.</a:t>
            </a:r>
          </a:p>
          <a:p>
            <a:r>
              <a:rPr lang="en-GB" dirty="0"/>
              <a:t> *</a:t>
            </a:r>
            <a:r>
              <a:rPr lang="en-GB" sz="1800" dirty="0"/>
              <a:t>Internal review mechanisms for system functions may or may not be elaborated.</a:t>
            </a:r>
            <a:endParaRPr lang="en-GB" dirty="0"/>
          </a:p>
          <a:p>
            <a:endParaRPr lang="en-GB" sz="1800" dirty="0"/>
          </a:p>
          <a:p>
            <a:r>
              <a:rPr lang="en-GB" sz="1800" dirty="0"/>
              <a:t> </a:t>
            </a:r>
            <a:r>
              <a:rPr lang="en-GB" sz="1800" u="sng" dirty="0"/>
              <a:t>Validation</a:t>
            </a:r>
            <a:r>
              <a:rPr lang="en-GB" sz="1800" dirty="0"/>
              <a:t> procedures are </a:t>
            </a:r>
            <a:r>
              <a:rPr lang="en-GB" sz="1800" u="sng" dirty="0"/>
              <a:t>not regularly done</a:t>
            </a:r>
            <a:r>
              <a:rPr lang="en-GB" sz="1800" dirty="0"/>
              <a:t> (ad-hoc and highly manual).</a:t>
            </a:r>
          </a:p>
          <a:p>
            <a:r>
              <a:rPr lang="en-GB" sz="1800" dirty="0"/>
              <a:t> * This is due to a lack of resources or a lack of suitable data sets for confrontation.</a:t>
            </a:r>
            <a:br>
              <a:rPr lang="en-GB" sz="1800" dirty="0"/>
            </a:br>
            <a:r>
              <a:rPr lang="en-GB" sz="1800" dirty="0"/>
              <a:t>   (e.g. lack of unique identifier, databases or legal authority to collect information)</a:t>
            </a:r>
          </a:p>
          <a:p>
            <a:endParaRPr lang="en-GB" dirty="0"/>
          </a:p>
        </p:txBody>
      </p:sp>
      <p:sp>
        <p:nvSpPr>
          <p:cNvPr id="11" name="テキスト ボックス 10">
            <a:extLst>
              <a:ext uri="{FF2B5EF4-FFF2-40B4-BE49-F238E27FC236}">
                <a16:creationId xmlns:a16="http://schemas.microsoft.com/office/drawing/2014/main" id="{17B77A7B-A99D-458A-A2C8-BB8BDE6ADD43}"/>
              </a:ext>
            </a:extLst>
          </p:cNvPr>
          <p:cNvSpPr txBox="1"/>
          <p:nvPr/>
        </p:nvSpPr>
        <p:spPr>
          <a:xfrm>
            <a:off x="919758" y="4048027"/>
            <a:ext cx="8008144" cy="2031325"/>
          </a:xfrm>
          <a:prstGeom prst="rect">
            <a:avLst/>
          </a:prstGeom>
          <a:noFill/>
        </p:spPr>
        <p:txBody>
          <a:bodyPr wrap="square">
            <a:spAutoFit/>
          </a:bodyPr>
          <a:lstStyle/>
          <a:p>
            <a:r>
              <a:rPr lang="en-GB" b="1" dirty="0"/>
              <a:t>Mature stage:</a:t>
            </a:r>
          </a:p>
          <a:p>
            <a:r>
              <a:rPr lang="en-US" dirty="0">
                <a:latin typeface="Calibri" panose="020F0502020204030204" pitchFamily="34" charset="0"/>
                <a:ea typeface="Times New Roman" panose="02020603050405020304" pitchFamily="18" charset="0"/>
              </a:rPr>
              <a:t>  </a:t>
            </a:r>
            <a:r>
              <a:rPr lang="en-GB" sz="1800" u="sng" dirty="0">
                <a:effectLst/>
                <a:latin typeface="Calibri" panose="020F0502020204030204" pitchFamily="34" charset="0"/>
                <a:ea typeface="Times New Roman" panose="02020603050405020304" pitchFamily="18" charset="0"/>
              </a:rPr>
              <a:t>Procedures for storing and preserving records</a:t>
            </a:r>
            <a:r>
              <a:rPr lang="en-GB" sz="1800" dirty="0">
                <a:effectLst/>
                <a:latin typeface="Calibri" panose="020F0502020204030204" pitchFamily="34" charset="0"/>
                <a:ea typeface="Times New Roman" panose="02020603050405020304" pitchFamily="18" charset="0"/>
              </a:rPr>
              <a:t> and </a:t>
            </a:r>
            <a:r>
              <a:rPr lang="en-GB" sz="1800" u="sng" dirty="0">
                <a:effectLst/>
                <a:latin typeface="Calibri" panose="020F0502020204030204" pitchFamily="34" charset="0"/>
                <a:ea typeface="Times New Roman" panose="02020603050405020304" pitchFamily="18" charset="0"/>
              </a:rPr>
              <a:t>internal review mechanisms</a:t>
            </a:r>
            <a:r>
              <a:rPr lang="en-GB" sz="1800" dirty="0">
                <a:effectLst/>
                <a:latin typeface="Calibri" panose="020F0502020204030204" pitchFamily="34" charset="0"/>
                <a:ea typeface="Times New Roman" panose="02020603050405020304" pitchFamily="18" charset="0"/>
              </a:rPr>
              <a:t> for</a:t>
            </a:r>
            <a:br>
              <a:rPr lang="en-GB" sz="1800" dirty="0">
                <a:effectLst/>
                <a:latin typeface="Calibri" panose="020F0502020204030204" pitchFamily="34" charset="0"/>
                <a:ea typeface="Times New Roman" panose="02020603050405020304" pitchFamily="18" charset="0"/>
              </a:rPr>
            </a:br>
            <a:r>
              <a:rPr lang="en-GB" sz="1800" dirty="0">
                <a:effectLst/>
                <a:latin typeface="Calibri" panose="020F0502020204030204" pitchFamily="34" charset="0"/>
                <a:ea typeface="Times New Roman" panose="02020603050405020304" pitchFamily="18" charset="0"/>
              </a:rPr>
              <a:t>  system functions are </a:t>
            </a:r>
            <a:r>
              <a:rPr lang="en-GB" sz="1800" u="sng" dirty="0">
                <a:effectLst/>
                <a:latin typeface="Calibri" panose="020F0502020204030204" pitchFamily="34" charset="0"/>
                <a:ea typeface="Times New Roman" panose="02020603050405020304" pitchFamily="18" charset="0"/>
              </a:rPr>
              <a:t>well established and functioning</a:t>
            </a:r>
            <a:r>
              <a:rPr lang="en-GB" sz="1800" dirty="0">
                <a:effectLst/>
                <a:latin typeface="Calibri" panose="020F0502020204030204" pitchFamily="34" charset="0"/>
                <a:ea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endParaRPr>
          </a:p>
          <a:p>
            <a:r>
              <a:rPr lang="en-US" dirty="0">
                <a:latin typeface="Calibri" panose="020F0502020204030204" pitchFamily="34" charset="0"/>
              </a:rPr>
              <a:t> </a:t>
            </a:r>
          </a:p>
          <a:p>
            <a:r>
              <a:rPr lang="en-GB" sz="1800" dirty="0">
                <a:effectLst/>
                <a:latin typeface="Calibri" panose="020F0502020204030204" pitchFamily="34" charset="0"/>
                <a:ea typeface="Times New Roman" panose="02020603050405020304" pitchFamily="18" charset="0"/>
              </a:rPr>
              <a:t>  </a:t>
            </a:r>
            <a:r>
              <a:rPr lang="en-GB" sz="1800" u="sng" dirty="0">
                <a:effectLst/>
                <a:latin typeface="Calibri" panose="020F0502020204030204" pitchFamily="34" charset="0"/>
                <a:ea typeface="Times New Roman" panose="02020603050405020304" pitchFamily="18" charset="0"/>
              </a:rPr>
              <a:t>Validation</a:t>
            </a:r>
            <a:r>
              <a:rPr lang="en-GB" sz="1800" dirty="0">
                <a:effectLst/>
                <a:latin typeface="Calibri" panose="020F0502020204030204" pitchFamily="34" charset="0"/>
                <a:ea typeface="Times New Roman" panose="02020603050405020304" pitchFamily="18" charset="0"/>
              </a:rPr>
              <a:t> procedures are done </a:t>
            </a:r>
            <a:r>
              <a:rPr lang="en-GB" sz="1800" u="sng" dirty="0">
                <a:effectLst/>
                <a:latin typeface="Calibri" panose="020F0502020204030204" pitchFamily="34" charset="0"/>
                <a:ea typeface="Times New Roman" panose="02020603050405020304" pitchFamily="18" charset="0"/>
              </a:rPr>
              <a:t>on a regular basis</a:t>
            </a:r>
            <a:r>
              <a:rPr lang="en-GB" sz="1800" dirty="0">
                <a:effectLst/>
                <a:latin typeface="Calibri" panose="020F0502020204030204" pitchFamily="34" charset="0"/>
                <a:ea typeface="Times New Roman" panose="02020603050405020304" pitchFamily="18" charset="0"/>
              </a:rPr>
              <a:t> by confronting the multiple</a:t>
            </a:r>
            <a:br>
              <a:rPr lang="en-GB" sz="1800" dirty="0">
                <a:effectLst/>
                <a:latin typeface="Calibri" panose="020F0502020204030204" pitchFamily="34" charset="0"/>
                <a:ea typeface="Times New Roman" panose="02020603050405020304" pitchFamily="18" charset="0"/>
              </a:rPr>
            </a:br>
            <a:r>
              <a:rPr lang="en-GB" sz="1800" dirty="0">
                <a:effectLst/>
                <a:latin typeface="Calibri" panose="020F0502020204030204" pitchFamily="34" charset="0"/>
                <a:ea typeface="Times New Roman" panose="02020603050405020304" pitchFamily="18" charset="0"/>
              </a:rPr>
              <a:t>  sources used to update the SBR.</a:t>
            </a:r>
            <a:endParaRPr lang="en-US" sz="1800" dirty="0">
              <a:effectLst/>
              <a:latin typeface="Calibri" panose="020F0502020204030204" pitchFamily="34" charset="0"/>
              <a:ea typeface="Times New Roman" panose="02020603050405020304" pitchFamily="18" charset="0"/>
            </a:endParaRPr>
          </a:p>
          <a:p>
            <a:endParaRPr lang="en-US" dirty="0">
              <a:latin typeface="Calibri" panose="020F0502020204030204" pitchFamily="34" charset="0"/>
            </a:endParaRPr>
          </a:p>
        </p:txBody>
      </p:sp>
      <p:sp>
        <p:nvSpPr>
          <p:cNvPr id="15" name="矢印: 下 14">
            <a:extLst>
              <a:ext uri="{FF2B5EF4-FFF2-40B4-BE49-F238E27FC236}">
                <a16:creationId xmlns:a16="http://schemas.microsoft.com/office/drawing/2014/main" id="{1B914470-3130-4A9B-B87F-33588E5D39BB}"/>
              </a:ext>
            </a:extLst>
          </p:cNvPr>
          <p:cNvSpPr/>
          <p:nvPr/>
        </p:nvSpPr>
        <p:spPr>
          <a:xfrm>
            <a:off x="501254" y="1300162"/>
            <a:ext cx="469106" cy="4729163"/>
          </a:xfrm>
          <a:prstGeom prst="downArrow">
            <a:avLst/>
          </a:prstGeom>
          <a:gradFill flip="none" rotWithShape="1">
            <a:gsLst>
              <a:gs pos="0">
                <a:schemeClr val="bg2">
                  <a:lumMod val="50000"/>
                </a:schemeClr>
              </a:gs>
              <a:gs pos="50000">
                <a:schemeClr val="bg2">
                  <a:lumMod val="75000"/>
                </a:schemeClr>
              </a:gs>
              <a:gs pos="100000">
                <a:schemeClr val="bg2">
                  <a:lumMod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図 8">
            <a:extLst>
              <a:ext uri="{FF2B5EF4-FFF2-40B4-BE49-F238E27FC236}">
                <a16:creationId xmlns:a16="http://schemas.microsoft.com/office/drawing/2014/main" id="{8AE3E25F-47C2-438B-BC76-E46DC8DFC9C4}"/>
              </a:ext>
            </a:extLst>
          </p:cNvPr>
          <p:cNvPicPr>
            <a:picLocks noChangeAspect="1"/>
          </p:cNvPicPr>
          <p:nvPr/>
        </p:nvPicPr>
        <p:blipFill>
          <a:blip r:embed="rId3"/>
          <a:stretch>
            <a:fillRect/>
          </a:stretch>
        </p:blipFill>
        <p:spPr>
          <a:xfrm>
            <a:off x="6330341" y="80420"/>
            <a:ext cx="2686050" cy="1172482"/>
          </a:xfrm>
          <a:prstGeom prst="rect">
            <a:avLst/>
          </a:prstGeom>
        </p:spPr>
      </p:pic>
    </p:spTree>
    <p:extLst>
      <p:ext uri="{BB962C8B-B14F-4D97-AF65-F5344CB8AC3E}">
        <p14:creationId xmlns:p14="http://schemas.microsoft.com/office/powerpoint/2010/main" val="27564008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387897-5E88-4DC9-B630-2686B33E51D0}"/>
              </a:ext>
            </a:extLst>
          </p:cNvPr>
          <p:cNvSpPr>
            <a:spLocks noGrp="1"/>
          </p:cNvSpPr>
          <p:nvPr>
            <p:ph type="title"/>
          </p:nvPr>
        </p:nvSpPr>
        <p:spPr>
          <a:xfrm>
            <a:off x="404949" y="365127"/>
            <a:ext cx="8477793" cy="606423"/>
          </a:xfrm>
        </p:spPr>
        <p:txBody>
          <a:bodyPr>
            <a:normAutofit fontScale="90000"/>
          </a:bodyPr>
          <a:lstStyle/>
          <a:p>
            <a:r>
              <a:rPr lang="en-GB" sz="3300" b="1" dirty="0"/>
              <a:t>Question - (D3) Maintenance and update of the SBR</a:t>
            </a:r>
          </a:p>
        </p:txBody>
      </p:sp>
      <p:sp>
        <p:nvSpPr>
          <p:cNvPr id="3" name="コンテンツ プレースホルダー 2">
            <a:extLst>
              <a:ext uri="{FF2B5EF4-FFF2-40B4-BE49-F238E27FC236}">
                <a16:creationId xmlns:a16="http://schemas.microsoft.com/office/drawing/2014/main" id="{82E3A118-42F9-4A1B-8348-626B77053736}"/>
              </a:ext>
            </a:extLst>
          </p:cNvPr>
          <p:cNvSpPr>
            <a:spLocks noGrp="1"/>
          </p:cNvSpPr>
          <p:nvPr>
            <p:ph idx="1"/>
          </p:nvPr>
        </p:nvSpPr>
        <p:spPr>
          <a:xfrm>
            <a:off x="628650" y="1104900"/>
            <a:ext cx="7886700" cy="5534025"/>
          </a:xfrm>
        </p:spPr>
        <p:txBody>
          <a:bodyPr>
            <a:normAutofit/>
          </a:bodyPr>
          <a:lstStyle/>
          <a:p>
            <a:pPr marL="0" indent="0">
              <a:buNone/>
            </a:pPr>
            <a:r>
              <a:rPr lang="en-GB" i="1" dirty="0"/>
              <a:t>Can you think of other characteristics at the early and mature stage?</a:t>
            </a:r>
          </a:p>
          <a:p>
            <a:pPr marL="0" indent="0">
              <a:buNone/>
            </a:pPr>
            <a:endParaRPr lang="en-GB" i="1" dirty="0"/>
          </a:p>
          <a:p>
            <a:pPr marL="0" indent="0">
              <a:buNone/>
            </a:pPr>
            <a:endParaRPr lang="en-GB" i="1" dirty="0"/>
          </a:p>
          <a:p>
            <a:pPr marL="0" indent="0">
              <a:buNone/>
            </a:pPr>
            <a:endParaRPr lang="en-GB" dirty="0"/>
          </a:p>
          <a:p>
            <a:pPr marL="514350" indent="-514350">
              <a:buAutoNum type="alphaLcParenBoth"/>
            </a:pPr>
            <a:endParaRPr lang="en-GB" dirty="0"/>
          </a:p>
        </p:txBody>
      </p:sp>
    </p:spTree>
    <p:extLst>
      <p:ext uri="{BB962C8B-B14F-4D97-AF65-F5344CB8AC3E}">
        <p14:creationId xmlns:p14="http://schemas.microsoft.com/office/powerpoint/2010/main" val="31373114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387897-5E88-4DC9-B630-2686B33E51D0}"/>
              </a:ext>
            </a:extLst>
          </p:cNvPr>
          <p:cNvSpPr>
            <a:spLocks noGrp="1"/>
          </p:cNvSpPr>
          <p:nvPr>
            <p:ph type="title"/>
          </p:nvPr>
        </p:nvSpPr>
        <p:spPr>
          <a:xfrm>
            <a:off x="287383" y="365127"/>
            <a:ext cx="8595360" cy="606423"/>
          </a:xfrm>
        </p:spPr>
        <p:txBody>
          <a:bodyPr>
            <a:normAutofit fontScale="90000"/>
          </a:bodyPr>
          <a:lstStyle/>
          <a:p>
            <a:r>
              <a:rPr lang="en-GB" sz="3300" b="1" dirty="0"/>
              <a:t>Question - (D3) Maintenance and update of the SBR</a:t>
            </a:r>
          </a:p>
        </p:txBody>
      </p:sp>
      <p:sp>
        <p:nvSpPr>
          <p:cNvPr id="3" name="コンテンツ プレースホルダー 2">
            <a:extLst>
              <a:ext uri="{FF2B5EF4-FFF2-40B4-BE49-F238E27FC236}">
                <a16:creationId xmlns:a16="http://schemas.microsoft.com/office/drawing/2014/main" id="{82E3A118-42F9-4A1B-8348-626B77053736}"/>
              </a:ext>
            </a:extLst>
          </p:cNvPr>
          <p:cNvSpPr>
            <a:spLocks noGrp="1"/>
          </p:cNvSpPr>
          <p:nvPr>
            <p:ph idx="1"/>
          </p:nvPr>
        </p:nvSpPr>
        <p:spPr>
          <a:xfrm>
            <a:off x="628650" y="1104900"/>
            <a:ext cx="7886700" cy="5534025"/>
          </a:xfrm>
        </p:spPr>
        <p:txBody>
          <a:bodyPr>
            <a:normAutofit/>
          </a:bodyPr>
          <a:lstStyle/>
          <a:p>
            <a:pPr marL="0" indent="0">
              <a:buNone/>
            </a:pPr>
            <a:r>
              <a:rPr lang="en-GB" i="1" dirty="0"/>
              <a:t>Can you think of other characteristics at the  mature stage?</a:t>
            </a:r>
          </a:p>
          <a:p>
            <a:pPr marL="0" indent="0">
              <a:buNone/>
            </a:pPr>
            <a:r>
              <a:rPr lang="en-GB" dirty="0"/>
              <a:t>Early stage</a:t>
            </a:r>
          </a:p>
          <a:p>
            <a:pPr marL="457200" indent="-457200">
              <a:buAutoNum type="arabicPeriod"/>
            </a:pPr>
            <a:r>
              <a:rPr lang="en-US" dirty="0"/>
              <a:t>The economic census frame may be updated using surveys (not a dedicated one).In general, the maintenance procedures run on a reference period with a significant lag (This hampers the survey data collection)</a:t>
            </a:r>
          </a:p>
          <a:p>
            <a:pPr marL="457200" indent="-457200">
              <a:buAutoNum type="arabicPeriod"/>
            </a:pPr>
            <a:r>
              <a:rPr lang="en-US" dirty="0"/>
              <a:t>The SBR team is relatively small compared to the population of the country and national statistical office.</a:t>
            </a:r>
          </a:p>
          <a:p>
            <a:pPr marL="457200" indent="-457200">
              <a:buAutoNum type="arabicPeriod"/>
            </a:pPr>
            <a:r>
              <a:rPr lang="en-US" dirty="0"/>
              <a:t>The SBR is not updated on a regular basis.</a:t>
            </a:r>
          </a:p>
          <a:p>
            <a:pPr marL="0" indent="0">
              <a:buNone/>
            </a:pPr>
            <a:endParaRPr lang="en-GB" dirty="0"/>
          </a:p>
          <a:p>
            <a:pPr marL="0" indent="0">
              <a:buNone/>
            </a:pPr>
            <a:endParaRPr lang="en-GB" i="1" dirty="0"/>
          </a:p>
          <a:p>
            <a:pPr marL="0" indent="0">
              <a:buNone/>
            </a:pPr>
            <a:endParaRPr lang="en-GB" dirty="0"/>
          </a:p>
          <a:p>
            <a:pPr marL="514350" indent="-514350">
              <a:buAutoNum type="alphaLcParenBoth"/>
            </a:pPr>
            <a:endParaRPr lang="en-GB" dirty="0"/>
          </a:p>
        </p:txBody>
      </p:sp>
    </p:spTree>
    <p:extLst>
      <p:ext uri="{BB962C8B-B14F-4D97-AF65-F5344CB8AC3E}">
        <p14:creationId xmlns:p14="http://schemas.microsoft.com/office/powerpoint/2010/main" val="1329671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387897-5E88-4DC9-B630-2686B33E51D0}"/>
              </a:ext>
            </a:extLst>
          </p:cNvPr>
          <p:cNvSpPr>
            <a:spLocks noGrp="1"/>
          </p:cNvSpPr>
          <p:nvPr>
            <p:ph type="title"/>
          </p:nvPr>
        </p:nvSpPr>
        <p:spPr>
          <a:xfrm>
            <a:off x="628650" y="365127"/>
            <a:ext cx="8397784" cy="606423"/>
          </a:xfrm>
        </p:spPr>
        <p:txBody>
          <a:bodyPr>
            <a:normAutofit fontScale="90000"/>
          </a:bodyPr>
          <a:lstStyle/>
          <a:p>
            <a:r>
              <a:rPr lang="en-GB" sz="3300" b="1" dirty="0"/>
              <a:t>Question - (D3) Maintenance and update of the SBR</a:t>
            </a:r>
          </a:p>
        </p:txBody>
      </p:sp>
      <p:sp>
        <p:nvSpPr>
          <p:cNvPr id="3" name="コンテンツ プレースホルダー 2">
            <a:extLst>
              <a:ext uri="{FF2B5EF4-FFF2-40B4-BE49-F238E27FC236}">
                <a16:creationId xmlns:a16="http://schemas.microsoft.com/office/drawing/2014/main" id="{82E3A118-42F9-4A1B-8348-626B77053736}"/>
              </a:ext>
            </a:extLst>
          </p:cNvPr>
          <p:cNvSpPr>
            <a:spLocks noGrp="1"/>
          </p:cNvSpPr>
          <p:nvPr>
            <p:ph idx="1"/>
          </p:nvPr>
        </p:nvSpPr>
        <p:spPr>
          <a:xfrm>
            <a:off x="628650" y="1104900"/>
            <a:ext cx="7886700" cy="5534025"/>
          </a:xfrm>
        </p:spPr>
        <p:txBody>
          <a:bodyPr>
            <a:normAutofit/>
          </a:bodyPr>
          <a:lstStyle/>
          <a:p>
            <a:pPr marL="0" indent="0">
              <a:buNone/>
            </a:pPr>
            <a:r>
              <a:rPr lang="en-GB" i="1" dirty="0"/>
              <a:t>Can you think of other characteristics at the mature stage?</a:t>
            </a:r>
          </a:p>
          <a:p>
            <a:pPr marL="0" indent="0">
              <a:buNone/>
            </a:pPr>
            <a:r>
              <a:rPr lang="en-GB" dirty="0"/>
              <a:t>Mature stage</a:t>
            </a:r>
          </a:p>
          <a:p>
            <a:pPr marL="457200" indent="-457200">
              <a:buAutoNum type="arabicPeriod"/>
            </a:pPr>
            <a:r>
              <a:rPr lang="en-US" dirty="0"/>
              <a:t> Methods of making changes to the records, the ways of maintaining the integrity of the records, and keeping a log of all such changes are well developed and documented.</a:t>
            </a:r>
          </a:p>
          <a:p>
            <a:pPr marL="457200" indent="-457200">
              <a:buAutoNum type="arabicPeriod"/>
            </a:pPr>
            <a:r>
              <a:rPr lang="en-US" dirty="0"/>
              <a:t>There may also be a periodic census used to update the SBR as well.</a:t>
            </a:r>
          </a:p>
          <a:p>
            <a:pPr marL="457200" indent="-457200">
              <a:buAutoNum type="arabicPeriod"/>
            </a:pPr>
            <a:r>
              <a:rPr lang="en-US" dirty="0"/>
              <a:t> The primary data sources are used to update the SBR on a regular basis at sub annual frequency.</a:t>
            </a:r>
          </a:p>
          <a:p>
            <a:pPr marL="457200" indent="-457200">
              <a:buAutoNum type="arabicPeriod"/>
            </a:pPr>
            <a:endParaRPr lang="en-GB" dirty="0"/>
          </a:p>
          <a:p>
            <a:pPr marL="0" indent="0">
              <a:buNone/>
            </a:pPr>
            <a:endParaRPr lang="en-GB" i="1" dirty="0"/>
          </a:p>
          <a:p>
            <a:pPr marL="0" indent="0">
              <a:buNone/>
            </a:pPr>
            <a:endParaRPr lang="en-GB" dirty="0"/>
          </a:p>
          <a:p>
            <a:pPr marL="514350" indent="-514350">
              <a:buAutoNum type="alphaLcParenBoth"/>
            </a:pPr>
            <a:endParaRPr lang="en-GB" dirty="0"/>
          </a:p>
        </p:txBody>
      </p:sp>
    </p:spTree>
    <p:extLst>
      <p:ext uri="{BB962C8B-B14F-4D97-AF65-F5344CB8AC3E}">
        <p14:creationId xmlns:p14="http://schemas.microsoft.com/office/powerpoint/2010/main" val="39926001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2015C894-F38F-47DB-81B4-2DF22D52CC3E}"/>
              </a:ext>
            </a:extLst>
          </p:cNvPr>
          <p:cNvSpPr>
            <a:spLocks noGrp="1"/>
          </p:cNvSpPr>
          <p:nvPr>
            <p:ph type="title"/>
          </p:nvPr>
        </p:nvSpPr>
        <p:spPr>
          <a:xfrm>
            <a:off x="127609" y="298798"/>
            <a:ext cx="6611394" cy="606423"/>
          </a:xfrm>
        </p:spPr>
        <p:txBody>
          <a:bodyPr>
            <a:normAutofit fontScale="90000"/>
          </a:bodyPr>
          <a:lstStyle/>
          <a:p>
            <a:r>
              <a:rPr lang="en-GB" sz="3300" b="1" dirty="0"/>
              <a:t>(D3) Maintenance and update of the SBR</a:t>
            </a:r>
          </a:p>
        </p:txBody>
      </p:sp>
      <p:sp>
        <p:nvSpPr>
          <p:cNvPr id="10" name="テキスト ボックス 9">
            <a:extLst>
              <a:ext uri="{FF2B5EF4-FFF2-40B4-BE49-F238E27FC236}">
                <a16:creationId xmlns:a16="http://schemas.microsoft.com/office/drawing/2014/main" id="{8D3D7946-1DBF-447F-B8DE-41231C40B933}"/>
              </a:ext>
            </a:extLst>
          </p:cNvPr>
          <p:cNvSpPr txBox="1"/>
          <p:nvPr/>
        </p:nvSpPr>
        <p:spPr>
          <a:xfrm>
            <a:off x="964405" y="1300162"/>
            <a:ext cx="7770019" cy="2031325"/>
          </a:xfrm>
          <a:prstGeom prst="rect">
            <a:avLst/>
          </a:prstGeom>
          <a:noFill/>
        </p:spPr>
        <p:txBody>
          <a:bodyPr wrap="square">
            <a:spAutoFit/>
          </a:bodyPr>
          <a:lstStyle/>
          <a:p>
            <a:r>
              <a:rPr lang="en-GB" b="1" dirty="0"/>
              <a:t>Mature stage:</a:t>
            </a:r>
          </a:p>
          <a:p>
            <a:r>
              <a:rPr lang="en-GB"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Maintenance procedures are in place to integrate and transform administrative</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 data into statistical units through </a:t>
            </a:r>
            <a:r>
              <a:rPr lang="en-US" sz="1800" u="sng" dirty="0">
                <a:effectLst/>
                <a:latin typeface="Calibri" panose="020F0502020204030204" pitchFamily="34" charset="0"/>
                <a:ea typeface="Times New Roman" panose="02020603050405020304" pitchFamily="18" charset="0"/>
              </a:rPr>
              <a:t>profiling</a:t>
            </a:r>
            <a:r>
              <a:rPr lang="en-US" sz="1800" dirty="0">
                <a:effectLst/>
                <a:latin typeface="Calibri" panose="020F0502020204030204" pitchFamily="34" charset="0"/>
                <a:ea typeface="Times New Roman" panose="02020603050405020304" pitchFamily="18" charset="0"/>
              </a:rPr>
              <a:t>.</a:t>
            </a:r>
          </a:p>
          <a:p>
            <a:r>
              <a:rPr lang="en-US" dirty="0">
                <a:latin typeface="Calibri" panose="020F0502020204030204" pitchFamily="34" charset="0"/>
                <a:ea typeface="Times New Roman" panose="02020603050405020304" pitchFamily="18" charset="0"/>
              </a:rPr>
              <a:t> * </a:t>
            </a:r>
            <a:r>
              <a:rPr lang="en-US" sz="1800" dirty="0">
                <a:effectLst/>
                <a:latin typeface="Calibri" panose="020F0502020204030204" pitchFamily="34" charset="0"/>
                <a:ea typeface="Times New Roman" panose="02020603050405020304" pitchFamily="18" charset="0"/>
              </a:rPr>
              <a:t>Profiling team engages with the largest and </a:t>
            </a:r>
            <a:r>
              <a:rPr lang="en-US" sz="1800" u="sng" dirty="0">
                <a:effectLst/>
                <a:latin typeface="Calibri" panose="020F0502020204030204" pitchFamily="34" charset="0"/>
                <a:ea typeface="Times New Roman" panose="02020603050405020304" pitchFamily="18" charset="0"/>
              </a:rPr>
              <a:t>most statistically significant</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    </a:t>
            </a:r>
            <a:r>
              <a:rPr lang="en-US" sz="1800" u="sng" dirty="0">
                <a:effectLst/>
                <a:latin typeface="Calibri" panose="020F0502020204030204" pitchFamily="34" charset="0"/>
                <a:ea typeface="Times New Roman" panose="02020603050405020304" pitchFamily="18" charset="0"/>
              </a:rPr>
              <a:t>organizations</a:t>
            </a:r>
            <a:r>
              <a:rPr lang="en-US" sz="1800" dirty="0">
                <a:effectLst/>
                <a:latin typeface="Calibri" panose="020F0502020204030204" pitchFamily="34" charset="0"/>
                <a:ea typeface="Times New Roman" panose="02020603050405020304" pitchFamily="18" charset="0"/>
              </a:rPr>
              <a:t> for a nation’s economy.</a:t>
            </a:r>
          </a:p>
          <a:p>
            <a:endParaRPr lang="en-US" dirty="0">
              <a:highlight>
                <a:srgbClr val="D3D3D3"/>
              </a:highlight>
              <a:latin typeface="Calibri" panose="020F0502020204030204" pitchFamily="34" charset="0"/>
            </a:endParaRPr>
          </a:p>
          <a:p>
            <a:endParaRPr lang="en-GB" dirty="0"/>
          </a:p>
        </p:txBody>
      </p:sp>
      <p:sp>
        <p:nvSpPr>
          <p:cNvPr id="11" name="テキスト ボックス 10">
            <a:extLst>
              <a:ext uri="{FF2B5EF4-FFF2-40B4-BE49-F238E27FC236}">
                <a16:creationId xmlns:a16="http://schemas.microsoft.com/office/drawing/2014/main" id="{17B77A7B-A99D-458A-A2C8-BB8BDE6ADD43}"/>
              </a:ext>
            </a:extLst>
          </p:cNvPr>
          <p:cNvSpPr txBox="1"/>
          <p:nvPr/>
        </p:nvSpPr>
        <p:spPr>
          <a:xfrm>
            <a:off x="964405" y="3259267"/>
            <a:ext cx="8112920" cy="3139321"/>
          </a:xfrm>
          <a:prstGeom prst="rect">
            <a:avLst/>
          </a:prstGeom>
          <a:noFill/>
        </p:spPr>
        <p:txBody>
          <a:bodyPr wrap="square">
            <a:spAutoFit/>
          </a:bodyPr>
          <a:lstStyle/>
          <a:p>
            <a:r>
              <a:rPr lang="en-GB" b="1" dirty="0"/>
              <a:t>Advanced stage:</a:t>
            </a:r>
          </a:p>
          <a:p>
            <a:r>
              <a:rPr lang="en-US" sz="1800" dirty="0">
                <a:effectLst/>
                <a:latin typeface="Calibri" panose="020F0502020204030204" pitchFamily="34" charset="0"/>
                <a:ea typeface="Times New Roman" panose="02020603050405020304" pitchFamily="18" charset="0"/>
              </a:rPr>
              <a:t>Profiling </a:t>
            </a:r>
          </a:p>
          <a:p>
            <a:r>
              <a:rPr lang="en-US" sz="1800" dirty="0">
                <a:effectLst/>
                <a:latin typeface="Calibri" panose="020F0502020204030204" pitchFamily="34" charset="0"/>
                <a:ea typeface="Times New Roman" panose="02020603050405020304" pitchFamily="18" charset="0"/>
              </a:rPr>
              <a:t> - </a:t>
            </a:r>
            <a:r>
              <a:rPr lang="en-US" sz="1800" u="sng" dirty="0">
                <a:effectLst/>
                <a:latin typeface="Calibri" panose="020F0502020204030204" pitchFamily="34" charset="0"/>
                <a:ea typeface="Times New Roman" panose="02020603050405020304" pitchFamily="18" charset="0"/>
              </a:rPr>
              <a:t>covers a substantial proportion </a:t>
            </a:r>
            <a:r>
              <a:rPr lang="en-US" sz="1800" dirty="0">
                <a:effectLst/>
                <a:latin typeface="Calibri" panose="020F0502020204030204" pitchFamily="34" charset="0"/>
                <a:ea typeface="Times New Roman" panose="02020603050405020304" pitchFamily="18" charset="0"/>
              </a:rPr>
              <a:t>of a country economic activity in terms of</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 industry value add;</a:t>
            </a:r>
          </a:p>
          <a:p>
            <a:r>
              <a:rPr lang="en-US" dirty="0">
                <a:latin typeface="Calibri" panose="020F0502020204030204" pitchFamily="34" charset="0"/>
                <a:ea typeface="Times New Roman" panose="02020603050405020304" pitchFamily="18" charset="0"/>
              </a:rPr>
              <a:t>  - </a:t>
            </a:r>
            <a:r>
              <a:rPr lang="en-US" sz="1800" dirty="0">
                <a:effectLst/>
                <a:latin typeface="Calibri" panose="020F0502020204030204" pitchFamily="34" charset="0"/>
                <a:ea typeface="Times New Roman" panose="02020603050405020304" pitchFamily="18" charset="0"/>
              </a:rPr>
              <a:t>ensures that where there are significant contributors to economic activity;</a:t>
            </a:r>
          </a:p>
          <a:p>
            <a:r>
              <a:rPr lang="en-US" dirty="0">
                <a:latin typeface="Calibri" panose="020F0502020204030204" pitchFamily="34" charset="0"/>
                <a:ea typeface="Times New Roman" panose="02020603050405020304" pitchFamily="18" charset="0"/>
              </a:rPr>
              <a:t>  - </a:t>
            </a:r>
            <a:r>
              <a:rPr lang="en-US" sz="1800" dirty="0">
                <a:effectLst/>
                <a:latin typeface="Calibri" panose="020F0502020204030204" pitchFamily="34" charset="0"/>
                <a:ea typeface="Times New Roman" panose="02020603050405020304" pitchFamily="18" charset="0"/>
              </a:rPr>
              <a:t>uses timely administrative data to identify units for investigation.</a:t>
            </a:r>
          </a:p>
          <a:p>
            <a:endParaRPr lang="en-US" dirty="0">
              <a:latin typeface="Calibri" panose="020F0502020204030204" pitchFamily="34" charset="0"/>
            </a:endParaRPr>
          </a:p>
          <a:p>
            <a:r>
              <a:rPr lang="en-US" dirty="0">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There is a </a:t>
            </a:r>
            <a:r>
              <a:rPr lang="en-US" sz="1800" u="sng" dirty="0">
                <a:effectLst/>
                <a:latin typeface="Calibri" panose="020F0502020204030204" pitchFamily="34" charset="0"/>
                <a:ea typeface="Times New Roman" panose="02020603050405020304" pitchFamily="18" charset="0"/>
              </a:rPr>
              <a:t>nationally consistent unique identifier</a:t>
            </a:r>
            <a:r>
              <a:rPr lang="en-US" sz="1800" dirty="0">
                <a:effectLst/>
                <a:latin typeface="Calibri" panose="020F0502020204030204" pitchFamily="34" charset="0"/>
                <a:ea typeface="Times New Roman" panose="02020603050405020304" pitchFamily="18" charset="0"/>
              </a:rPr>
              <a:t> used to maintain and identify</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 economic units from a whole of government perspective.</a:t>
            </a:r>
          </a:p>
          <a:p>
            <a:endParaRPr lang="en-US" sz="1800" dirty="0">
              <a:effectLst/>
              <a:latin typeface="Calibri" panose="020F0502020204030204" pitchFamily="34" charset="0"/>
              <a:ea typeface="Times New Roman" panose="02020603050405020304" pitchFamily="18" charset="0"/>
            </a:endParaRPr>
          </a:p>
          <a:p>
            <a:r>
              <a:rPr lang="en-US" dirty="0">
                <a:latin typeface="Calibri" panose="020F0502020204030204" pitchFamily="34" charset="0"/>
              </a:rPr>
              <a:t> </a:t>
            </a:r>
            <a:endParaRPr lang="en-GB" dirty="0"/>
          </a:p>
        </p:txBody>
      </p:sp>
      <p:sp>
        <p:nvSpPr>
          <p:cNvPr id="15" name="矢印: 下 14">
            <a:extLst>
              <a:ext uri="{FF2B5EF4-FFF2-40B4-BE49-F238E27FC236}">
                <a16:creationId xmlns:a16="http://schemas.microsoft.com/office/drawing/2014/main" id="{1B914470-3130-4A9B-B87F-33588E5D39BB}"/>
              </a:ext>
            </a:extLst>
          </p:cNvPr>
          <p:cNvSpPr/>
          <p:nvPr/>
        </p:nvSpPr>
        <p:spPr>
          <a:xfrm>
            <a:off x="501254" y="1300162"/>
            <a:ext cx="469106" cy="4729163"/>
          </a:xfrm>
          <a:prstGeom prst="downArrow">
            <a:avLst/>
          </a:prstGeom>
          <a:gradFill flip="none" rotWithShape="1">
            <a:gsLst>
              <a:gs pos="0">
                <a:schemeClr val="bg2">
                  <a:lumMod val="25000"/>
                </a:schemeClr>
              </a:gs>
              <a:gs pos="50000">
                <a:schemeClr val="bg2">
                  <a:lumMod val="50000"/>
                </a:schemeClr>
              </a:gs>
              <a:gs pos="100000">
                <a:schemeClr val="bg2">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図 11">
            <a:extLst>
              <a:ext uri="{FF2B5EF4-FFF2-40B4-BE49-F238E27FC236}">
                <a16:creationId xmlns:a16="http://schemas.microsoft.com/office/drawing/2014/main" id="{D7C4BA43-94C4-429E-B281-289B2DAF3044}"/>
              </a:ext>
            </a:extLst>
          </p:cNvPr>
          <p:cNvPicPr>
            <a:picLocks noChangeAspect="1"/>
          </p:cNvPicPr>
          <p:nvPr/>
        </p:nvPicPr>
        <p:blipFill>
          <a:blip r:embed="rId3"/>
          <a:stretch>
            <a:fillRect/>
          </a:stretch>
        </p:blipFill>
        <p:spPr>
          <a:xfrm>
            <a:off x="6561085" y="46562"/>
            <a:ext cx="2516240" cy="1110893"/>
          </a:xfrm>
          <a:prstGeom prst="rect">
            <a:avLst/>
          </a:prstGeom>
        </p:spPr>
      </p:pic>
    </p:spTree>
    <p:extLst>
      <p:ext uri="{BB962C8B-B14F-4D97-AF65-F5344CB8AC3E}">
        <p14:creationId xmlns:p14="http://schemas.microsoft.com/office/powerpoint/2010/main" val="1139816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387897-5E88-4DC9-B630-2686B33E51D0}"/>
              </a:ext>
            </a:extLst>
          </p:cNvPr>
          <p:cNvSpPr>
            <a:spLocks noGrp="1"/>
          </p:cNvSpPr>
          <p:nvPr>
            <p:ph type="title"/>
          </p:nvPr>
        </p:nvSpPr>
        <p:spPr>
          <a:xfrm>
            <a:off x="127609" y="298798"/>
            <a:ext cx="6611394" cy="606423"/>
          </a:xfrm>
        </p:spPr>
        <p:txBody>
          <a:bodyPr>
            <a:normAutofit fontScale="90000"/>
          </a:bodyPr>
          <a:lstStyle/>
          <a:p>
            <a:r>
              <a:rPr lang="en-GB" sz="3300" b="1" dirty="0"/>
              <a:t>(D1) Legal and institutional framework</a:t>
            </a:r>
          </a:p>
        </p:txBody>
      </p:sp>
      <p:sp>
        <p:nvSpPr>
          <p:cNvPr id="8" name="スライド番号プレースホルダー 7">
            <a:extLst>
              <a:ext uri="{FF2B5EF4-FFF2-40B4-BE49-F238E27FC236}">
                <a16:creationId xmlns:a16="http://schemas.microsoft.com/office/drawing/2014/main" id="{B79C58A1-A451-4133-9866-30BAC2628083}"/>
              </a:ext>
            </a:extLst>
          </p:cNvPr>
          <p:cNvSpPr>
            <a:spLocks noGrp="1"/>
          </p:cNvSpPr>
          <p:nvPr>
            <p:ph type="sldNum" sz="quarter" idx="12"/>
          </p:nvPr>
        </p:nvSpPr>
        <p:spPr/>
        <p:txBody>
          <a:bodyPr/>
          <a:lstStyle/>
          <a:p>
            <a:fld id="{44F5F059-2D2C-4A3A-9A0E-E1E7B2B0A3E6}" type="slidenum">
              <a:rPr lang="en-GB" smtClean="0"/>
              <a:t>6</a:t>
            </a:fld>
            <a:endParaRPr lang="en-GB"/>
          </a:p>
        </p:txBody>
      </p:sp>
      <p:sp>
        <p:nvSpPr>
          <p:cNvPr id="5" name="テキスト ボックス 4">
            <a:extLst>
              <a:ext uri="{FF2B5EF4-FFF2-40B4-BE49-F238E27FC236}">
                <a16:creationId xmlns:a16="http://schemas.microsoft.com/office/drawing/2014/main" id="{0EC47793-B1E8-490F-B61D-1D3D92211237}"/>
              </a:ext>
            </a:extLst>
          </p:cNvPr>
          <p:cNvSpPr txBox="1"/>
          <p:nvPr/>
        </p:nvSpPr>
        <p:spPr>
          <a:xfrm>
            <a:off x="655799" y="1167367"/>
            <a:ext cx="7621556" cy="707886"/>
          </a:xfrm>
          <a:prstGeom prst="rect">
            <a:avLst/>
          </a:prstGeom>
          <a:noFill/>
        </p:spPr>
        <p:txBody>
          <a:bodyPr wrap="square" rtlCol="0">
            <a:spAutoFit/>
          </a:bodyPr>
          <a:lstStyle/>
          <a:p>
            <a:r>
              <a:rPr lang="en-GB" sz="2000" dirty="0">
                <a:effectLst/>
                <a:latin typeface="Meiryo UI" panose="020B0604030504040204" pitchFamily="50" charset="-128"/>
                <a:ea typeface="Meiryo UI" panose="020B0604030504040204" pitchFamily="50" charset="-128"/>
              </a:rPr>
              <a:t>This dimension refers to the legal and institutional framework relevant for establishing and maintaining a SBR.</a:t>
            </a:r>
            <a:endParaRPr lang="en-GB" sz="2000" dirty="0">
              <a:effectLst/>
              <a:latin typeface="Arial" panose="020B0604020202020204" pitchFamily="34" charset="0"/>
            </a:endParaRPr>
          </a:p>
        </p:txBody>
      </p:sp>
      <p:graphicFrame>
        <p:nvGraphicFramePr>
          <p:cNvPr id="33" name="コンテンツ プレースホルダー 3">
            <a:extLst>
              <a:ext uri="{FF2B5EF4-FFF2-40B4-BE49-F238E27FC236}">
                <a16:creationId xmlns:a16="http://schemas.microsoft.com/office/drawing/2014/main" id="{A8E869D3-3FA2-425A-BA78-471EFF2CBD38}"/>
              </a:ext>
            </a:extLst>
          </p:cNvPr>
          <p:cNvGraphicFramePr>
            <a:graphicFrameLocks/>
          </p:cNvGraphicFramePr>
          <p:nvPr/>
        </p:nvGraphicFramePr>
        <p:xfrm>
          <a:off x="2019430" y="2399483"/>
          <a:ext cx="6257925" cy="3243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 name="テキスト ボックス 33">
            <a:extLst>
              <a:ext uri="{FF2B5EF4-FFF2-40B4-BE49-F238E27FC236}">
                <a16:creationId xmlns:a16="http://schemas.microsoft.com/office/drawing/2014/main" id="{C99AEF71-98CE-4C5A-8E6A-40A925238B70}"/>
              </a:ext>
            </a:extLst>
          </p:cNvPr>
          <p:cNvSpPr txBox="1"/>
          <p:nvPr/>
        </p:nvSpPr>
        <p:spPr>
          <a:xfrm>
            <a:off x="118609" y="4887012"/>
            <a:ext cx="2319791" cy="553998"/>
          </a:xfrm>
          <a:prstGeom prst="rect">
            <a:avLst/>
          </a:prstGeom>
          <a:noFill/>
        </p:spPr>
        <p:txBody>
          <a:bodyPr wrap="square" rtlCol="0">
            <a:spAutoFit/>
          </a:bodyPr>
          <a:lstStyle/>
          <a:p>
            <a:r>
              <a:rPr lang="en-GB" sz="3000" dirty="0">
                <a:solidFill>
                  <a:schemeClr val="bg1">
                    <a:lumMod val="75000"/>
                  </a:schemeClr>
                </a:solidFill>
              </a:rPr>
              <a:t>preliminary</a:t>
            </a:r>
          </a:p>
        </p:txBody>
      </p:sp>
      <p:sp>
        <p:nvSpPr>
          <p:cNvPr id="35" name="二等辺三角形 34">
            <a:extLst>
              <a:ext uri="{FF2B5EF4-FFF2-40B4-BE49-F238E27FC236}">
                <a16:creationId xmlns:a16="http://schemas.microsoft.com/office/drawing/2014/main" id="{2EE41E25-1197-4DA9-BDA0-785AAB4198DD}"/>
              </a:ext>
            </a:extLst>
          </p:cNvPr>
          <p:cNvSpPr/>
          <p:nvPr/>
        </p:nvSpPr>
        <p:spPr>
          <a:xfrm>
            <a:off x="1472612" y="4578402"/>
            <a:ext cx="331467" cy="331467"/>
          </a:xfrm>
          <a:prstGeom prst="triangle">
            <a:avLst>
              <a:gd name="adj" fmla="val 100000"/>
            </a:avLst>
          </a:prstGeom>
          <a:solidFill>
            <a:schemeClr val="accent6">
              <a:lumMod val="40000"/>
              <a:lumOff val="6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dirty="0"/>
          </a:p>
        </p:txBody>
      </p:sp>
    </p:spTree>
    <p:extLst>
      <p:ext uri="{BB962C8B-B14F-4D97-AF65-F5344CB8AC3E}">
        <p14:creationId xmlns:p14="http://schemas.microsoft.com/office/powerpoint/2010/main" val="16150237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387897-5E88-4DC9-B630-2686B33E51D0}"/>
              </a:ext>
            </a:extLst>
          </p:cNvPr>
          <p:cNvSpPr>
            <a:spLocks noGrp="1"/>
          </p:cNvSpPr>
          <p:nvPr>
            <p:ph type="title"/>
          </p:nvPr>
        </p:nvSpPr>
        <p:spPr>
          <a:xfrm>
            <a:off x="404949" y="365127"/>
            <a:ext cx="8477793" cy="606423"/>
          </a:xfrm>
        </p:spPr>
        <p:txBody>
          <a:bodyPr>
            <a:normAutofit fontScale="90000"/>
          </a:bodyPr>
          <a:lstStyle/>
          <a:p>
            <a:r>
              <a:rPr lang="en-GB" sz="3300" b="1" dirty="0"/>
              <a:t>Question - (D3) Maintenance and update of the SBR</a:t>
            </a:r>
          </a:p>
        </p:txBody>
      </p:sp>
      <p:sp>
        <p:nvSpPr>
          <p:cNvPr id="3" name="コンテンツ プレースホルダー 2">
            <a:extLst>
              <a:ext uri="{FF2B5EF4-FFF2-40B4-BE49-F238E27FC236}">
                <a16:creationId xmlns:a16="http://schemas.microsoft.com/office/drawing/2014/main" id="{82E3A118-42F9-4A1B-8348-626B77053736}"/>
              </a:ext>
            </a:extLst>
          </p:cNvPr>
          <p:cNvSpPr>
            <a:spLocks noGrp="1"/>
          </p:cNvSpPr>
          <p:nvPr>
            <p:ph idx="1"/>
          </p:nvPr>
        </p:nvSpPr>
        <p:spPr>
          <a:xfrm>
            <a:off x="628650" y="1104900"/>
            <a:ext cx="7886700" cy="5534025"/>
          </a:xfrm>
        </p:spPr>
        <p:txBody>
          <a:bodyPr>
            <a:normAutofit/>
          </a:bodyPr>
          <a:lstStyle/>
          <a:p>
            <a:pPr marL="0" indent="0">
              <a:buNone/>
            </a:pPr>
            <a:r>
              <a:rPr lang="en-GB" i="1" dirty="0"/>
              <a:t>Can you think of other characteristics at the advanced stage?</a:t>
            </a:r>
          </a:p>
          <a:p>
            <a:pPr marL="0" indent="0">
              <a:buNone/>
            </a:pPr>
            <a:endParaRPr lang="en-GB" i="1" dirty="0"/>
          </a:p>
          <a:p>
            <a:pPr marL="0" indent="0">
              <a:buNone/>
            </a:pPr>
            <a:endParaRPr lang="en-GB" i="1" dirty="0"/>
          </a:p>
          <a:p>
            <a:pPr marL="0" indent="0">
              <a:buNone/>
            </a:pPr>
            <a:endParaRPr lang="en-GB" dirty="0"/>
          </a:p>
          <a:p>
            <a:pPr marL="514350" indent="-514350">
              <a:buAutoNum type="alphaLcParenBoth"/>
            </a:pPr>
            <a:endParaRPr lang="en-GB" dirty="0"/>
          </a:p>
        </p:txBody>
      </p:sp>
    </p:spTree>
    <p:extLst>
      <p:ext uri="{BB962C8B-B14F-4D97-AF65-F5344CB8AC3E}">
        <p14:creationId xmlns:p14="http://schemas.microsoft.com/office/powerpoint/2010/main" val="15770480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387897-5E88-4DC9-B630-2686B33E51D0}"/>
              </a:ext>
            </a:extLst>
          </p:cNvPr>
          <p:cNvSpPr>
            <a:spLocks noGrp="1"/>
          </p:cNvSpPr>
          <p:nvPr>
            <p:ph type="title"/>
          </p:nvPr>
        </p:nvSpPr>
        <p:spPr>
          <a:xfrm>
            <a:off x="404949" y="365127"/>
            <a:ext cx="8477793" cy="606423"/>
          </a:xfrm>
        </p:spPr>
        <p:txBody>
          <a:bodyPr>
            <a:normAutofit fontScale="90000"/>
          </a:bodyPr>
          <a:lstStyle/>
          <a:p>
            <a:r>
              <a:rPr lang="en-GB" sz="3300" b="1" dirty="0"/>
              <a:t>Question - (D3) Maintenance and update of the SBR</a:t>
            </a:r>
          </a:p>
        </p:txBody>
      </p:sp>
      <p:sp>
        <p:nvSpPr>
          <p:cNvPr id="3" name="コンテンツ プレースホルダー 2">
            <a:extLst>
              <a:ext uri="{FF2B5EF4-FFF2-40B4-BE49-F238E27FC236}">
                <a16:creationId xmlns:a16="http://schemas.microsoft.com/office/drawing/2014/main" id="{82E3A118-42F9-4A1B-8348-626B77053736}"/>
              </a:ext>
            </a:extLst>
          </p:cNvPr>
          <p:cNvSpPr>
            <a:spLocks noGrp="1"/>
          </p:cNvSpPr>
          <p:nvPr>
            <p:ph idx="1"/>
          </p:nvPr>
        </p:nvSpPr>
        <p:spPr>
          <a:xfrm>
            <a:off x="628650" y="971550"/>
            <a:ext cx="7886700" cy="5616575"/>
          </a:xfrm>
        </p:spPr>
        <p:txBody>
          <a:bodyPr>
            <a:normAutofit fontScale="85000" lnSpcReduction="20000"/>
          </a:bodyPr>
          <a:lstStyle/>
          <a:p>
            <a:pPr marL="0" indent="0">
              <a:buNone/>
            </a:pPr>
            <a:r>
              <a:rPr lang="en-GB" i="1" dirty="0"/>
              <a:t>Can you think of other characteristics at the advanced stage?</a:t>
            </a:r>
          </a:p>
          <a:p>
            <a:pPr marL="0" indent="0">
              <a:buNone/>
            </a:pPr>
            <a:endParaRPr lang="en-GB" i="1" dirty="0"/>
          </a:p>
          <a:p>
            <a:pPr marL="457200" indent="-457200">
              <a:buFont typeface="+mj-lt"/>
              <a:buAutoNum type="arabicPeriod"/>
            </a:pPr>
            <a:r>
              <a:rPr lang="en-US" i="1" dirty="0"/>
              <a:t>T</a:t>
            </a:r>
            <a:r>
              <a:rPr lang="en-US" dirty="0"/>
              <a:t>he SBR is updated on a sub-annual basis in line with the updates from the data sources.</a:t>
            </a:r>
          </a:p>
          <a:p>
            <a:pPr marL="457200" indent="-457200">
              <a:buFont typeface="+mj-lt"/>
              <a:buAutoNum type="arabicPeriod"/>
            </a:pPr>
            <a:r>
              <a:rPr lang="en-US" dirty="0"/>
              <a:t>The government databases include all key data requirements for the SBR.</a:t>
            </a:r>
          </a:p>
          <a:p>
            <a:pPr marL="457200" indent="-457200">
              <a:buFont typeface="+mj-lt"/>
              <a:buAutoNum type="arabicPeriod"/>
            </a:pPr>
            <a:r>
              <a:rPr lang="en-US" dirty="0"/>
              <a:t>The SBR combines / integrates data from many sources so that it reflects the real world.</a:t>
            </a:r>
          </a:p>
          <a:p>
            <a:pPr marL="457200" indent="-457200">
              <a:buFont typeface="+mj-lt"/>
              <a:buAutoNum type="arabicPeriod"/>
            </a:pPr>
            <a:r>
              <a:rPr lang="en-US" dirty="0"/>
              <a:t>Such a system may have one data item derived from one administrative source but many other key data items derived from others; with the NSO determining the rules depending on reliability and timeliness.</a:t>
            </a:r>
          </a:p>
          <a:p>
            <a:pPr marL="457200" indent="-457200">
              <a:buFont typeface="+mj-lt"/>
              <a:buAutoNum type="arabicPeriod"/>
            </a:pPr>
            <a:r>
              <a:rPr lang="en-US" dirty="0"/>
              <a:t>The data items are all derived based on the economic unit’s model.</a:t>
            </a:r>
          </a:p>
          <a:p>
            <a:pPr marL="457200" indent="-457200">
              <a:buFont typeface="+mj-lt"/>
              <a:buAutoNum type="arabicPeriod"/>
            </a:pPr>
            <a:r>
              <a:rPr lang="en-US" dirty="0"/>
              <a:t>Detailed unit record level reports are created which explain all key changes and are made available to all internal stakeholders.</a:t>
            </a:r>
          </a:p>
          <a:p>
            <a:pPr marL="457200" indent="-457200">
              <a:buFont typeface="+mj-lt"/>
              <a:buAutoNum type="arabicPeriod"/>
            </a:pPr>
            <a:endParaRPr lang="en-GB" i="1" dirty="0"/>
          </a:p>
          <a:p>
            <a:pPr marL="0" indent="0">
              <a:buNone/>
            </a:pPr>
            <a:endParaRPr lang="en-GB" dirty="0"/>
          </a:p>
          <a:p>
            <a:pPr marL="514350" indent="-514350">
              <a:buAutoNum type="alphaLcParenBoth"/>
            </a:pPr>
            <a:endParaRPr lang="en-GB" dirty="0"/>
          </a:p>
        </p:txBody>
      </p:sp>
    </p:spTree>
    <p:extLst>
      <p:ext uri="{BB962C8B-B14F-4D97-AF65-F5344CB8AC3E}">
        <p14:creationId xmlns:p14="http://schemas.microsoft.com/office/powerpoint/2010/main" val="31652732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387897-5E88-4DC9-B630-2686B33E51D0}"/>
              </a:ext>
            </a:extLst>
          </p:cNvPr>
          <p:cNvSpPr>
            <a:spLocks noGrp="1"/>
          </p:cNvSpPr>
          <p:nvPr>
            <p:ph type="title"/>
          </p:nvPr>
        </p:nvSpPr>
        <p:spPr>
          <a:xfrm>
            <a:off x="127608" y="298798"/>
            <a:ext cx="7291507" cy="606423"/>
          </a:xfrm>
        </p:spPr>
        <p:txBody>
          <a:bodyPr>
            <a:normAutofit/>
          </a:bodyPr>
          <a:lstStyle/>
          <a:p>
            <a:r>
              <a:rPr lang="en-GB" sz="3300" b="1" dirty="0"/>
              <a:t>(D3) Maintenance and update of the SBR</a:t>
            </a:r>
          </a:p>
        </p:txBody>
      </p:sp>
      <p:grpSp>
        <p:nvGrpSpPr>
          <p:cNvPr id="39" name="グループ化 38">
            <a:extLst>
              <a:ext uri="{FF2B5EF4-FFF2-40B4-BE49-F238E27FC236}">
                <a16:creationId xmlns:a16="http://schemas.microsoft.com/office/drawing/2014/main" id="{EEB39D65-4867-4190-BE15-3BE51F52470E}"/>
              </a:ext>
            </a:extLst>
          </p:cNvPr>
          <p:cNvGrpSpPr/>
          <p:nvPr/>
        </p:nvGrpSpPr>
        <p:grpSpPr>
          <a:xfrm>
            <a:off x="304639" y="2352675"/>
            <a:ext cx="8284441" cy="4002623"/>
            <a:chOff x="304639" y="2886075"/>
            <a:chExt cx="8284441" cy="4002623"/>
          </a:xfrm>
        </p:grpSpPr>
        <p:sp>
          <p:nvSpPr>
            <p:cNvPr id="40" name="テキスト ボックス 39">
              <a:extLst>
                <a:ext uri="{FF2B5EF4-FFF2-40B4-BE49-F238E27FC236}">
                  <a16:creationId xmlns:a16="http://schemas.microsoft.com/office/drawing/2014/main" id="{C7A4448D-F7F5-4B31-9F3B-C2C43879144F}"/>
                </a:ext>
              </a:extLst>
            </p:cNvPr>
            <p:cNvSpPr txBox="1"/>
            <p:nvPr/>
          </p:nvSpPr>
          <p:spPr>
            <a:xfrm>
              <a:off x="369478" y="5389769"/>
              <a:ext cx="1896623" cy="1200329"/>
            </a:xfrm>
            <a:prstGeom prst="rect">
              <a:avLst/>
            </a:prstGeom>
            <a:noFill/>
          </p:spPr>
          <p:txBody>
            <a:bodyPr wrap="square" rtlCol="0">
              <a:spAutoFit/>
            </a:bodyPr>
            <a:lstStyle/>
            <a:p>
              <a:r>
                <a:rPr lang="en-GB" sz="1800" dirty="0"/>
                <a:t>Is maintenance activities effectively undertaken?</a:t>
              </a:r>
              <a:endParaRPr lang="en-GB" dirty="0"/>
            </a:p>
          </p:txBody>
        </p:sp>
        <p:sp>
          <p:nvSpPr>
            <p:cNvPr id="41" name="テキスト ボックス 40">
              <a:extLst>
                <a:ext uri="{FF2B5EF4-FFF2-40B4-BE49-F238E27FC236}">
                  <a16:creationId xmlns:a16="http://schemas.microsoft.com/office/drawing/2014/main" id="{ADB8983F-817D-4AE2-A04C-4A3EC5FFEB29}"/>
                </a:ext>
              </a:extLst>
            </p:cNvPr>
            <p:cNvSpPr txBox="1"/>
            <p:nvPr/>
          </p:nvSpPr>
          <p:spPr>
            <a:xfrm>
              <a:off x="2392765" y="3849537"/>
              <a:ext cx="1847660" cy="2862322"/>
            </a:xfrm>
            <a:prstGeom prst="rect">
              <a:avLst/>
            </a:prstGeom>
            <a:noFill/>
          </p:spPr>
          <p:txBody>
            <a:bodyPr wrap="square" rtlCol="0">
              <a:spAutoFit/>
            </a:bodyPr>
            <a:lstStyle/>
            <a:p>
              <a:r>
                <a:rPr lang="en-GB" dirty="0"/>
                <a:t>Are the m</a:t>
              </a:r>
              <a:r>
                <a:rPr lang="en-GB" sz="1800" dirty="0"/>
                <a:t>ethods of making changes to the records, the ways of maintaining the integrity of the records, and keeping a log of all such changes developed?</a:t>
              </a:r>
              <a:endParaRPr lang="en-GB" dirty="0"/>
            </a:p>
          </p:txBody>
        </p:sp>
        <p:sp>
          <p:nvSpPr>
            <p:cNvPr id="42" name="テキスト ボックス 41">
              <a:extLst>
                <a:ext uri="{FF2B5EF4-FFF2-40B4-BE49-F238E27FC236}">
                  <a16:creationId xmlns:a16="http://schemas.microsoft.com/office/drawing/2014/main" id="{D0B4FD5B-519A-4FEE-A5C4-757EA790E957}"/>
                </a:ext>
              </a:extLst>
            </p:cNvPr>
            <p:cNvSpPr txBox="1"/>
            <p:nvPr/>
          </p:nvSpPr>
          <p:spPr>
            <a:xfrm>
              <a:off x="4450614" y="3885265"/>
              <a:ext cx="1852366" cy="2862322"/>
            </a:xfrm>
            <a:prstGeom prst="rect">
              <a:avLst/>
            </a:prstGeom>
            <a:noFill/>
          </p:spPr>
          <p:txBody>
            <a:bodyPr wrap="square" rtlCol="0">
              <a:spAutoFit/>
            </a:bodyPr>
            <a:lstStyle/>
            <a:p>
              <a:r>
                <a:rPr lang="en-US" sz="1800" dirty="0">
                  <a:effectLst/>
                  <a:latin typeface="Calibri" panose="020F0502020204030204" pitchFamily="34" charset="0"/>
                  <a:ea typeface="Times New Roman" panose="02020603050405020304" pitchFamily="18" charset="0"/>
                </a:rPr>
                <a:t>Validation procedures are done on a regular basis by confronting the multiple sources used to update the SBR (on an at least an annual basis)?</a:t>
              </a:r>
              <a:endParaRPr lang="en-GB" dirty="0"/>
            </a:p>
          </p:txBody>
        </p:sp>
        <p:sp>
          <p:nvSpPr>
            <p:cNvPr id="43" name="テキスト ボックス 42">
              <a:extLst>
                <a:ext uri="{FF2B5EF4-FFF2-40B4-BE49-F238E27FC236}">
                  <a16:creationId xmlns:a16="http://schemas.microsoft.com/office/drawing/2014/main" id="{97D17DBB-52DF-4073-ADB7-33347C208CCE}"/>
                </a:ext>
              </a:extLst>
            </p:cNvPr>
            <p:cNvSpPr txBox="1"/>
            <p:nvPr/>
          </p:nvSpPr>
          <p:spPr>
            <a:xfrm>
              <a:off x="6736714" y="4185948"/>
              <a:ext cx="1852366" cy="2308324"/>
            </a:xfrm>
            <a:prstGeom prst="rect">
              <a:avLst/>
            </a:prstGeom>
            <a:noFill/>
          </p:spPr>
          <p:txBody>
            <a:bodyPr wrap="square" rtlCol="0">
              <a:spAutoFit/>
            </a:bodyPr>
            <a:lstStyle/>
            <a:p>
              <a:r>
                <a:rPr lang="en-GB" sz="1800" dirty="0">
                  <a:effectLst/>
                  <a:latin typeface="Calibri" panose="020F0502020204030204" pitchFamily="34" charset="0"/>
                  <a:ea typeface="Times New Roman" panose="02020603050405020304" pitchFamily="18" charset="0"/>
                </a:rPr>
                <a:t>Profiling covers a substantial proportion of a countries economic activity in terms of industry value add.</a:t>
              </a:r>
              <a:endParaRPr lang="en-GB" dirty="0"/>
            </a:p>
          </p:txBody>
        </p:sp>
        <p:pic>
          <p:nvPicPr>
            <p:cNvPr id="44" name="グラフィックス 43" descr="右矢印 単色塗りつぶし">
              <a:extLst>
                <a:ext uri="{FF2B5EF4-FFF2-40B4-BE49-F238E27FC236}">
                  <a16:creationId xmlns:a16="http://schemas.microsoft.com/office/drawing/2014/main" id="{BBC165D8-E107-493E-9101-E874B02D86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5656" y="5961448"/>
              <a:ext cx="626009" cy="910548"/>
            </a:xfrm>
            <a:prstGeom prst="rect">
              <a:avLst/>
            </a:prstGeom>
          </p:spPr>
        </p:pic>
        <p:pic>
          <p:nvPicPr>
            <p:cNvPr id="45" name="グラフィックス 44" descr="下矢印 単色塗りつぶし">
              <a:extLst>
                <a:ext uri="{FF2B5EF4-FFF2-40B4-BE49-F238E27FC236}">
                  <a16:creationId xmlns:a16="http://schemas.microsoft.com/office/drawing/2014/main" id="{8939AF8F-0078-4DE3-BBAE-F2C36F2FF8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117328">
              <a:off x="1614431" y="4073909"/>
              <a:ext cx="910548" cy="663089"/>
            </a:xfrm>
            <a:prstGeom prst="rect">
              <a:avLst/>
            </a:prstGeom>
          </p:spPr>
        </p:pic>
        <p:pic>
          <p:nvPicPr>
            <p:cNvPr id="46" name="グラフィックス 45" descr="下矢印 単色塗りつぶし">
              <a:extLst>
                <a:ext uri="{FF2B5EF4-FFF2-40B4-BE49-F238E27FC236}">
                  <a16:creationId xmlns:a16="http://schemas.microsoft.com/office/drawing/2014/main" id="{EFC37871-7C25-4A44-9371-9CBD247839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304639" y="4494479"/>
              <a:ext cx="910548" cy="910548"/>
            </a:xfrm>
            <a:prstGeom prst="rect">
              <a:avLst/>
            </a:prstGeom>
          </p:spPr>
        </p:pic>
        <p:pic>
          <p:nvPicPr>
            <p:cNvPr id="47" name="グラフィックス 46" descr="右矢印 単色塗りつぶし">
              <a:extLst>
                <a:ext uri="{FF2B5EF4-FFF2-40B4-BE49-F238E27FC236}">
                  <a16:creationId xmlns:a16="http://schemas.microsoft.com/office/drawing/2014/main" id="{D07F1E89-081B-403E-BBF5-2E0B414AEF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77060" y="5976062"/>
              <a:ext cx="626009" cy="910548"/>
            </a:xfrm>
            <a:prstGeom prst="rect">
              <a:avLst/>
            </a:prstGeom>
          </p:spPr>
        </p:pic>
        <p:pic>
          <p:nvPicPr>
            <p:cNvPr id="48" name="グラフィックス 47" descr="下矢印 単色塗りつぶし">
              <a:extLst>
                <a:ext uri="{FF2B5EF4-FFF2-40B4-BE49-F238E27FC236}">
                  <a16:creationId xmlns:a16="http://schemas.microsoft.com/office/drawing/2014/main" id="{98EC91BF-BF6A-4353-BA4D-79C414513E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117328">
              <a:off x="3698899" y="3439582"/>
              <a:ext cx="910549" cy="910549"/>
            </a:xfrm>
            <a:prstGeom prst="rect">
              <a:avLst/>
            </a:prstGeom>
          </p:spPr>
        </p:pic>
        <p:pic>
          <p:nvPicPr>
            <p:cNvPr id="49" name="グラフィックス 48" descr="右矢印 単色塗りつぶし">
              <a:extLst>
                <a:ext uri="{FF2B5EF4-FFF2-40B4-BE49-F238E27FC236}">
                  <a16:creationId xmlns:a16="http://schemas.microsoft.com/office/drawing/2014/main" id="{6F0B7988-174F-40F5-9EA3-4F42F9B300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70990" y="5978150"/>
              <a:ext cx="626009" cy="910548"/>
            </a:xfrm>
            <a:prstGeom prst="rect">
              <a:avLst/>
            </a:prstGeom>
          </p:spPr>
        </p:pic>
        <p:sp>
          <p:nvSpPr>
            <p:cNvPr id="50" name="テキスト ボックス 49">
              <a:extLst>
                <a:ext uri="{FF2B5EF4-FFF2-40B4-BE49-F238E27FC236}">
                  <a16:creationId xmlns:a16="http://schemas.microsoft.com/office/drawing/2014/main" id="{5CF2E1D0-25AB-4A94-BE72-2451FF3DE350}"/>
                </a:ext>
              </a:extLst>
            </p:cNvPr>
            <p:cNvSpPr txBox="1"/>
            <p:nvPr/>
          </p:nvSpPr>
          <p:spPr>
            <a:xfrm>
              <a:off x="1758335" y="6363641"/>
              <a:ext cx="483473" cy="369332"/>
            </a:xfrm>
            <a:prstGeom prst="rect">
              <a:avLst/>
            </a:prstGeom>
            <a:noFill/>
          </p:spPr>
          <p:txBody>
            <a:bodyPr wrap="square" rtlCol="0">
              <a:spAutoFit/>
            </a:bodyPr>
            <a:lstStyle/>
            <a:p>
              <a:r>
                <a:rPr lang="en-GB" dirty="0">
                  <a:solidFill>
                    <a:srgbClr val="FF0000"/>
                  </a:solidFill>
                </a:rPr>
                <a:t>Yes</a:t>
              </a:r>
            </a:p>
          </p:txBody>
        </p:sp>
        <p:sp>
          <p:nvSpPr>
            <p:cNvPr id="51" name="テキスト ボックス 50">
              <a:extLst>
                <a:ext uri="{FF2B5EF4-FFF2-40B4-BE49-F238E27FC236}">
                  <a16:creationId xmlns:a16="http://schemas.microsoft.com/office/drawing/2014/main" id="{B6F2BB45-0998-4AF3-910F-F45DF2C45B45}"/>
                </a:ext>
              </a:extLst>
            </p:cNvPr>
            <p:cNvSpPr txBox="1"/>
            <p:nvPr/>
          </p:nvSpPr>
          <p:spPr>
            <a:xfrm>
              <a:off x="3839739" y="6365729"/>
              <a:ext cx="483473" cy="369332"/>
            </a:xfrm>
            <a:prstGeom prst="rect">
              <a:avLst/>
            </a:prstGeom>
            <a:noFill/>
          </p:spPr>
          <p:txBody>
            <a:bodyPr wrap="square" rtlCol="0">
              <a:spAutoFit/>
            </a:bodyPr>
            <a:lstStyle/>
            <a:p>
              <a:r>
                <a:rPr lang="en-GB" dirty="0">
                  <a:solidFill>
                    <a:srgbClr val="FF0000"/>
                  </a:solidFill>
                </a:rPr>
                <a:t>Yes</a:t>
              </a:r>
            </a:p>
          </p:txBody>
        </p:sp>
        <p:sp>
          <p:nvSpPr>
            <p:cNvPr id="52" name="テキスト ボックス 51">
              <a:extLst>
                <a:ext uri="{FF2B5EF4-FFF2-40B4-BE49-F238E27FC236}">
                  <a16:creationId xmlns:a16="http://schemas.microsoft.com/office/drawing/2014/main" id="{F99B40CB-AC3F-4E99-A074-8EAAE924E23D}"/>
                </a:ext>
              </a:extLst>
            </p:cNvPr>
            <p:cNvSpPr txBox="1"/>
            <p:nvPr/>
          </p:nvSpPr>
          <p:spPr>
            <a:xfrm>
              <a:off x="5919055" y="6378255"/>
              <a:ext cx="483473" cy="369332"/>
            </a:xfrm>
            <a:prstGeom prst="rect">
              <a:avLst/>
            </a:prstGeom>
            <a:noFill/>
          </p:spPr>
          <p:txBody>
            <a:bodyPr wrap="square" rtlCol="0">
              <a:spAutoFit/>
            </a:bodyPr>
            <a:lstStyle/>
            <a:p>
              <a:r>
                <a:rPr lang="en-GB" dirty="0">
                  <a:solidFill>
                    <a:srgbClr val="FF0000"/>
                  </a:solidFill>
                </a:rPr>
                <a:t>Yes</a:t>
              </a:r>
            </a:p>
          </p:txBody>
        </p:sp>
        <p:sp>
          <p:nvSpPr>
            <p:cNvPr id="53" name="テキスト ボックス 52">
              <a:extLst>
                <a:ext uri="{FF2B5EF4-FFF2-40B4-BE49-F238E27FC236}">
                  <a16:creationId xmlns:a16="http://schemas.microsoft.com/office/drawing/2014/main" id="{511F5E66-9925-4ABB-A57A-899D2A74A0E8}"/>
                </a:ext>
              </a:extLst>
            </p:cNvPr>
            <p:cNvSpPr txBox="1"/>
            <p:nvPr/>
          </p:nvSpPr>
          <p:spPr>
            <a:xfrm>
              <a:off x="759904" y="4776087"/>
              <a:ext cx="453655" cy="369332"/>
            </a:xfrm>
            <a:prstGeom prst="rect">
              <a:avLst/>
            </a:prstGeom>
            <a:noFill/>
          </p:spPr>
          <p:txBody>
            <a:bodyPr wrap="square" rtlCol="0">
              <a:spAutoFit/>
            </a:bodyPr>
            <a:lstStyle/>
            <a:p>
              <a:r>
                <a:rPr lang="en-GB" dirty="0">
                  <a:solidFill>
                    <a:srgbClr val="0070C0"/>
                  </a:solidFill>
                </a:rPr>
                <a:t>No</a:t>
              </a:r>
            </a:p>
          </p:txBody>
        </p:sp>
        <p:sp>
          <p:nvSpPr>
            <p:cNvPr id="54" name="テキスト ボックス 53">
              <a:extLst>
                <a:ext uri="{FF2B5EF4-FFF2-40B4-BE49-F238E27FC236}">
                  <a16:creationId xmlns:a16="http://schemas.microsoft.com/office/drawing/2014/main" id="{86323696-6E23-485B-864A-D1563BCF287A}"/>
                </a:ext>
              </a:extLst>
            </p:cNvPr>
            <p:cNvSpPr txBox="1"/>
            <p:nvPr/>
          </p:nvSpPr>
          <p:spPr>
            <a:xfrm>
              <a:off x="2011721" y="4109371"/>
              <a:ext cx="697516" cy="369332"/>
            </a:xfrm>
            <a:prstGeom prst="rect">
              <a:avLst/>
            </a:prstGeom>
            <a:noFill/>
          </p:spPr>
          <p:txBody>
            <a:bodyPr wrap="square">
              <a:spAutoFit/>
            </a:bodyPr>
            <a:lstStyle/>
            <a:p>
              <a:r>
                <a:rPr lang="en-GB" dirty="0">
                  <a:solidFill>
                    <a:srgbClr val="0070C0"/>
                  </a:solidFill>
                </a:rPr>
                <a:t>No</a:t>
              </a:r>
            </a:p>
          </p:txBody>
        </p:sp>
        <p:sp>
          <p:nvSpPr>
            <p:cNvPr id="55" name="テキスト ボックス 54">
              <a:extLst>
                <a:ext uri="{FF2B5EF4-FFF2-40B4-BE49-F238E27FC236}">
                  <a16:creationId xmlns:a16="http://schemas.microsoft.com/office/drawing/2014/main" id="{206CC38C-322C-4D36-B9E5-76E0F138291D}"/>
                </a:ext>
              </a:extLst>
            </p:cNvPr>
            <p:cNvSpPr txBox="1"/>
            <p:nvPr/>
          </p:nvSpPr>
          <p:spPr>
            <a:xfrm>
              <a:off x="4152899" y="3641669"/>
              <a:ext cx="523097" cy="369332"/>
            </a:xfrm>
            <a:prstGeom prst="rect">
              <a:avLst/>
            </a:prstGeom>
            <a:noFill/>
          </p:spPr>
          <p:txBody>
            <a:bodyPr wrap="square">
              <a:spAutoFit/>
            </a:bodyPr>
            <a:lstStyle/>
            <a:p>
              <a:r>
                <a:rPr lang="en-GB" dirty="0">
                  <a:solidFill>
                    <a:srgbClr val="0070C0"/>
                  </a:solidFill>
                </a:rPr>
                <a:t>No</a:t>
              </a:r>
            </a:p>
          </p:txBody>
        </p:sp>
        <p:pic>
          <p:nvPicPr>
            <p:cNvPr id="56" name="グラフィックス 55" descr="下矢印 単色塗りつぶし">
              <a:extLst>
                <a:ext uri="{FF2B5EF4-FFF2-40B4-BE49-F238E27FC236}">
                  <a16:creationId xmlns:a16="http://schemas.microsoft.com/office/drawing/2014/main" id="{F18DB8C1-DE7B-4D24-B9EC-6DAEA1664E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117328">
              <a:off x="5855650" y="3178764"/>
              <a:ext cx="910548" cy="1163196"/>
            </a:xfrm>
            <a:prstGeom prst="rect">
              <a:avLst/>
            </a:prstGeom>
          </p:spPr>
        </p:pic>
        <p:pic>
          <p:nvPicPr>
            <p:cNvPr id="57" name="グラフィックス 56" descr="右矢印 単色塗りつぶし">
              <a:extLst>
                <a:ext uri="{FF2B5EF4-FFF2-40B4-BE49-F238E27FC236}">
                  <a16:creationId xmlns:a16="http://schemas.microsoft.com/office/drawing/2014/main" id="{FE9EB24F-F4C4-487C-A96B-5062F3BDB5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6890178" y="2915453"/>
              <a:ext cx="969300" cy="910544"/>
            </a:xfrm>
            <a:prstGeom prst="rect">
              <a:avLst/>
            </a:prstGeom>
          </p:spPr>
        </p:pic>
        <p:sp>
          <p:nvSpPr>
            <p:cNvPr id="58" name="テキスト ボックス 57">
              <a:extLst>
                <a:ext uri="{FF2B5EF4-FFF2-40B4-BE49-F238E27FC236}">
                  <a16:creationId xmlns:a16="http://schemas.microsoft.com/office/drawing/2014/main" id="{65300B78-2B47-4C2F-8768-1BE5EFEE0AD4}"/>
                </a:ext>
              </a:extLst>
            </p:cNvPr>
            <p:cNvSpPr txBox="1"/>
            <p:nvPr/>
          </p:nvSpPr>
          <p:spPr>
            <a:xfrm>
              <a:off x="7421161" y="3251009"/>
              <a:ext cx="483473" cy="369332"/>
            </a:xfrm>
            <a:prstGeom prst="rect">
              <a:avLst/>
            </a:prstGeom>
            <a:noFill/>
          </p:spPr>
          <p:txBody>
            <a:bodyPr wrap="square" rtlCol="0">
              <a:spAutoFit/>
            </a:bodyPr>
            <a:lstStyle/>
            <a:p>
              <a:r>
                <a:rPr lang="en-GB" dirty="0">
                  <a:solidFill>
                    <a:srgbClr val="FF0000"/>
                  </a:solidFill>
                </a:rPr>
                <a:t>Yes</a:t>
              </a:r>
            </a:p>
          </p:txBody>
        </p:sp>
        <p:sp>
          <p:nvSpPr>
            <p:cNvPr id="59" name="テキスト ボックス 58">
              <a:extLst>
                <a:ext uri="{FF2B5EF4-FFF2-40B4-BE49-F238E27FC236}">
                  <a16:creationId xmlns:a16="http://schemas.microsoft.com/office/drawing/2014/main" id="{D1C5DD26-8782-4E3E-85D5-57E7D3CC8357}"/>
                </a:ext>
              </a:extLst>
            </p:cNvPr>
            <p:cNvSpPr txBox="1"/>
            <p:nvPr/>
          </p:nvSpPr>
          <p:spPr>
            <a:xfrm>
              <a:off x="6236557" y="3434252"/>
              <a:ext cx="523097" cy="369332"/>
            </a:xfrm>
            <a:prstGeom prst="rect">
              <a:avLst/>
            </a:prstGeom>
            <a:noFill/>
          </p:spPr>
          <p:txBody>
            <a:bodyPr wrap="square">
              <a:spAutoFit/>
            </a:bodyPr>
            <a:lstStyle/>
            <a:p>
              <a:r>
                <a:rPr lang="en-GB" dirty="0">
                  <a:solidFill>
                    <a:srgbClr val="0070C0"/>
                  </a:solidFill>
                </a:rPr>
                <a:t>No</a:t>
              </a:r>
            </a:p>
          </p:txBody>
        </p:sp>
      </p:grpSp>
      <p:graphicFrame>
        <p:nvGraphicFramePr>
          <p:cNvPr id="37" name="コンテンツ プレースホルダー 3">
            <a:extLst>
              <a:ext uri="{FF2B5EF4-FFF2-40B4-BE49-F238E27FC236}">
                <a16:creationId xmlns:a16="http://schemas.microsoft.com/office/drawing/2014/main" id="{31274654-C007-490C-8CDD-7704AD710B84}"/>
              </a:ext>
            </a:extLst>
          </p:cNvPr>
          <p:cNvGraphicFramePr>
            <a:graphicFrameLocks noGrp="1"/>
          </p:cNvGraphicFramePr>
          <p:nvPr>
            <p:ph idx="1"/>
          </p:nvPr>
        </p:nvGraphicFramePr>
        <p:xfrm>
          <a:off x="2019430" y="618140"/>
          <a:ext cx="6257925" cy="32432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8" name="テキスト ボックス 37">
            <a:extLst>
              <a:ext uri="{FF2B5EF4-FFF2-40B4-BE49-F238E27FC236}">
                <a16:creationId xmlns:a16="http://schemas.microsoft.com/office/drawing/2014/main" id="{6A585C5F-ED63-405E-A6B1-E09F6056825D}"/>
              </a:ext>
            </a:extLst>
          </p:cNvPr>
          <p:cNvSpPr txBox="1"/>
          <p:nvPr/>
        </p:nvSpPr>
        <p:spPr>
          <a:xfrm>
            <a:off x="118609" y="3049914"/>
            <a:ext cx="2319791" cy="553998"/>
          </a:xfrm>
          <a:prstGeom prst="rect">
            <a:avLst/>
          </a:prstGeom>
          <a:noFill/>
        </p:spPr>
        <p:txBody>
          <a:bodyPr wrap="square" rtlCol="0">
            <a:spAutoFit/>
          </a:bodyPr>
          <a:lstStyle/>
          <a:p>
            <a:r>
              <a:rPr lang="en-GB" sz="3000" dirty="0">
                <a:solidFill>
                  <a:schemeClr val="bg1">
                    <a:lumMod val="75000"/>
                  </a:schemeClr>
                </a:solidFill>
              </a:rPr>
              <a:t>preliminary</a:t>
            </a:r>
          </a:p>
        </p:txBody>
      </p:sp>
      <p:sp>
        <p:nvSpPr>
          <p:cNvPr id="60" name="二等辺三角形 59">
            <a:extLst>
              <a:ext uri="{FF2B5EF4-FFF2-40B4-BE49-F238E27FC236}">
                <a16:creationId xmlns:a16="http://schemas.microsoft.com/office/drawing/2014/main" id="{4A087998-E48F-4B1A-B0EE-433E0380B7E6}"/>
              </a:ext>
            </a:extLst>
          </p:cNvPr>
          <p:cNvSpPr/>
          <p:nvPr/>
        </p:nvSpPr>
        <p:spPr>
          <a:xfrm>
            <a:off x="1472612" y="2741304"/>
            <a:ext cx="331467" cy="331467"/>
          </a:xfrm>
          <a:prstGeom prst="triangle">
            <a:avLst>
              <a:gd name="adj" fmla="val 100000"/>
            </a:avLst>
          </a:prstGeom>
          <a:solidFill>
            <a:schemeClr val="accent6">
              <a:lumMod val="40000"/>
              <a:lumOff val="6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dirty="0"/>
          </a:p>
        </p:txBody>
      </p:sp>
    </p:spTree>
    <p:extLst>
      <p:ext uri="{BB962C8B-B14F-4D97-AF65-F5344CB8AC3E}">
        <p14:creationId xmlns:p14="http://schemas.microsoft.com/office/powerpoint/2010/main" val="25613431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8CF81574-1758-459A-AF2E-C541E84FCBE4}"/>
              </a:ext>
            </a:extLst>
          </p:cNvPr>
          <p:cNvSpPr txBox="1">
            <a:spLocks/>
          </p:cNvSpPr>
          <p:nvPr/>
        </p:nvSpPr>
        <p:spPr>
          <a:xfrm>
            <a:off x="407197" y="934538"/>
            <a:ext cx="4073168" cy="4320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defRPr/>
            </a:pPr>
            <a:endParaRPr lang="ko-KR" altLang="en-US" sz="1800">
              <a:solidFill>
                <a:srgbClr val="033057"/>
              </a:solidFill>
              <a:latin typeface="Arial" panose="020B0604020202020204" pitchFamily="34" charset="0"/>
              <a:ea typeface="맑은 고딕" panose="020B0503020000020004" pitchFamily="34" charset="-127"/>
              <a:cs typeface="Arial" panose="020B0604020202020204" pitchFamily="34" charset="0"/>
            </a:endParaRPr>
          </a:p>
        </p:txBody>
      </p:sp>
      <p:sp>
        <p:nvSpPr>
          <p:cNvPr id="15" name="Text Placeholder 1">
            <a:extLst>
              <a:ext uri="{FF2B5EF4-FFF2-40B4-BE49-F238E27FC236}">
                <a16:creationId xmlns:a16="http://schemas.microsoft.com/office/drawing/2014/main" id="{36E7C727-5C0F-454C-A7B0-5CEF8857FF2C}"/>
              </a:ext>
            </a:extLst>
          </p:cNvPr>
          <p:cNvSpPr txBox="1">
            <a:spLocks/>
          </p:cNvSpPr>
          <p:nvPr/>
        </p:nvSpPr>
        <p:spPr>
          <a:xfrm>
            <a:off x="1079676" y="1028597"/>
            <a:ext cx="7029893" cy="9320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400" b="1" dirty="0">
                <a:solidFill>
                  <a:srgbClr val="01719D"/>
                </a:solidFill>
                <a:latin typeface="Arial" panose="020B0604020202020204" pitchFamily="34" charset="0"/>
                <a:cs typeface="Arial" panose="020B0604020202020204" pitchFamily="34" charset="0"/>
              </a:rPr>
              <a:t>Country </a:t>
            </a:r>
            <a:r>
              <a:rPr lang="es-MX" sz="2400" b="1" dirty="0" err="1">
                <a:solidFill>
                  <a:srgbClr val="01719D"/>
                </a:solidFill>
                <a:latin typeface="Arial" panose="020B0604020202020204" pitchFamily="34" charset="0"/>
                <a:cs typeface="Arial" panose="020B0604020202020204" pitchFamily="34" charset="0"/>
              </a:rPr>
              <a:t>example</a:t>
            </a:r>
            <a:r>
              <a:rPr lang="es-MX" sz="2400" b="1" dirty="0">
                <a:solidFill>
                  <a:srgbClr val="01719D"/>
                </a:solidFill>
                <a:latin typeface="Arial" panose="020B0604020202020204" pitchFamily="34" charset="0"/>
                <a:cs typeface="Arial" panose="020B0604020202020204" pitchFamily="34" charset="0"/>
              </a:rPr>
              <a:t>: </a:t>
            </a:r>
            <a:r>
              <a:rPr lang="es-MX" sz="2400" b="1" dirty="0" err="1">
                <a:solidFill>
                  <a:srgbClr val="01719D"/>
                </a:solidFill>
                <a:latin typeface="Arial" panose="020B0604020202020204" pitchFamily="34" charset="0"/>
                <a:cs typeface="Arial" panose="020B0604020202020204" pitchFamily="34" charset="0"/>
              </a:rPr>
              <a:t>Maintenance</a:t>
            </a:r>
            <a:r>
              <a:rPr lang="es-MX" sz="2400" b="1" dirty="0">
                <a:solidFill>
                  <a:srgbClr val="01719D"/>
                </a:solidFill>
                <a:latin typeface="Arial" panose="020B0604020202020204" pitchFamily="34" charset="0"/>
                <a:cs typeface="Arial" panose="020B0604020202020204" pitchFamily="34" charset="0"/>
              </a:rPr>
              <a:t> and </a:t>
            </a:r>
            <a:r>
              <a:rPr lang="es-MX" sz="2400" b="1" dirty="0" err="1">
                <a:solidFill>
                  <a:srgbClr val="01719D"/>
                </a:solidFill>
                <a:latin typeface="Arial" panose="020B0604020202020204" pitchFamily="34" charset="0"/>
                <a:cs typeface="Arial" panose="020B0604020202020204" pitchFamily="34" charset="0"/>
              </a:rPr>
              <a:t>update</a:t>
            </a:r>
            <a:r>
              <a:rPr lang="es-MX" sz="2400" b="1" dirty="0">
                <a:solidFill>
                  <a:srgbClr val="01719D"/>
                </a:solidFill>
                <a:latin typeface="Arial" panose="020B0604020202020204" pitchFamily="34" charset="0"/>
                <a:cs typeface="Arial" panose="020B0604020202020204" pitchFamily="34" charset="0"/>
              </a:rPr>
              <a:t> of the </a:t>
            </a:r>
            <a:r>
              <a:rPr lang="en-US" altLang="ko-KR" sz="2400" b="1" dirty="0">
                <a:solidFill>
                  <a:srgbClr val="01719D"/>
                </a:solidFill>
                <a:latin typeface="Arial" panose="020B0604020202020204" pitchFamily="34" charset="0"/>
                <a:cs typeface="Arial" panose="020B0604020202020204" pitchFamily="34" charset="0"/>
              </a:rPr>
              <a:t>SBR in Mexico</a:t>
            </a:r>
          </a:p>
          <a:p>
            <a:pPr marL="0" indent="0" algn="ctr">
              <a:buNone/>
            </a:pPr>
            <a:r>
              <a:rPr lang="en-US" sz="2400" b="1" dirty="0">
                <a:solidFill>
                  <a:srgbClr val="01719D"/>
                </a:solidFill>
                <a:latin typeface="Arial" panose="020B0604020202020204" pitchFamily="34" charset="0"/>
                <a:cs typeface="Arial" panose="020B0604020202020204" pitchFamily="34" charset="0"/>
              </a:rPr>
              <a:t>S</a:t>
            </a:r>
            <a:r>
              <a:rPr lang="es-MX" sz="2400" b="1" dirty="0">
                <a:solidFill>
                  <a:srgbClr val="01719D"/>
                </a:solidFill>
                <a:latin typeface="Arial" panose="020B0604020202020204" pitchFamily="34" charset="0"/>
                <a:cs typeface="Arial" panose="020B0604020202020204" pitchFamily="34" charset="0"/>
              </a:rPr>
              <a:t>cope </a:t>
            </a:r>
            <a:r>
              <a:rPr lang="es-MX" sz="2400" b="1" dirty="0" err="1">
                <a:solidFill>
                  <a:srgbClr val="01719D"/>
                </a:solidFill>
                <a:latin typeface="Arial" panose="020B0604020202020204" pitchFamily="34" charset="0"/>
                <a:cs typeface="Arial" panose="020B0604020202020204" pitchFamily="34" charset="0"/>
              </a:rPr>
              <a:t>of</a:t>
            </a:r>
            <a:r>
              <a:rPr lang="es-MX" sz="2400" b="1" dirty="0">
                <a:solidFill>
                  <a:srgbClr val="01719D"/>
                </a:solidFill>
                <a:latin typeface="Arial" panose="020B0604020202020204" pitchFamily="34" charset="0"/>
                <a:cs typeface="Arial" panose="020B0604020202020204" pitchFamily="34" charset="0"/>
              </a:rPr>
              <a:t> </a:t>
            </a:r>
            <a:r>
              <a:rPr lang="es-MX" sz="2400" b="1" dirty="0" err="1">
                <a:solidFill>
                  <a:srgbClr val="01719D"/>
                </a:solidFill>
                <a:latin typeface="Arial" panose="020B0604020202020204" pitchFamily="34" charset="0"/>
                <a:cs typeface="Arial" panose="020B0604020202020204" pitchFamily="34" charset="0"/>
              </a:rPr>
              <a:t>the</a:t>
            </a:r>
            <a:r>
              <a:rPr lang="es-MX" sz="2400" b="1" dirty="0">
                <a:solidFill>
                  <a:srgbClr val="01719D"/>
                </a:solidFill>
                <a:latin typeface="Arial" panose="020B0604020202020204" pitchFamily="34" charset="0"/>
                <a:cs typeface="Arial" panose="020B0604020202020204" pitchFamily="34" charset="0"/>
              </a:rPr>
              <a:t> </a:t>
            </a:r>
            <a:r>
              <a:rPr lang="es-MX" sz="2400" b="1" dirty="0" err="1">
                <a:solidFill>
                  <a:srgbClr val="01719D"/>
                </a:solidFill>
                <a:latin typeface="Arial" panose="020B0604020202020204" pitchFamily="34" charset="0"/>
                <a:cs typeface="Arial" panose="020B0604020202020204" pitchFamily="34" charset="0"/>
              </a:rPr>
              <a:t>work</a:t>
            </a:r>
            <a:r>
              <a:rPr lang="es-MX" sz="2400" b="1" dirty="0">
                <a:solidFill>
                  <a:srgbClr val="01719D"/>
                </a:solidFill>
                <a:latin typeface="Arial" panose="020B0604020202020204" pitchFamily="34" charset="0"/>
                <a:cs typeface="Arial" panose="020B0604020202020204" pitchFamily="34" charset="0"/>
              </a:rPr>
              <a:t> done</a:t>
            </a:r>
            <a:endParaRPr lang="ko-KR" altLang="en-US" sz="2400" b="1" dirty="0">
              <a:solidFill>
                <a:srgbClr val="01719D"/>
              </a:solidFill>
              <a:latin typeface="Arial" panose="020B0604020202020204" pitchFamily="34" charset="0"/>
              <a:cs typeface="Arial" panose="020B0604020202020204" pitchFamily="34" charset="0"/>
            </a:endParaRPr>
          </a:p>
        </p:txBody>
      </p:sp>
      <p:grpSp>
        <p:nvGrpSpPr>
          <p:cNvPr id="83" name="Grupo 82">
            <a:extLst>
              <a:ext uri="{FF2B5EF4-FFF2-40B4-BE49-F238E27FC236}">
                <a16:creationId xmlns:a16="http://schemas.microsoft.com/office/drawing/2014/main" id="{45CB2EF0-0567-227A-0E34-28F992B8083A}"/>
              </a:ext>
            </a:extLst>
          </p:cNvPr>
          <p:cNvGrpSpPr/>
          <p:nvPr/>
        </p:nvGrpSpPr>
        <p:grpSpPr>
          <a:xfrm>
            <a:off x="198171" y="3112495"/>
            <a:ext cx="8792903" cy="1311429"/>
            <a:chOff x="319925" y="2457193"/>
            <a:chExt cx="11723870" cy="1748572"/>
          </a:xfrm>
        </p:grpSpPr>
        <p:sp>
          <p:nvSpPr>
            <p:cNvPr id="78" name="75 Menos" descr="b">
              <a:extLst>
                <a:ext uri="{FF2B5EF4-FFF2-40B4-BE49-F238E27FC236}">
                  <a16:creationId xmlns:a16="http://schemas.microsoft.com/office/drawing/2014/main" id="{F64D2AA6-C084-D9CA-E017-28C8F33E8E55}"/>
                </a:ext>
              </a:extLst>
            </p:cNvPr>
            <p:cNvSpPr/>
            <p:nvPr/>
          </p:nvSpPr>
          <p:spPr>
            <a:xfrm rot="5400000" flipV="1">
              <a:off x="11158883" y="2655859"/>
              <a:ext cx="809632" cy="47625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p>
          </p:txBody>
        </p:sp>
        <p:sp>
          <p:nvSpPr>
            <p:cNvPr id="4" name="14 CuadroTexto">
              <a:extLst>
                <a:ext uri="{FF2B5EF4-FFF2-40B4-BE49-F238E27FC236}">
                  <a16:creationId xmlns:a16="http://schemas.microsoft.com/office/drawing/2014/main" id="{ACDB0C58-54F7-BBFD-E9F0-E178949383D2}"/>
                </a:ext>
              </a:extLst>
            </p:cNvPr>
            <p:cNvSpPr txBox="1"/>
            <p:nvPr/>
          </p:nvSpPr>
          <p:spPr>
            <a:xfrm>
              <a:off x="319925" y="3342792"/>
              <a:ext cx="952507" cy="369332"/>
            </a:xfrm>
            <a:prstGeom prst="rect">
              <a:avLst/>
            </a:prstGeom>
            <a:noFill/>
          </p:spPr>
          <p:txBody>
            <a:bodyPr wrap="square" rtlCol="0">
              <a:spAutoFit/>
            </a:bodyPr>
            <a:lstStyle/>
            <a:p>
              <a:pPr algn="ctr"/>
              <a:r>
                <a:rPr lang="es-MX" sz="1200" dirty="0">
                  <a:solidFill>
                    <a:srgbClr val="17375E"/>
                  </a:solidFill>
                  <a:latin typeface="Arial" pitchFamily="34" charset="0"/>
                  <a:cs typeface="Arial" pitchFamily="34" charset="0"/>
                </a:rPr>
                <a:t>2009</a:t>
              </a:r>
            </a:p>
          </p:txBody>
        </p:sp>
        <p:sp>
          <p:nvSpPr>
            <p:cNvPr id="5" name="15 CuadroTexto">
              <a:extLst>
                <a:ext uri="{FF2B5EF4-FFF2-40B4-BE49-F238E27FC236}">
                  <a16:creationId xmlns:a16="http://schemas.microsoft.com/office/drawing/2014/main" id="{81084F5A-14B1-A523-4947-C13CD7269797}"/>
                </a:ext>
              </a:extLst>
            </p:cNvPr>
            <p:cNvSpPr txBox="1"/>
            <p:nvPr/>
          </p:nvSpPr>
          <p:spPr>
            <a:xfrm>
              <a:off x="1031310" y="3342792"/>
              <a:ext cx="952507" cy="369332"/>
            </a:xfrm>
            <a:prstGeom prst="rect">
              <a:avLst/>
            </a:prstGeom>
            <a:noFill/>
          </p:spPr>
          <p:txBody>
            <a:bodyPr wrap="square" rtlCol="0">
              <a:spAutoFit/>
            </a:bodyPr>
            <a:lstStyle/>
            <a:p>
              <a:pPr algn="ctr"/>
              <a:r>
                <a:rPr lang="es-MX" sz="1200" dirty="0">
                  <a:solidFill>
                    <a:srgbClr val="17375E"/>
                  </a:solidFill>
                  <a:latin typeface="Arial" pitchFamily="34" charset="0"/>
                  <a:cs typeface="Arial" pitchFamily="34" charset="0"/>
                </a:rPr>
                <a:t>2010</a:t>
              </a:r>
            </a:p>
          </p:txBody>
        </p:sp>
        <p:sp>
          <p:nvSpPr>
            <p:cNvPr id="44" name="16 CuadroTexto">
              <a:extLst>
                <a:ext uri="{FF2B5EF4-FFF2-40B4-BE49-F238E27FC236}">
                  <a16:creationId xmlns:a16="http://schemas.microsoft.com/office/drawing/2014/main" id="{344392EE-5384-660A-A77E-98C250A426A4}"/>
                </a:ext>
              </a:extLst>
            </p:cNvPr>
            <p:cNvSpPr txBox="1"/>
            <p:nvPr/>
          </p:nvSpPr>
          <p:spPr>
            <a:xfrm>
              <a:off x="1765888" y="3342792"/>
              <a:ext cx="952507" cy="369332"/>
            </a:xfrm>
            <a:prstGeom prst="rect">
              <a:avLst/>
            </a:prstGeom>
            <a:noFill/>
          </p:spPr>
          <p:txBody>
            <a:bodyPr wrap="square" rtlCol="0">
              <a:spAutoFit/>
            </a:bodyPr>
            <a:lstStyle/>
            <a:p>
              <a:pPr algn="ctr"/>
              <a:r>
                <a:rPr lang="es-MX" sz="1200" dirty="0">
                  <a:solidFill>
                    <a:srgbClr val="17375E"/>
                  </a:solidFill>
                  <a:latin typeface="Arial" pitchFamily="34" charset="0"/>
                  <a:cs typeface="Arial" pitchFamily="34" charset="0"/>
                </a:rPr>
                <a:t>2011</a:t>
              </a:r>
            </a:p>
          </p:txBody>
        </p:sp>
        <p:sp>
          <p:nvSpPr>
            <p:cNvPr id="45" name="17 CuadroTexto">
              <a:extLst>
                <a:ext uri="{FF2B5EF4-FFF2-40B4-BE49-F238E27FC236}">
                  <a16:creationId xmlns:a16="http://schemas.microsoft.com/office/drawing/2014/main" id="{68EFF303-F13E-E6C8-06F4-F9104AD97F51}"/>
                </a:ext>
              </a:extLst>
            </p:cNvPr>
            <p:cNvSpPr txBox="1"/>
            <p:nvPr/>
          </p:nvSpPr>
          <p:spPr>
            <a:xfrm>
              <a:off x="2476000" y="3342792"/>
              <a:ext cx="952507" cy="369332"/>
            </a:xfrm>
            <a:prstGeom prst="rect">
              <a:avLst/>
            </a:prstGeom>
            <a:noFill/>
          </p:spPr>
          <p:txBody>
            <a:bodyPr wrap="square" rtlCol="0">
              <a:spAutoFit/>
            </a:bodyPr>
            <a:lstStyle/>
            <a:p>
              <a:pPr algn="ctr"/>
              <a:r>
                <a:rPr lang="es-MX" sz="1200" dirty="0">
                  <a:solidFill>
                    <a:srgbClr val="17375E"/>
                  </a:solidFill>
                  <a:latin typeface="Arial" pitchFamily="34" charset="0"/>
                  <a:cs typeface="Arial" pitchFamily="34" charset="0"/>
                </a:rPr>
                <a:t>2012</a:t>
              </a:r>
            </a:p>
          </p:txBody>
        </p:sp>
        <p:sp>
          <p:nvSpPr>
            <p:cNvPr id="46" name="35 Menos" descr="b">
              <a:extLst>
                <a:ext uri="{FF2B5EF4-FFF2-40B4-BE49-F238E27FC236}">
                  <a16:creationId xmlns:a16="http://schemas.microsoft.com/office/drawing/2014/main" id="{22080EA1-488E-146A-2E1C-56891D54D4D4}"/>
                </a:ext>
              </a:extLst>
            </p:cNvPr>
            <p:cNvSpPr/>
            <p:nvPr/>
          </p:nvSpPr>
          <p:spPr>
            <a:xfrm rot="5400000" flipV="1">
              <a:off x="391362" y="2623882"/>
              <a:ext cx="809632" cy="47625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p>
          </p:txBody>
        </p:sp>
        <p:sp>
          <p:nvSpPr>
            <p:cNvPr id="47" name="36 Menos" descr="b">
              <a:extLst>
                <a:ext uri="{FF2B5EF4-FFF2-40B4-BE49-F238E27FC236}">
                  <a16:creationId xmlns:a16="http://schemas.microsoft.com/office/drawing/2014/main" id="{11A0FC98-5F99-8207-5587-166896F6D214}"/>
                </a:ext>
              </a:extLst>
            </p:cNvPr>
            <p:cNvSpPr/>
            <p:nvPr/>
          </p:nvSpPr>
          <p:spPr>
            <a:xfrm rot="5400000" flipV="1">
              <a:off x="1221812" y="2790571"/>
              <a:ext cx="571504" cy="38100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p>
          </p:txBody>
        </p:sp>
        <p:sp>
          <p:nvSpPr>
            <p:cNvPr id="48" name="37 Menos" descr="b">
              <a:extLst>
                <a:ext uri="{FF2B5EF4-FFF2-40B4-BE49-F238E27FC236}">
                  <a16:creationId xmlns:a16="http://schemas.microsoft.com/office/drawing/2014/main" id="{139D2D13-8DBD-AC52-86B3-48AFD8F979F9}"/>
                </a:ext>
              </a:extLst>
            </p:cNvPr>
            <p:cNvSpPr/>
            <p:nvPr/>
          </p:nvSpPr>
          <p:spPr>
            <a:xfrm rot="5400000" flipV="1">
              <a:off x="1956390" y="2790571"/>
              <a:ext cx="571504" cy="38100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p>
          </p:txBody>
        </p:sp>
        <p:sp>
          <p:nvSpPr>
            <p:cNvPr id="49" name="38 Menos" descr="b">
              <a:extLst>
                <a:ext uri="{FF2B5EF4-FFF2-40B4-BE49-F238E27FC236}">
                  <a16:creationId xmlns:a16="http://schemas.microsoft.com/office/drawing/2014/main" id="{6E407B95-D610-388B-4A2B-FE9DF67149B2}"/>
                </a:ext>
              </a:extLst>
            </p:cNvPr>
            <p:cNvSpPr/>
            <p:nvPr/>
          </p:nvSpPr>
          <p:spPr>
            <a:xfrm rot="5400000" flipV="1">
              <a:off x="2653437" y="2790571"/>
              <a:ext cx="571504" cy="38100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p>
          </p:txBody>
        </p:sp>
        <p:sp>
          <p:nvSpPr>
            <p:cNvPr id="50" name="39 Menos" descr="b">
              <a:extLst>
                <a:ext uri="{FF2B5EF4-FFF2-40B4-BE49-F238E27FC236}">
                  <a16:creationId xmlns:a16="http://schemas.microsoft.com/office/drawing/2014/main" id="{0BB0C266-B8D6-C86E-F379-A161263F2D22}"/>
                </a:ext>
              </a:extLst>
            </p:cNvPr>
            <p:cNvSpPr/>
            <p:nvPr/>
          </p:nvSpPr>
          <p:spPr>
            <a:xfrm rot="5400000" flipV="1">
              <a:off x="3387531" y="2790571"/>
              <a:ext cx="571504" cy="38100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p>
          </p:txBody>
        </p:sp>
        <p:sp>
          <p:nvSpPr>
            <p:cNvPr id="51" name="40 Menos" descr="b">
              <a:extLst>
                <a:ext uri="{FF2B5EF4-FFF2-40B4-BE49-F238E27FC236}">
                  <a16:creationId xmlns:a16="http://schemas.microsoft.com/office/drawing/2014/main" id="{D8CA8AA2-9E15-A4BB-C399-9D9296157EDF}"/>
                </a:ext>
              </a:extLst>
            </p:cNvPr>
            <p:cNvSpPr/>
            <p:nvPr/>
          </p:nvSpPr>
          <p:spPr>
            <a:xfrm rot="5400000" flipV="1">
              <a:off x="3992130" y="2623882"/>
              <a:ext cx="809632" cy="47625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p>
          </p:txBody>
        </p:sp>
        <p:sp>
          <p:nvSpPr>
            <p:cNvPr id="52" name="18 CuadroTexto">
              <a:extLst>
                <a:ext uri="{FF2B5EF4-FFF2-40B4-BE49-F238E27FC236}">
                  <a16:creationId xmlns:a16="http://schemas.microsoft.com/office/drawing/2014/main" id="{682FF445-0CCB-E9E2-3D51-94AA9DD08077}"/>
                </a:ext>
              </a:extLst>
            </p:cNvPr>
            <p:cNvSpPr txBox="1"/>
            <p:nvPr/>
          </p:nvSpPr>
          <p:spPr>
            <a:xfrm>
              <a:off x="3197029" y="3342792"/>
              <a:ext cx="952507" cy="369332"/>
            </a:xfrm>
            <a:prstGeom prst="rect">
              <a:avLst/>
            </a:prstGeom>
            <a:noFill/>
          </p:spPr>
          <p:txBody>
            <a:bodyPr wrap="square" rtlCol="0">
              <a:spAutoFit/>
            </a:bodyPr>
            <a:lstStyle/>
            <a:p>
              <a:pPr algn="ctr"/>
              <a:r>
                <a:rPr lang="es-MX" sz="1200" dirty="0">
                  <a:solidFill>
                    <a:srgbClr val="17375E"/>
                  </a:solidFill>
                  <a:latin typeface="Arial" pitchFamily="34" charset="0"/>
                  <a:cs typeface="Arial" pitchFamily="34" charset="0"/>
                </a:rPr>
                <a:t>2013</a:t>
              </a:r>
            </a:p>
          </p:txBody>
        </p:sp>
        <p:sp>
          <p:nvSpPr>
            <p:cNvPr id="53" name="19 CuadroTexto">
              <a:extLst>
                <a:ext uri="{FF2B5EF4-FFF2-40B4-BE49-F238E27FC236}">
                  <a16:creationId xmlns:a16="http://schemas.microsoft.com/office/drawing/2014/main" id="{62B2CD1F-0C15-30CE-167C-AD37AE9C99B7}"/>
                </a:ext>
              </a:extLst>
            </p:cNvPr>
            <p:cNvSpPr txBox="1"/>
            <p:nvPr/>
          </p:nvSpPr>
          <p:spPr>
            <a:xfrm>
              <a:off x="3920693" y="3342792"/>
              <a:ext cx="952507" cy="369332"/>
            </a:xfrm>
            <a:prstGeom prst="rect">
              <a:avLst/>
            </a:prstGeom>
            <a:noFill/>
          </p:spPr>
          <p:txBody>
            <a:bodyPr wrap="square" rtlCol="0">
              <a:spAutoFit/>
            </a:bodyPr>
            <a:lstStyle/>
            <a:p>
              <a:pPr algn="ctr"/>
              <a:r>
                <a:rPr lang="es-MX" sz="1200" dirty="0">
                  <a:solidFill>
                    <a:srgbClr val="17375E"/>
                  </a:solidFill>
                  <a:latin typeface="Arial" pitchFamily="34" charset="0"/>
                  <a:cs typeface="Arial" pitchFamily="34" charset="0"/>
                </a:rPr>
                <a:t>2014</a:t>
              </a:r>
            </a:p>
          </p:txBody>
        </p:sp>
        <p:sp>
          <p:nvSpPr>
            <p:cNvPr id="54" name="65 CuadroTexto">
              <a:extLst>
                <a:ext uri="{FF2B5EF4-FFF2-40B4-BE49-F238E27FC236}">
                  <a16:creationId xmlns:a16="http://schemas.microsoft.com/office/drawing/2014/main" id="{79C9D506-AFD8-C039-D2DB-6A2BD59D0846}"/>
                </a:ext>
              </a:extLst>
            </p:cNvPr>
            <p:cNvSpPr txBox="1"/>
            <p:nvPr/>
          </p:nvSpPr>
          <p:spPr>
            <a:xfrm>
              <a:off x="4607882" y="3342792"/>
              <a:ext cx="952507" cy="369332"/>
            </a:xfrm>
            <a:prstGeom prst="rect">
              <a:avLst/>
            </a:prstGeom>
            <a:noFill/>
          </p:spPr>
          <p:txBody>
            <a:bodyPr wrap="square" rtlCol="0">
              <a:spAutoFit/>
            </a:bodyPr>
            <a:lstStyle/>
            <a:p>
              <a:pPr algn="ctr"/>
              <a:r>
                <a:rPr lang="es-MX" sz="1200" dirty="0">
                  <a:solidFill>
                    <a:srgbClr val="17375E"/>
                  </a:solidFill>
                  <a:latin typeface="Arial" pitchFamily="34" charset="0"/>
                  <a:cs typeface="Arial" pitchFamily="34" charset="0"/>
                </a:rPr>
                <a:t>2015</a:t>
              </a:r>
            </a:p>
          </p:txBody>
        </p:sp>
        <p:sp>
          <p:nvSpPr>
            <p:cNvPr id="55" name="66 CuadroTexto">
              <a:extLst>
                <a:ext uri="{FF2B5EF4-FFF2-40B4-BE49-F238E27FC236}">
                  <a16:creationId xmlns:a16="http://schemas.microsoft.com/office/drawing/2014/main" id="{3E83D8F3-7343-8A80-F25C-28C025630100}"/>
                </a:ext>
              </a:extLst>
            </p:cNvPr>
            <p:cNvSpPr txBox="1"/>
            <p:nvPr/>
          </p:nvSpPr>
          <p:spPr>
            <a:xfrm>
              <a:off x="5342469" y="3342792"/>
              <a:ext cx="952507" cy="369332"/>
            </a:xfrm>
            <a:prstGeom prst="rect">
              <a:avLst/>
            </a:prstGeom>
            <a:noFill/>
          </p:spPr>
          <p:txBody>
            <a:bodyPr wrap="square" rtlCol="0">
              <a:spAutoFit/>
            </a:bodyPr>
            <a:lstStyle/>
            <a:p>
              <a:pPr algn="ctr"/>
              <a:r>
                <a:rPr lang="es-MX" sz="1200" dirty="0">
                  <a:solidFill>
                    <a:srgbClr val="17375E"/>
                  </a:solidFill>
                  <a:latin typeface="Arial" pitchFamily="34" charset="0"/>
                  <a:cs typeface="Arial" pitchFamily="34" charset="0"/>
                </a:rPr>
                <a:t>2016</a:t>
              </a:r>
            </a:p>
          </p:txBody>
        </p:sp>
        <p:sp>
          <p:nvSpPr>
            <p:cNvPr id="56" name="67 CuadroTexto">
              <a:extLst>
                <a:ext uri="{FF2B5EF4-FFF2-40B4-BE49-F238E27FC236}">
                  <a16:creationId xmlns:a16="http://schemas.microsoft.com/office/drawing/2014/main" id="{046D8443-31FA-E57C-7229-4624B77DA806}"/>
                </a:ext>
              </a:extLst>
            </p:cNvPr>
            <p:cNvSpPr txBox="1"/>
            <p:nvPr/>
          </p:nvSpPr>
          <p:spPr>
            <a:xfrm>
              <a:off x="6075725" y="3342792"/>
              <a:ext cx="952507" cy="369332"/>
            </a:xfrm>
            <a:prstGeom prst="rect">
              <a:avLst/>
            </a:prstGeom>
            <a:noFill/>
          </p:spPr>
          <p:txBody>
            <a:bodyPr wrap="square" rtlCol="0">
              <a:spAutoFit/>
            </a:bodyPr>
            <a:lstStyle/>
            <a:p>
              <a:pPr algn="ctr"/>
              <a:r>
                <a:rPr lang="es-MX" sz="1200" dirty="0">
                  <a:solidFill>
                    <a:srgbClr val="17375E"/>
                  </a:solidFill>
                  <a:latin typeface="Arial" pitchFamily="34" charset="0"/>
                  <a:cs typeface="Arial" pitchFamily="34" charset="0"/>
                </a:rPr>
                <a:t>2017</a:t>
              </a:r>
            </a:p>
          </p:txBody>
        </p:sp>
        <p:sp>
          <p:nvSpPr>
            <p:cNvPr id="57" name="71 Menos" descr="b">
              <a:extLst>
                <a:ext uri="{FF2B5EF4-FFF2-40B4-BE49-F238E27FC236}">
                  <a16:creationId xmlns:a16="http://schemas.microsoft.com/office/drawing/2014/main" id="{464392CD-C8BE-5E2A-F2AB-F68C9E26BE4F}"/>
                </a:ext>
              </a:extLst>
            </p:cNvPr>
            <p:cNvSpPr/>
            <p:nvPr/>
          </p:nvSpPr>
          <p:spPr>
            <a:xfrm rot="5400000" flipV="1">
              <a:off x="4798384" y="2790571"/>
              <a:ext cx="571504" cy="38100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p>
          </p:txBody>
        </p:sp>
        <p:sp>
          <p:nvSpPr>
            <p:cNvPr id="58" name="72 Menos" descr="b">
              <a:extLst>
                <a:ext uri="{FF2B5EF4-FFF2-40B4-BE49-F238E27FC236}">
                  <a16:creationId xmlns:a16="http://schemas.microsoft.com/office/drawing/2014/main" id="{C574CC04-01E2-E147-5EEE-C8B0EE6691B8}"/>
                </a:ext>
              </a:extLst>
            </p:cNvPr>
            <p:cNvSpPr/>
            <p:nvPr/>
          </p:nvSpPr>
          <p:spPr>
            <a:xfrm rot="5400000" flipV="1">
              <a:off x="5532971" y="2790571"/>
              <a:ext cx="571504" cy="38100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p>
          </p:txBody>
        </p:sp>
        <p:sp>
          <p:nvSpPr>
            <p:cNvPr id="59" name="73 Menos" descr="b">
              <a:extLst>
                <a:ext uri="{FF2B5EF4-FFF2-40B4-BE49-F238E27FC236}">
                  <a16:creationId xmlns:a16="http://schemas.microsoft.com/office/drawing/2014/main" id="{E94DEC4A-7575-E384-C5F6-2164334DDA01}"/>
                </a:ext>
              </a:extLst>
            </p:cNvPr>
            <p:cNvSpPr/>
            <p:nvPr/>
          </p:nvSpPr>
          <p:spPr>
            <a:xfrm rot="5400000" flipV="1">
              <a:off x="6253163" y="2790571"/>
              <a:ext cx="571504" cy="38100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p>
          </p:txBody>
        </p:sp>
        <p:sp>
          <p:nvSpPr>
            <p:cNvPr id="60" name="74 Menos" descr="b">
              <a:extLst>
                <a:ext uri="{FF2B5EF4-FFF2-40B4-BE49-F238E27FC236}">
                  <a16:creationId xmlns:a16="http://schemas.microsoft.com/office/drawing/2014/main" id="{E27FCD5A-9517-2589-A632-606D8F4BCF9D}"/>
                </a:ext>
              </a:extLst>
            </p:cNvPr>
            <p:cNvSpPr/>
            <p:nvPr/>
          </p:nvSpPr>
          <p:spPr>
            <a:xfrm rot="5400000" flipV="1">
              <a:off x="6975684" y="2790571"/>
              <a:ext cx="571504" cy="38100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p>
          </p:txBody>
        </p:sp>
        <p:sp>
          <p:nvSpPr>
            <p:cNvPr id="61" name="75 Menos" descr="b">
              <a:extLst>
                <a:ext uri="{FF2B5EF4-FFF2-40B4-BE49-F238E27FC236}">
                  <a16:creationId xmlns:a16="http://schemas.microsoft.com/office/drawing/2014/main" id="{E1B765AD-ABB5-1439-20E2-DCCAE2DC0C25}"/>
                </a:ext>
              </a:extLst>
            </p:cNvPr>
            <p:cNvSpPr/>
            <p:nvPr/>
          </p:nvSpPr>
          <p:spPr>
            <a:xfrm rot="5400000" flipV="1">
              <a:off x="7580286" y="2623882"/>
              <a:ext cx="809632" cy="47625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p>
          </p:txBody>
        </p:sp>
        <p:sp>
          <p:nvSpPr>
            <p:cNvPr id="62" name="68 CuadroTexto">
              <a:extLst>
                <a:ext uri="{FF2B5EF4-FFF2-40B4-BE49-F238E27FC236}">
                  <a16:creationId xmlns:a16="http://schemas.microsoft.com/office/drawing/2014/main" id="{D5A2A038-97BF-6097-24F3-36CAD5966725}"/>
                </a:ext>
              </a:extLst>
            </p:cNvPr>
            <p:cNvSpPr txBox="1"/>
            <p:nvPr/>
          </p:nvSpPr>
          <p:spPr>
            <a:xfrm>
              <a:off x="6785182" y="3342792"/>
              <a:ext cx="952507" cy="369332"/>
            </a:xfrm>
            <a:prstGeom prst="rect">
              <a:avLst/>
            </a:prstGeom>
            <a:noFill/>
          </p:spPr>
          <p:txBody>
            <a:bodyPr wrap="square" rtlCol="0">
              <a:spAutoFit/>
            </a:bodyPr>
            <a:lstStyle/>
            <a:p>
              <a:pPr algn="ctr"/>
              <a:r>
                <a:rPr lang="es-MX" sz="1200" dirty="0">
                  <a:solidFill>
                    <a:srgbClr val="17375E"/>
                  </a:solidFill>
                  <a:latin typeface="Arial" pitchFamily="34" charset="0"/>
                  <a:cs typeface="Arial" pitchFamily="34" charset="0"/>
                </a:rPr>
                <a:t>2018</a:t>
              </a:r>
            </a:p>
          </p:txBody>
        </p:sp>
        <p:sp>
          <p:nvSpPr>
            <p:cNvPr id="63" name="80 Menos" descr="b">
              <a:extLst>
                <a:ext uri="{FF2B5EF4-FFF2-40B4-BE49-F238E27FC236}">
                  <a16:creationId xmlns:a16="http://schemas.microsoft.com/office/drawing/2014/main" id="{B3DC234C-BF1E-BDEB-6B06-BA47A315E055}"/>
                </a:ext>
              </a:extLst>
            </p:cNvPr>
            <p:cNvSpPr/>
            <p:nvPr/>
          </p:nvSpPr>
          <p:spPr>
            <a:xfrm rot="5400000" flipV="1">
              <a:off x="8419657" y="2790571"/>
              <a:ext cx="571504" cy="38100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p>
          </p:txBody>
        </p:sp>
        <p:sp>
          <p:nvSpPr>
            <p:cNvPr id="64" name="69 CuadroTexto">
              <a:extLst>
                <a:ext uri="{FF2B5EF4-FFF2-40B4-BE49-F238E27FC236}">
                  <a16:creationId xmlns:a16="http://schemas.microsoft.com/office/drawing/2014/main" id="{107434D5-934F-79D6-B4DB-6E8F2B2AE6A5}"/>
                </a:ext>
              </a:extLst>
            </p:cNvPr>
            <p:cNvSpPr txBox="1"/>
            <p:nvPr/>
          </p:nvSpPr>
          <p:spPr>
            <a:xfrm>
              <a:off x="7508849" y="3342792"/>
              <a:ext cx="952507" cy="369332"/>
            </a:xfrm>
            <a:prstGeom prst="rect">
              <a:avLst/>
            </a:prstGeom>
            <a:noFill/>
          </p:spPr>
          <p:txBody>
            <a:bodyPr wrap="square" rtlCol="0">
              <a:spAutoFit/>
            </a:bodyPr>
            <a:lstStyle/>
            <a:p>
              <a:pPr algn="ctr"/>
              <a:r>
                <a:rPr lang="es-MX" sz="1200" dirty="0">
                  <a:solidFill>
                    <a:srgbClr val="17375E"/>
                  </a:solidFill>
                  <a:latin typeface="Arial" pitchFamily="34" charset="0"/>
                  <a:cs typeface="Arial" pitchFamily="34" charset="0"/>
                </a:rPr>
                <a:t>2019</a:t>
              </a:r>
            </a:p>
          </p:txBody>
        </p:sp>
        <p:sp>
          <p:nvSpPr>
            <p:cNvPr id="65" name="77 CuadroTexto">
              <a:extLst>
                <a:ext uri="{FF2B5EF4-FFF2-40B4-BE49-F238E27FC236}">
                  <a16:creationId xmlns:a16="http://schemas.microsoft.com/office/drawing/2014/main" id="{EC09ADBB-6A98-C7B7-BCC7-2941EC7E2419}"/>
                </a:ext>
              </a:extLst>
            </p:cNvPr>
            <p:cNvSpPr txBox="1"/>
            <p:nvPr/>
          </p:nvSpPr>
          <p:spPr>
            <a:xfrm>
              <a:off x="8229155" y="3342792"/>
              <a:ext cx="952507" cy="369332"/>
            </a:xfrm>
            <a:prstGeom prst="rect">
              <a:avLst/>
            </a:prstGeom>
            <a:noFill/>
          </p:spPr>
          <p:txBody>
            <a:bodyPr wrap="square" rtlCol="0">
              <a:spAutoFit/>
            </a:bodyPr>
            <a:lstStyle/>
            <a:p>
              <a:pPr algn="ctr"/>
              <a:r>
                <a:rPr lang="es-MX" sz="1200" dirty="0">
                  <a:solidFill>
                    <a:srgbClr val="17375E"/>
                  </a:solidFill>
                  <a:latin typeface="Arial" pitchFamily="34" charset="0"/>
                  <a:cs typeface="Arial" pitchFamily="34" charset="0"/>
                </a:rPr>
                <a:t>2020</a:t>
              </a:r>
            </a:p>
          </p:txBody>
        </p:sp>
        <p:sp>
          <p:nvSpPr>
            <p:cNvPr id="68" name="80 Menos" descr="b">
              <a:extLst>
                <a:ext uri="{FF2B5EF4-FFF2-40B4-BE49-F238E27FC236}">
                  <a16:creationId xmlns:a16="http://schemas.microsoft.com/office/drawing/2014/main" id="{E5AF3C8A-B981-20E5-6CAF-6178CFA27425}"/>
                </a:ext>
              </a:extLst>
            </p:cNvPr>
            <p:cNvSpPr/>
            <p:nvPr/>
          </p:nvSpPr>
          <p:spPr>
            <a:xfrm rot="5400000" flipV="1">
              <a:off x="9116071" y="2792502"/>
              <a:ext cx="571504" cy="38100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p>
          </p:txBody>
        </p:sp>
        <p:sp>
          <p:nvSpPr>
            <p:cNvPr id="69" name="77 CuadroTexto">
              <a:extLst>
                <a:ext uri="{FF2B5EF4-FFF2-40B4-BE49-F238E27FC236}">
                  <a16:creationId xmlns:a16="http://schemas.microsoft.com/office/drawing/2014/main" id="{AC797596-64F8-88E7-2BA2-81B9D9C6DCAC}"/>
                </a:ext>
              </a:extLst>
            </p:cNvPr>
            <p:cNvSpPr txBox="1"/>
            <p:nvPr/>
          </p:nvSpPr>
          <p:spPr>
            <a:xfrm>
              <a:off x="8925569" y="3342792"/>
              <a:ext cx="952507" cy="369332"/>
            </a:xfrm>
            <a:prstGeom prst="rect">
              <a:avLst/>
            </a:prstGeom>
            <a:noFill/>
          </p:spPr>
          <p:txBody>
            <a:bodyPr wrap="square" rtlCol="0">
              <a:spAutoFit/>
            </a:bodyPr>
            <a:lstStyle/>
            <a:p>
              <a:pPr algn="ctr"/>
              <a:r>
                <a:rPr lang="es-MX" sz="1200" dirty="0">
                  <a:solidFill>
                    <a:srgbClr val="17375E"/>
                  </a:solidFill>
                  <a:latin typeface="Arial" pitchFamily="34" charset="0"/>
                  <a:cs typeface="Arial" pitchFamily="34" charset="0"/>
                </a:rPr>
                <a:t>2021</a:t>
              </a:r>
            </a:p>
          </p:txBody>
        </p:sp>
        <p:sp>
          <p:nvSpPr>
            <p:cNvPr id="70" name="80 Menos" descr="b">
              <a:extLst>
                <a:ext uri="{FF2B5EF4-FFF2-40B4-BE49-F238E27FC236}">
                  <a16:creationId xmlns:a16="http://schemas.microsoft.com/office/drawing/2014/main" id="{F24706E4-A1D9-CC19-5783-54F5F87CC66B}"/>
                </a:ext>
              </a:extLst>
            </p:cNvPr>
            <p:cNvSpPr/>
            <p:nvPr/>
          </p:nvSpPr>
          <p:spPr>
            <a:xfrm rot="5400000" flipV="1">
              <a:off x="9847655" y="2791782"/>
              <a:ext cx="571504" cy="38100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p>
          </p:txBody>
        </p:sp>
        <p:sp>
          <p:nvSpPr>
            <p:cNvPr id="71" name="77 CuadroTexto">
              <a:extLst>
                <a:ext uri="{FF2B5EF4-FFF2-40B4-BE49-F238E27FC236}">
                  <a16:creationId xmlns:a16="http://schemas.microsoft.com/office/drawing/2014/main" id="{73CA9922-B1BB-9752-2DE6-7015B369CA57}"/>
                </a:ext>
              </a:extLst>
            </p:cNvPr>
            <p:cNvSpPr txBox="1"/>
            <p:nvPr/>
          </p:nvSpPr>
          <p:spPr>
            <a:xfrm>
              <a:off x="9657152" y="3342792"/>
              <a:ext cx="952507" cy="369332"/>
            </a:xfrm>
            <a:prstGeom prst="rect">
              <a:avLst/>
            </a:prstGeom>
            <a:noFill/>
          </p:spPr>
          <p:txBody>
            <a:bodyPr wrap="square" rtlCol="0">
              <a:spAutoFit/>
            </a:bodyPr>
            <a:lstStyle/>
            <a:p>
              <a:pPr algn="ctr"/>
              <a:r>
                <a:rPr lang="es-MX" sz="1200" dirty="0">
                  <a:solidFill>
                    <a:srgbClr val="17375E"/>
                  </a:solidFill>
                  <a:latin typeface="Arial" pitchFamily="34" charset="0"/>
                  <a:cs typeface="Arial" pitchFamily="34" charset="0"/>
                </a:rPr>
                <a:t>2022</a:t>
              </a:r>
            </a:p>
          </p:txBody>
        </p:sp>
        <p:sp>
          <p:nvSpPr>
            <p:cNvPr id="72" name="80 Menos" descr="b">
              <a:extLst>
                <a:ext uri="{FF2B5EF4-FFF2-40B4-BE49-F238E27FC236}">
                  <a16:creationId xmlns:a16="http://schemas.microsoft.com/office/drawing/2014/main" id="{4B052A55-0F86-C725-1C23-EAB73E68FB34}"/>
                </a:ext>
              </a:extLst>
            </p:cNvPr>
            <p:cNvSpPr/>
            <p:nvPr/>
          </p:nvSpPr>
          <p:spPr>
            <a:xfrm rot="5400000" flipV="1">
              <a:off x="10563839" y="2794241"/>
              <a:ext cx="571504" cy="38100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p>
          </p:txBody>
        </p:sp>
        <p:sp>
          <p:nvSpPr>
            <p:cNvPr id="73" name="77 CuadroTexto">
              <a:extLst>
                <a:ext uri="{FF2B5EF4-FFF2-40B4-BE49-F238E27FC236}">
                  <a16:creationId xmlns:a16="http://schemas.microsoft.com/office/drawing/2014/main" id="{F4875B0F-BFEC-A020-1B9B-FC9E518A528E}"/>
                </a:ext>
              </a:extLst>
            </p:cNvPr>
            <p:cNvSpPr txBox="1"/>
            <p:nvPr/>
          </p:nvSpPr>
          <p:spPr>
            <a:xfrm>
              <a:off x="10373336" y="3342792"/>
              <a:ext cx="952507" cy="369332"/>
            </a:xfrm>
            <a:prstGeom prst="rect">
              <a:avLst/>
            </a:prstGeom>
            <a:noFill/>
          </p:spPr>
          <p:txBody>
            <a:bodyPr wrap="square" rtlCol="0">
              <a:spAutoFit/>
            </a:bodyPr>
            <a:lstStyle/>
            <a:p>
              <a:pPr algn="ctr"/>
              <a:r>
                <a:rPr lang="es-MX" sz="1200" dirty="0">
                  <a:solidFill>
                    <a:srgbClr val="17375E"/>
                  </a:solidFill>
                  <a:latin typeface="Arial" pitchFamily="34" charset="0"/>
                  <a:cs typeface="Arial" pitchFamily="34" charset="0"/>
                </a:rPr>
                <a:t>2023</a:t>
              </a:r>
            </a:p>
          </p:txBody>
        </p:sp>
        <p:sp>
          <p:nvSpPr>
            <p:cNvPr id="75" name="77 CuadroTexto">
              <a:extLst>
                <a:ext uri="{FF2B5EF4-FFF2-40B4-BE49-F238E27FC236}">
                  <a16:creationId xmlns:a16="http://schemas.microsoft.com/office/drawing/2014/main" id="{795C7829-451C-8A94-7B2E-E0110399D047}"/>
                </a:ext>
              </a:extLst>
            </p:cNvPr>
            <p:cNvSpPr txBox="1"/>
            <p:nvPr/>
          </p:nvSpPr>
          <p:spPr>
            <a:xfrm>
              <a:off x="11091288" y="3342792"/>
              <a:ext cx="952507" cy="369332"/>
            </a:xfrm>
            <a:prstGeom prst="rect">
              <a:avLst/>
            </a:prstGeom>
            <a:noFill/>
          </p:spPr>
          <p:txBody>
            <a:bodyPr wrap="square" rtlCol="0">
              <a:spAutoFit/>
            </a:bodyPr>
            <a:lstStyle/>
            <a:p>
              <a:pPr algn="ctr"/>
              <a:r>
                <a:rPr lang="es-MX" sz="1200" dirty="0">
                  <a:solidFill>
                    <a:srgbClr val="17375E"/>
                  </a:solidFill>
                  <a:latin typeface="Arial" pitchFamily="34" charset="0"/>
                  <a:cs typeface="Arial" pitchFamily="34" charset="0"/>
                </a:rPr>
                <a:t>2024</a:t>
              </a:r>
            </a:p>
          </p:txBody>
        </p:sp>
        <p:cxnSp>
          <p:nvCxnSpPr>
            <p:cNvPr id="67" name="46 Conector recto">
              <a:extLst>
                <a:ext uri="{FF2B5EF4-FFF2-40B4-BE49-F238E27FC236}">
                  <a16:creationId xmlns:a16="http://schemas.microsoft.com/office/drawing/2014/main" id="{3CFC5558-961F-A35F-2062-6C5AEE3BE630}"/>
                </a:ext>
              </a:extLst>
            </p:cNvPr>
            <p:cNvCxnSpPr>
              <a:cxnSpLocks/>
            </p:cNvCxnSpPr>
            <p:nvPr/>
          </p:nvCxnSpPr>
          <p:spPr>
            <a:xfrm>
              <a:off x="412521" y="3192887"/>
              <a:ext cx="11516810" cy="0"/>
            </a:xfrm>
            <a:prstGeom prst="line">
              <a:avLst/>
            </a:prstGeom>
            <a:ln w="88900"/>
          </p:spPr>
          <p:style>
            <a:lnRef idx="1">
              <a:schemeClr val="accent1"/>
            </a:lnRef>
            <a:fillRef idx="0">
              <a:schemeClr val="accent1"/>
            </a:fillRef>
            <a:effectRef idx="0">
              <a:schemeClr val="accent1"/>
            </a:effectRef>
            <a:fontRef idx="minor">
              <a:schemeClr val="tx1"/>
            </a:fontRef>
          </p:style>
        </p:cxnSp>
        <p:pic>
          <p:nvPicPr>
            <p:cNvPr id="79" name="Imagen 78" descr="Censos Económicos 2014 Resultados Oportunos">
              <a:extLst>
                <a:ext uri="{FF2B5EF4-FFF2-40B4-BE49-F238E27FC236}">
                  <a16:creationId xmlns:a16="http://schemas.microsoft.com/office/drawing/2014/main" id="{C14B0C5B-8CA5-FA68-3481-887D5B60E31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637"/>
            <a:stretch/>
          </p:blipFill>
          <p:spPr bwMode="auto">
            <a:xfrm>
              <a:off x="573972" y="3686767"/>
              <a:ext cx="396000" cy="518998"/>
            </a:xfrm>
            <a:prstGeom prst="rect">
              <a:avLst/>
            </a:prstGeom>
            <a:noFill/>
            <a:extLst>
              <a:ext uri="{909E8E84-426E-40DD-AFC4-6F175D3DCCD1}">
                <a14:hiddenFill xmlns:a14="http://schemas.microsoft.com/office/drawing/2010/main">
                  <a:solidFill>
                    <a:srgbClr val="FFFFFF"/>
                  </a:solidFill>
                </a14:hiddenFill>
              </a:ext>
            </a:extLst>
          </p:spPr>
        </p:pic>
        <p:pic>
          <p:nvPicPr>
            <p:cNvPr id="80" name="Imagen 79" descr="Censos Económicos 2014 Resultados Oportunos">
              <a:extLst>
                <a:ext uri="{FF2B5EF4-FFF2-40B4-BE49-F238E27FC236}">
                  <a16:creationId xmlns:a16="http://schemas.microsoft.com/office/drawing/2014/main" id="{0910E61C-46D2-22E8-E36C-ECF79D0BAA2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637"/>
            <a:stretch/>
          </p:blipFill>
          <p:spPr bwMode="auto">
            <a:xfrm>
              <a:off x="4198946" y="3686767"/>
              <a:ext cx="396000" cy="518998"/>
            </a:xfrm>
            <a:prstGeom prst="rect">
              <a:avLst/>
            </a:prstGeom>
            <a:noFill/>
            <a:extLst>
              <a:ext uri="{909E8E84-426E-40DD-AFC4-6F175D3DCCD1}">
                <a14:hiddenFill xmlns:a14="http://schemas.microsoft.com/office/drawing/2010/main">
                  <a:solidFill>
                    <a:srgbClr val="FFFFFF"/>
                  </a:solidFill>
                </a14:hiddenFill>
              </a:ext>
            </a:extLst>
          </p:spPr>
        </p:pic>
        <p:pic>
          <p:nvPicPr>
            <p:cNvPr id="81" name="Imagen 80" descr="Censos Económicos 2014 Resultados Oportunos">
              <a:extLst>
                <a:ext uri="{FF2B5EF4-FFF2-40B4-BE49-F238E27FC236}">
                  <a16:creationId xmlns:a16="http://schemas.microsoft.com/office/drawing/2014/main" id="{8C0592D9-4882-A925-DE64-8065ADB39A6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637"/>
            <a:stretch/>
          </p:blipFill>
          <p:spPr bwMode="auto">
            <a:xfrm>
              <a:off x="7799049" y="3686767"/>
              <a:ext cx="396000" cy="518998"/>
            </a:xfrm>
            <a:prstGeom prst="rect">
              <a:avLst/>
            </a:prstGeom>
            <a:noFill/>
            <a:extLst>
              <a:ext uri="{909E8E84-426E-40DD-AFC4-6F175D3DCCD1}">
                <a14:hiddenFill xmlns:a14="http://schemas.microsoft.com/office/drawing/2010/main">
                  <a:solidFill>
                    <a:srgbClr val="FFFFFF"/>
                  </a:solidFill>
                </a14:hiddenFill>
              </a:ext>
            </a:extLst>
          </p:spPr>
        </p:pic>
        <p:pic>
          <p:nvPicPr>
            <p:cNvPr id="82" name="Imagen 81" descr="Censos Económicos 2014 Resultados Oportunos">
              <a:extLst>
                <a:ext uri="{FF2B5EF4-FFF2-40B4-BE49-F238E27FC236}">
                  <a16:creationId xmlns:a16="http://schemas.microsoft.com/office/drawing/2014/main" id="{2AD7E3EC-D376-B833-A13C-A6BFBA73022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637"/>
            <a:stretch/>
          </p:blipFill>
          <p:spPr bwMode="auto">
            <a:xfrm>
              <a:off x="11365699" y="3686767"/>
              <a:ext cx="396000" cy="518998"/>
            </a:xfrm>
            <a:prstGeom prst="rect">
              <a:avLst/>
            </a:prstGeom>
            <a:noFill/>
            <a:extLst>
              <a:ext uri="{909E8E84-426E-40DD-AFC4-6F175D3DCCD1}">
                <a14:hiddenFill xmlns:a14="http://schemas.microsoft.com/office/drawing/2010/main">
                  <a:solidFill>
                    <a:srgbClr val="FFFFFF"/>
                  </a:solidFill>
                </a14:hiddenFill>
              </a:ext>
            </a:extLst>
          </p:spPr>
        </p:pic>
      </p:grpSp>
      <p:sp>
        <p:nvSpPr>
          <p:cNvPr id="84" name="Globo: flecha hacia abajo 83">
            <a:extLst>
              <a:ext uri="{FF2B5EF4-FFF2-40B4-BE49-F238E27FC236}">
                <a16:creationId xmlns:a16="http://schemas.microsoft.com/office/drawing/2014/main" id="{80A3C557-C106-C0C1-C3D0-99F86437E252}"/>
              </a:ext>
            </a:extLst>
          </p:cNvPr>
          <p:cNvSpPr/>
          <p:nvPr/>
        </p:nvSpPr>
        <p:spPr>
          <a:xfrm>
            <a:off x="110777" y="2402987"/>
            <a:ext cx="864000" cy="685800"/>
          </a:xfrm>
          <a:prstGeom prst="downArrow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900" dirty="0" err="1">
                <a:latin typeface="Arial" panose="020B0604020202020204" pitchFamily="34" charset="0"/>
                <a:cs typeface="Arial" panose="020B0604020202020204" pitchFamily="34" charset="0"/>
              </a:rPr>
              <a:t>Starting</a:t>
            </a:r>
            <a:r>
              <a:rPr lang="es-MX" sz="900" dirty="0">
                <a:latin typeface="Arial" panose="020B0604020202020204" pitchFamily="34" charset="0"/>
                <a:cs typeface="Arial" panose="020B0604020202020204" pitchFamily="34" charset="0"/>
              </a:rPr>
              <a:t> </a:t>
            </a:r>
            <a:r>
              <a:rPr lang="es-MX" sz="900" dirty="0" err="1">
                <a:latin typeface="Arial" panose="020B0604020202020204" pitchFamily="34" charset="0"/>
                <a:cs typeface="Arial" panose="020B0604020202020204" pitchFamily="34" charset="0"/>
              </a:rPr>
              <a:t>of</a:t>
            </a:r>
            <a:r>
              <a:rPr lang="es-MX" sz="900" dirty="0">
                <a:latin typeface="Arial" panose="020B0604020202020204" pitchFamily="34" charset="0"/>
                <a:cs typeface="Arial" panose="020B0604020202020204" pitchFamily="34" charset="0"/>
              </a:rPr>
              <a:t> </a:t>
            </a:r>
            <a:r>
              <a:rPr lang="es-MX" sz="900" dirty="0" err="1">
                <a:latin typeface="Arial" panose="020B0604020202020204" pitchFamily="34" charset="0"/>
                <a:cs typeface="Arial" panose="020B0604020202020204" pitchFamily="34" charset="0"/>
              </a:rPr>
              <a:t>the</a:t>
            </a:r>
            <a:r>
              <a:rPr lang="es-MX" sz="900" dirty="0">
                <a:latin typeface="Arial" panose="020B0604020202020204" pitchFamily="34" charset="0"/>
                <a:cs typeface="Arial" panose="020B0604020202020204" pitchFamily="34" charset="0"/>
              </a:rPr>
              <a:t> SBR</a:t>
            </a:r>
          </a:p>
        </p:txBody>
      </p:sp>
      <p:sp>
        <p:nvSpPr>
          <p:cNvPr id="85" name="Globo: flecha hacia abajo 84">
            <a:extLst>
              <a:ext uri="{FF2B5EF4-FFF2-40B4-BE49-F238E27FC236}">
                <a16:creationId xmlns:a16="http://schemas.microsoft.com/office/drawing/2014/main" id="{7FED4B44-A14C-E8D9-C4B8-32ED0E89EABF}"/>
              </a:ext>
            </a:extLst>
          </p:cNvPr>
          <p:cNvSpPr/>
          <p:nvPr/>
        </p:nvSpPr>
        <p:spPr>
          <a:xfrm>
            <a:off x="2803732" y="2418703"/>
            <a:ext cx="864000" cy="685800"/>
          </a:xfrm>
          <a:prstGeom prst="downArrow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900" dirty="0">
                <a:latin typeface="Arial" panose="020B0604020202020204" pitchFamily="34" charset="0"/>
                <a:cs typeface="Arial" panose="020B0604020202020204" pitchFamily="34" charset="0"/>
              </a:rPr>
              <a:t>Full </a:t>
            </a:r>
            <a:r>
              <a:rPr lang="es-MX" sz="900" dirty="0" err="1">
                <a:latin typeface="Arial" panose="020B0604020202020204" pitchFamily="34" charset="0"/>
                <a:cs typeface="Arial" panose="020B0604020202020204" pitchFamily="34" charset="0"/>
              </a:rPr>
              <a:t>update</a:t>
            </a:r>
            <a:endParaRPr lang="es-MX" sz="900" dirty="0">
              <a:latin typeface="Arial" panose="020B0604020202020204" pitchFamily="34" charset="0"/>
              <a:cs typeface="Arial" panose="020B0604020202020204" pitchFamily="34" charset="0"/>
            </a:endParaRPr>
          </a:p>
          <a:p>
            <a:pPr algn="ctr"/>
            <a:r>
              <a:rPr lang="es-MX" sz="900" dirty="0" err="1">
                <a:latin typeface="Arial" panose="020B0604020202020204" pitchFamily="34" charset="0"/>
                <a:cs typeface="Arial" panose="020B0604020202020204" pitchFamily="34" charset="0"/>
              </a:rPr>
              <a:t>Economic</a:t>
            </a:r>
            <a:r>
              <a:rPr lang="es-MX" sz="900" dirty="0">
                <a:latin typeface="Arial" panose="020B0604020202020204" pitchFamily="34" charset="0"/>
                <a:cs typeface="Arial" panose="020B0604020202020204" pitchFamily="34" charset="0"/>
              </a:rPr>
              <a:t> </a:t>
            </a:r>
            <a:r>
              <a:rPr lang="es-MX" sz="900" dirty="0" err="1">
                <a:latin typeface="Arial" panose="020B0604020202020204" pitchFamily="34" charset="0"/>
                <a:cs typeface="Arial" panose="020B0604020202020204" pitchFamily="34" charset="0"/>
              </a:rPr>
              <a:t>Censuses</a:t>
            </a:r>
            <a:endParaRPr lang="es-MX" sz="900" dirty="0">
              <a:latin typeface="Arial" panose="020B0604020202020204" pitchFamily="34" charset="0"/>
              <a:cs typeface="Arial" panose="020B0604020202020204" pitchFamily="34" charset="0"/>
            </a:endParaRPr>
          </a:p>
        </p:txBody>
      </p:sp>
      <p:sp>
        <p:nvSpPr>
          <p:cNvPr id="86" name="Globo: flecha hacia abajo 85">
            <a:extLst>
              <a:ext uri="{FF2B5EF4-FFF2-40B4-BE49-F238E27FC236}">
                <a16:creationId xmlns:a16="http://schemas.microsoft.com/office/drawing/2014/main" id="{2251C1A4-53CA-DBBB-E922-9DA905D974AC}"/>
              </a:ext>
            </a:extLst>
          </p:cNvPr>
          <p:cNvSpPr/>
          <p:nvPr/>
        </p:nvSpPr>
        <p:spPr>
          <a:xfrm>
            <a:off x="5524014" y="2402987"/>
            <a:ext cx="864000" cy="685800"/>
          </a:xfrm>
          <a:prstGeom prst="downArrow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900" dirty="0">
                <a:latin typeface="Arial" panose="020B0604020202020204" pitchFamily="34" charset="0"/>
                <a:cs typeface="Arial" panose="020B0604020202020204" pitchFamily="34" charset="0"/>
              </a:rPr>
              <a:t>Full </a:t>
            </a:r>
            <a:r>
              <a:rPr lang="es-MX" sz="900" dirty="0" err="1">
                <a:latin typeface="Arial" panose="020B0604020202020204" pitchFamily="34" charset="0"/>
                <a:cs typeface="Arial" panose="020B0604020202020204" pitchFamily="34" charset="0"/>
              </a:rPr>
              <a:t>update</a:t>
            </a:r>
            <a:endParaRPr lang="es-MX" sz="900" dirty="0">
              <a:latin typeface="Arial" panose="020B0604020202020204" pitchFamily="34" charset="0"/>
              <a:cs typeface="Arial" panose="020B0604020202020204" pitchFamily="34" charset="0"/>
            </a:endParaRPr>
          </a:p>
          <a:p>
            <a:pPr algn="ctr"/>
            <a:r>
              <a:rPr lang="es-MX" sz="900" dirty="0" err="1">
                <a:latin typeface="Arial" panose="020B0604020202020204" pitchFamily="34" charset="0"/>
                <a:cs typeface="Arial" panose="020B0604020202020204" pitchFamily="34" charset="0"/>
              </a:rPr>
              <a:t>Economic</a:t>
            </a:r>
            <a:r>
              <a:rPr lang="es-MX" sz="900" dirty="0">
                <a:latin typeface="Arial" panose="020B0604020202020204" pitchFamily="34" charset="0"/>
                <a:cs typeface="Arial" panose="020B0604020202020204" pitchFamily="34" charset="0"/>
              </a:rPr>
              <a:t> </a:t>
            </a:r>
            <a:r>
              <a:rPr lang="es-MX" sz="900" dirty="0" err="1">
                <a:latin typeface="Arial" panose="020B0604020202020204" pitchFamily="34" charset="0"/>
                <a:cs typeface="Arial" panose="020B0604020202020204" pitchFamily="34" charset="0"/>
              </a:rPr>
              <a:t>Censuses</a:t>
            </a:r>
            <a:endParaRPr lang="es-MX" sz="900" dirty="0">
              <a:latin typeface="Arial" panose="020B0604020202020204" pitchFamily="34" charset="0"/>
              <a:cs typeface="Arial" panose="020B0604020202020204" pitchFamily="34" charset="0"/>
            </a:endParaRPr>
          </a:p>
        </p:txBody>
      </p:sp>
      <p:sp>
        <p:nvSpPr>
          <p:cNvPr id="87" name="Globo: flecha hacia abajo 86">
            <a:extLst>
              <a:ext uri="{FF2B5EF4-FFF2-40B4-BE49-F238E27FC236}">
                <a16:creationId xmlns:a16="http://schemas.microsoft.com/office/drawing/2014/main" id="{5AF37AA7-6F51-05A9-B67B-7B1A012668A9}"/>
              </a:ext>
            </a:extLst>
          </p:cNvPr>
          <p:cNvSpPr/>
          <p:nvPr/>
        </p:nvSpPr>
        <p:spPr>
          <a:xfrm>
            <a:off x="8199002" y="2402987"/>
            <a:ext cx="864000" cy="685800"/>
          </a:xfrm>
          <a:prstGeom prst="downArrow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900" dirty="0">
                <a:latin typeface="Arial" panose="020B0604020202020204" pitchFamily="34" charset="0"/>
                <a:cs typeface="Arial" panose="020B0604020202020204" pitchFamily="34" charset="0"/>
              </a:rPr>
              <a:t>Full </a:t>
            </a:r>
            <a:r>
              <a:rPr lang="es-MX" sz="900" dirty="0" err="1">
                <a:latin typeface="Arial" panose="020B0604020202020204" pitchFamily="34" charset="0"/>
                <a:cs typeface="Arial" panose="020B0604020202020204" pitchFamily="34" charset="0"/>
              </a:rPr>
              <a:t>update</a:t>
            </a:r>
            <a:endParaRPr lang="es-MX" sz="900" dirty="0">
              <a:latin typeface="Arial" panose="020B0604020202020204" pitchFamily="34" charset="0"/>
              <a:cs typeface="Arial" panose="020B0604020202020204" pitchFamily="34" charset="0"/>
            </a:endParaRPr>
          </a:p>
          <a:p>
            <a:pPr algn="ctr"/>
            <a:r>
              <a:rPr lang="es-MX" sz="900" dirty="0" err="1">
                <a:latin typeface="Arial" panose="020B0604020202020204" pitchFamily="34" charset="0"/>
                <a:cs typeface="Arial" panose="020B0604020202020204" pitchFamily="34" charset="0"/>
              </a:rPr>
              <a:t>Economic</a:t>
            </a:r>
            <a:r>
              <a:rPr lang="es-MX" sz="900" dirty="0">
                <a:latin typeface="Arial" panose="020B0604020202020204" pitchFamily="34" charset="0"/>
                <a:cs typeface="Arial" panose="020B0604020202020204" pitchFamily="34" charset="0"/>
              </a:rPr>
              <a:t> </a:t>
            </a:r>
            <a:r>
              <a:rPr lang="es-MX" sz="900" dirty="0" err="1">
                <a:latin typeface="Arial" panose="020B0604020202020204" pitchFamily="34" charset="0"/>
                <a:cs typeface="Arial" panose="020B0604020202020204" pitchFamily="34" charset="0"/>
              </a:rPr>
              <a:t>Censuses</a:t>
            </a:r>
            <a:endParaRPr lang="es-MX" sz="900" dirty="0">
              <a:latin typeface="Arial" panose="020B0604020202020204" pitchFamily="34" charset="0"/>
              <a:cs typeface="Arial" panose="020B0604020202020204" pitchFamily="34" charset="0"/>
            </a:endParaRPr>
          </a:p>
        </p:txBody>
      </p:sp>
      <p:sp>
        <p:nvSpPr>
          <p:cNvPr id="88" name="Rectángulo 87">
            <a:extLst>
              <a:ext uri="{FF2B5EF4-FFF2-40B4-BE49-F238E27FC236}">
                <a16:creationId xmlns:a16="http://schemas.microsoft.com/office/drawing/2014/main" id="{CDC24DA8-7D70-79C8-A5EB-DE5A753DCA4D}"/>
              </a:ext>
            </a:extLst>
          </p:cNvPr>
          <p:cNvSpPr/>
          <p:nvPr/>
        </p:nvSpPr>
        <p:spPr>
          <a:xfrm>
            <a:off x="1000820" y="2402987"/>
            <a:ext cx="1782000" cy="675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Continuous updating based on Business Surveys, Administrative Records and Price Indices</a:t>
            </a:r>
            <a:endParaRPr lang="es-MX" sz="900" dirty="0">
              <a:solidFill>
                <a:schemeClr val="tx1"/>
              </a:solidFill>
              <a:latin typeface="Arial" panose="020B0604020202020204" pitchFamily="34" charset="0"/>
              <a:cs typeface="Arial" panose="020B0604020202020204" pitchFamily="34" charset="0"/>
            </a:endParaRPr>
          </a:p>
        </p:txBody>
      </p:sp>
      <p:sp>
        <p:nvSpPr>
          <p:cNvPr id="89" name="Rectángulo 88">
            <a:extLst>
              <a:ext uri="{FF2B5EF4-FFF2-40B4-BE49-F238E27FC236}">
                <a16:creationId xmlns:a16="http://schemas.microsoft.com/office/drawing/2014/main" id="{93079356-6120-6766-5086-CD2927725A73}"/>
              </a:ext>
            </a:extLst>
          </p:cNvPr>
          <p:cNvSpPr/>
          <p:nvPr/>
        </p:nvSpPr>
        <p:spPr>
          <a:xfrm>
            <a:off x="3704345" y="2395169"/>
            <a:ext cx="1782000" cy="675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Continuous updating based on Business Surveys, Administrative Records and Price Indices</a:t>
            </a:r>
            <a:endParaRPr lang="es-MX" sz="900" dirty="0">
              <a:solidFill>
                <a:schemeClr val="tx1"/>
              </a:solidFill>
              <a:latin typeface="Arial" panose="020B0604020202020204" pitchFamily="34" charset="0"/>
              <a:cs typeface="Arial" panose="020B0604020202020204" pitchFamily="34" charset="0"/>
            </a:endParaRPr>
          </a:p>
        </p:txBody>
      </p:sp>
      <p:sp>
        <p:nvSpPr>
          <p:cNvPr id="90" name="Rectángulo 89">
            <a:extLst>
              <a:ext uri="{FF2B5EF4-FFF2-40B4-BE49-F238E27FC236}">
                <a16:creationId xmlns:a16="http://schemas.microsoft.com/office/drawing/2014/main" id="{B8F4994C-31A2-2A78-391F-5B543DD5960E}"/>
              </a:ext>
            </a:extLst>
          </p:cNvPr>
          <p:cNvSpPr/>
          <p:nvPr/>
        </p:nvSpPr>
        <p:spPr>
          <a:xfrm>
            <a:off x="6402508" y="2402987"/>
            <a:ext cx="1782000" cy="675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Continuous updating based on Business Surveys, Administrative Records and Price Indices</a:t>
            </a:r>
            <a:endParaRPr lang="es-MX" sz="900" dirty="0">
              <a:solidFill>
                <a:schemeClr val="tx1"/>
              </a:solidFill>
              <a:latin typeface="Arial" panose="020B0604020202020204" pitchFamily="34" charset="0"/>
              <a:cs typeface="Arial" panose="020B0604020202020204" pitchFamily="34" charset="0"/>
            </a:endParaRPr>
          </a:p>
        </p:txBody>
      </p:sp>
      <p:sp>
        <p:nvSpPr>
          <p:cNvPr id="94" name="86 CuadroTexto">
            <a:extLst>
              <a:ext uri="{FF2B5EF4-FFF2-40B4-BE49-F238E27FC236}">
                <a16:creationId xmlns:a16="http://schemas.microsoft.com/office/drawing/2014/main" id="{89DAA708-A554-DF9B-1BAF-D4CA5B50FA92}"/>
              </a:ext>
            </a:extLst>
          </p:cNvPr>
          <p:cNvSpPr txBox="1"/>
          <p:nvPr/>
        </p:nvSpPr>
        <p:spPr>
          <a:xfrm>
            <a:off x="836315" y="4310742"/>
            <a:ext cx="2227379" cy="369332"/>
          </a:xfrm>
          <a:prstGeom prst="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914378"/>
            <a:r>
              <a:rPr lang="es-MX" sz="900" dirty="0">
                <a:solidFill>
                  <a:schemeClr val="tx2">
                    <a:lumMod val="50000"/>
                  </a:schemeClr>
                </a:solidFill>
                <a:latin typeface="Arial" panose="020B0604020202020204" pitchFamily="34" charset="0"/>
                <a:cs typeface="Arial" panose="020B0604020202020204" pitchFamily="34" charset="0"/>
              </a:rPr>
              <a:t>SBR </a:t>
            </a:r>
            <a:r>
              <a:rPr lang="es-MX" sz="900" dirty="0" err="1">
                <a:solidFill>
                  <a:schemeClr val="tx2">
                    <a:lumMod val="50000"/>
                  </a:schemeClr>
                </a:solidFill>
                <a:latin typeface="Arial" panose="020B0604020202020204" pitchFamily="34" charset="0"/>
                <a:cs typeface="Arial" panose="020B0604020202020204" pitchFamily="34" charset="0"/>
              </a:rPr>
              <a:t>is</a:t>
            </a:r>
            <a:r>
              <a:rPr lang="es-MX" sz="900" dirty="0">
                <a:solidFill>
                  <a:schemeClr val="tx2">
                    <a:lumMod val="50000"/>
                  </a:schemeClr>
                </a:solidFill>
                <a:latin typeface="Arial" panose="020B0604020202020204" pitchFamily="34" charset="0"/>
                <a:cs typeface="Arial" panose="020B0604020202020204" pitchFamily="34" charset="0"/>
              </a:rPr>
              <a:t> </a:t>
            </a:r>
            <a:r>
              <a:rPr lang="es-MX" sz="900" dirty="0" err="1">
                <a:solidFill>
                  <a:schemeClr val="tx2">
                    <a:lumMod val="50000"/>
                  </a:schemeClr>
                </a:solidFill>
                <a:latin typeface="Arial" panose="020B0604020202020204" pitchFamily="34" charset="0"/>
                <a:cs typeface="Arial" panose="020B0604020202020204" pitchFamily="34" charset="0"/>
              </a:rPr>
              <a:t>updated</a:t>
            </a:r>
            <a:r>
              <a:rPr lang="es-MX" sz="900" dirty="0">
                <a:solidFill>
                  <a:schemeClr val="tx2">
                    <a:lumMod val="50000"/>
                  </a:schemeClr>
                </a:solidFill>
                <a:latin typeface="Arial" panose="020B0604020202020204" pitchFamily="34" charset="0"/>
                <a:cs typeface="Arial" panose="020B0604020202020204" pitchFamily="34" charset="0"/>
              </a:rPr>
              <a:t> </a:t>
            </a:r>
            <a:r>
              <a:rPr lang="es-MX" sz="900" dirty="0" err="1">
                <a:solidFill>
                  <a:schemeClr val="tx2">
                    <a:lumMod val="50000"/>
                  </a:schemeClr>
                </a:solidFill>
                <a:latin typeface="Arial" panose="020B0604020202020204" pitchFamily="34" charset="0"/>
                <a:cs typeface="Arial" panose="020B0604020202020204" pitchFamily="34" charset="0"/>
              </a:rPr>
              <a:t>mainly</a:t>
            </a:r>
            <a:r>
              <a:rPr lang="es-MX" sz="900" dirty="0">
                <a:solidFill>
                  <a:schemeClr val="tx2">
                    <a:lumMod val="50000"/>
                  </a:schemeClr>
                </a:solidFill>
                <a:latin typeface="Arial" panose="020B0604020202020204" pitchFamily="34" charset="0"/>
                <a:cs typeface="Arial" panose="020B0604020202020204" pitchFamily="34" charset="0"/>
              </a:rPr>
              <a:t> in </a:t>
            </a:r>
            <a:r>
              <a:rPr lang="es-MX" sz="900" dirty="0" err="1">
                <a:solidFill>
                  <a:schemeClr val="tx2">
                    <a:lumMod val="50000"/>
                  </a:schemeClr>
                </a:solidFill>
                <a:latin typeface="Arial" panose="020B0604020202020204" pitchFamily="34" charset="0"/>
                <a:cs typeface="Arial" panose="020B0604020202020204" pitchFamily="34" charset="0"/>
              </a:rPr>
              <a:t>the</a:t>
            </a:r>
            <a:r>
              <a:rPr lang="es-MX" sz="900" dirty="0">
                <a:solidFill>
                  <a:schemeClr val="tx2">
                    <a:lumMod val="50000"/>
                  </a:schemeClr>
                </a:solidFill>
                <a:latin typeface="Arial" panose="020B0604020202020204" pitchFamily="34" charset="0"/>
                <a:cs typeface="Arial" panose="020B0604020202020204" pitchFamily="34" charset="0"/>
              </a:rPr>
              <a:t> </a:t>
            </a:r>
            <a:r>
              <a:rPr lang="es-MX" sz="900" dirty="0" err="1">
                <a:solidFill>
                  <a:schemeClr val="tx2">
                    <a:lumMod val="50000"/>
                  </a:schemeClr>
                </a:solidFill>
                <a:latin typeface="Arial" panose="020B0604020202020204" pitchFamily="34" charset="0"/>
                <a:cs typeface="Arial" panose="020B0604020202020204" pitchFamily="34" charset="0"/>
              </a:rPr>
              <a:t>subset</a:t>
            </a:r>
            <a:r>
              <a:rPr lang="es-MX" sz="900" dirty="0">
                <a:solidFill>
                  <a:schemeClr val="tx2">
                    <a:lumMod val="50000"/>
                  </a:schemeClr>
                </a:solidFill>
                <a:latin typeface="Arial" panose="020B0604020202020204" pitchFamily="34" charset="0"/>
                <a:cs typeface="Arial" panose="020B0604020202020204" pitchFamily="34" charset="0"/>
              </a:rPr>
              <a:t> </a:t>
            </a:r>
            <a:r>
              <a:rPr lang="es-MX" sz="900" dirty="0" err="1">
                <a:solidFill>
                  <a:schemeClr val="tx2">
                    <a:lumMod val="50000"/>
                  </a:schemeClr>
                </a:solidFill>
                <a:latin typeface="Arial" panose="020B0604020202020204" pitchFamily="34" charset="0"/>
                <a:cs typeface="Arial" panose="020B0604020202020204" pitchFamily="34" charset="0"/>
              </a:rPr>
              <a:t>of</a:t>
            </a:r>
            <a:r>
              <a:rPr lang="es-MX" sz="900" dirty="0">
                <a:solidFill>
                  <a:schemeClr val="tx2">
                    <a:lumMod val="50000"/>
                  </a:schemeClr>
                </a:solidFill>
                <a:latin typeface="Arial" panose="020B0604020202020204" pitchFamily="34" charset="0"/>
                <a:cs typeface="Arial" panose="020B0604020202020204" pitchFamily="34" charset="0"/>
              </a:rPr>
              <a:t> </a:t>
            </a:r>
            <a:r>
              <a:rPr lang="es-MX" sz="900" dirty="0" err="1">
                <a:solidFill>
                  <a:schemeClr val="tx2">
                    <a:lumMod val="50000"/>
                  </a:schemeClr>
                </a:solidFill>
                <a:latin typeface="Arial" panose="020B0604020202020204" pitchFamily="34" charset="0"/>
                <a:cs typeface="Arial" panose="020B0604020202020204" pitchFamily="34" charset="0"/>
              </a:rPr>
              <a:t>the</a:t>
            </a:r>
            <a:r>
              <a:rPr lang="es-MX" sz="900" dirty="0">
                <a:solidFill>
                  <a:schemeClr val="tx2">
                    <a:lumMod val="50000"/>
                  </a:schemeClr>
                </a:solidFill>
                <a:latin typeface="Arial" panose="020B0604020202020204" pitchFamily="34" charset="0"/>
                <a:cs typeface="Arial" panose="020B0604020202020204" pitchFamily="34" charset="0"/>
              </a:rPr>
              <a:t> Business </a:t>
            </a:r>
            <a:r>
              <a:rPr lang="es-MX" sz="900" dirty="0" err="1">
                <a:solidFill>
                  <a:schemeClr val="tx2">
                    <a:lumMod val="50000"/>
                  </a:schemeClr>
                </a:solidFill>
                <a:latin typeface="Arial" panose="020B0604020202020204" pitchFamily="34" charset="0"/>
                <a:cs typeface="Arial" panose="020B0604020202020204" pitchFamily="34" charset="0"/>
              </a:rPr>
              <a:t>Priority</a:t>
            </a:r>
            <a:r>
              <a:rPr lang="es-MX" sz="900" dirty="0">
                <a:solidFill>
                  <a:schemeClr val="tx2">
                    <a:lumMod val="50000"/>
                  </a:schemeClr>
                </a:solidFill>
                <a:latin typeface="Arial" panose="020B0604020202020204" pitchFamily="34" charset="0"/>
                <a:cs typeface="Arial" panose="020B0604020202020204" pitchFamily="34" charset="0"/>
              </a:rPr>
              <a:t> </a:t>
            </a:r>
            <a:r>
              <a:rPr lang="es-MX" sz="900" dirty="0" err="1">
                <a:solidFill>
                  <a:schemeClr val="tx2">
                    <a:lumMod val="50000"/>
                  </a:schemeClr>
                </a:solidFill>
                <a:latin typeface="Arial" panose="020B0604020202020204" pitchFamily="34" charset="0"/>
                <a:cs typeface="Arial" panose="020B0604020202020204" pitchFamily="34" charset="0"/>
              </a:rPr>
              <a:t>Group</a:t>
            </a:r>
            <a:endParaRPr lang="es-MX" sz="900" dirty="0">
              <a:solidFill>
                <a:schemeClr val="tx2">
                  <a:lumMod val="50000"/>
                </a:schemeClr>
              </a:solidFill>
              <a:latin typeface="Arial" panose="020B0604020202020204" pitchFamily="34" charset="0"/>
              <a:cs typeface="Arial" panose="020B0604020202020204" pitchFamily="34" charset="0"/>
            </a:endParaRPr>
          </a:p>
        </p:txBody>
      </p:sp>
      <p:sp>
        <p:nvSpPr>
          <p:cNvPr id="95" name="86 CuadroTexto">
            <a:extLst>
              <a:ext uri="{FF2B5EF4-FFF2-40B4-BE49-F238E27FC236}">
                <a16:creationId xmlns:a16="http://schemas.microsoft.com/office/drawing/2014/main" id="{A64821EE-8FE4-0753-FA57-369E1E223E23}"/>
              </a:ext>
            </a:extLst>
          </p:cNvPr>
          <p:cNvSpPr txBox="1"/>
          <p:nvPr/>
        </p:nvSpPr>
        <p:spPr>
          <a:xfrm>
            <a:off x="3488158" y="4310742"/>
            <a:ext cx="2227379" cy="369332"/>
          </a:xfrm>
          <a:prstGeom prst="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914378"/>
            <a:r>
              <a:rPr lang="es-MX" sz="900" dirty="0">
                <a:solidFill>
                  <a:schemeClr val="tx2">
                    <a:lumMod val="50000"/>
                  </a:schemeClr>
                </a:solidFill>
                <a:latin typeface="Arial" panose="020B0604020202020204" pitchFamily="34" charset="0"/>
                <a:cs typeface="Arial" panose="020B0604020202020204" pitchFamily="34" charset="0"/>
              </a:rPr>
              <a:t>SBR </a:t>
            </a:r>
            <a:r>
              <a:rPr lang="es-MX" sz="900" dirty="0" err="1">
                <a:solidFill>
                  <a:schemeClr val="tx2">
                    <a:lumMod val="50000"/>
                  </a:schemeClr>
                </a:solidFill>
                <a:latin typeface="Arial" panose="020B0604020202020204" pitchFamily="34" charset="0"/>
                <a:cs typeface="Arial" panose="020B0604020202020204" pitchFamily="34" charset="0"/>
              </a:rPr>
              <a:t>is</a:t>
            </a:r>
            <a:r>
              <a:rPr lang="es-MX" sz="900" dirty="0">
                <a:solidFill>
                  <a:schemeClr val="tx2">
                    <a:lumMod val="50000"/>
                  </a:schemeClr>
                </a:solidFill>
                <a:latin typeface="Arial" panose="020B0604020202020204" pitchFamily="34" charset="0"/>
                <a:cs typeface="Arial" panose="020B0604020202020204" pitchFamily="34" charset="0"/>
              </a:rPr>
              <a:t> </a:t>
            </a:r>
            <a:r>
              <a:rPr lang="es-MX" sz="900" dirty="0" err="1">
                <a:solidFill>
                  <a:schemeClr val="tx2">
                    <a:lumMod val="50000"/>
                  </a:schemeClr>
                </a:solidFill>
                <a:latin typeface="Arial" panose="020B0604020202020204" pitchFamily="34" charset="0"/>
                <a:cs typeface="Arial" panose="020B0604020202020204" pitchFamily="34" charset="0"/>
              </a:rPr>
              <a:t>updated</a:t>
            </a:r>
            <a:r>
              <a:rPr lang="es-MX" sz="900" dirty="0">
                <a:solidFill>
                  <a:schemeClr val="tx2">
                    <a:lumMod val="50000"/>
                  </a:schemeClr>
                </a:solidFill>
                <a:latin typeface="Arial" panose="020B0604020202020204" pitchFamily="34" charset="0"/>
                <a:cs typeface="Arial" panose="020B0604020202020204" pitchFamily="34" charset="0"/>
              </a:rPr>
              <a:t> </a:t>
            </a:r>
            <a:r>
              <a:rPr lang="es-MX" sz="900" dirty="0" err="1">
                <a:solidFill>
                  <a:schemeClr val="tx2">
                    <a:lumMod val="50000"/>
                  </a:schemeClr>
                </a:solidFill>
                <a:latin typeface="Arial" panose="020B0604020202020204" pitchFamily="34" charset="0"/>
                <a:cs typeface="Arial" panose="020B0604020202020204" pitchFamily="34" charset="0"/>
              </a:rPr>
              <a:t>mainly</a:t>
            </a:r>
            <a:r>
              <a:rPr lang="es-MX" sz="900" dirty="0">
                <a:solidFill>
                  <a:schemeClr val="tx2">
                    <a:lumMod val="50000"/>
                  </a:schemeClr>
                </a:solidFill>
                <a:latin typeface="Arial" panose="020B0604020202020204" pitchFamily="34" charset="0"/>
                <a:cs typeface="Arial" panose="020B0604020202020204" pitchFamily="34" charset="0"/>
              </a:rPr>
              <a:t> in </a:t>
            </a:r>
            <a:r>
              <a:rPr lang="es-MX" sz="900" dirty="0" err="1">
                <a:solidFill>
                  <a:schemeClr val="tx2">
                    <a:lumMod val="50000"/>
                  </a:schemeClr>
                </a:solidFill>
                <a:latin typeface="Arial" panose="020B0604020202020204" pitchFamily="34" charset="0"/>
                <a:cs typeface="Arial" panose="020B0604020202020204" pitchFamily="34" charset="0"/>
              </a:rPr>
              <a:t>the</a:t>
            </a:r>
            <a:r>
              <a:rPr lang="es-MX" sz="900" dirty="0">
                <a:solidFill>
                  <a:schemeClr val="tx2">
                    <a:lumMod val="50000"/>
                  </a:schemeClr>
                </a:solidFill>
                <a:latin typeface="Arial" panose="020B0604020202020204" pitchFamily="34" charset="0"/>
                <a:cs typeface="Arial" panose="020B0604020202020204" pitchFamily="34" charset="0"/>
              </a:rPr>
              <a:t> </a:t>
            </a:r>
            <a:r>
              <a:rPr lang="es-MX" sz="900" dirty="0" err="1">
                <a:solidFill>
                  <a:schemeClr val="tx2">
                    <a:lumMod val="50000"/>
                  </a:schemeClr>
                </a:solidFill>
                <a:latin typeface="Arial" panose="020B0604020202020204" pitchFamily="34" charset="0"/>
                <a:cs typeface="Arial" panose="020B0604020202020204" pitchFamily="34" charset="0"/>
              </a:rPr>
              <a:t>subset</a:t>
            </a:r>
            <a:r>
              <a:rPr lang="es-MX" sz="900" dirty="0">
                <a:solidFill>
                  <a:schemeClr val="tx2">
                    <a:lumMod val="50000"/>
                  </a:schemeClr>
                </a:solidFill>
                <a:latin typeface="Arial" panose="020B0604020202020204" pitchFamily="34" charset="0"/>
                <a:cs typeface="Arial" panose="020B0604020202020204" pitchFamily="34" charset="0"/>
              </a:rPr>
              <a:t> </a:t>
            </a:r>
            <a:r>
              <a:rPr lang="es-MX" sz="900" dirty="0" err="1">
                <a:solidFill>
                  <a:schemeClr val="tx2">
                    <a:lumMod val="50000"/>
                  </a:schemeClr>
                </a:solidFill>
                <a:latin typeface="Arial" panose="020B0604020202020204" pitchFamily="34" charset="0"/>
                <a:cs typeface="Arial" panose="020B0604020202020204" pitchFamily="34" charset="0"/>
              </a:rPr>
              <a:t>of</a:t>
            </a:r>
            <a:r>
              <a:rPr lang="es-MX" sz="900" dirty="0">
                <a:solidFill>
                  <a:schemeClr val="tx2">
                    <a:lumMod val="50000"/>
                  </a:schemeClr>
                </a:solidFill>
                <a:latin typeface="Arial" panose="020B0604020202020204" pitchFamily="34" charset="0"/>
                <a:cs typeface="Arial" panose="020B0604020202020204" pitchFamily="34" charset="0"/>
              </a:rPr>
              <a:t> </a:t>
            </a:r>
            <a:r>
              <a:rPr lang="es-MX" sz="900" dirty="0" err="1">
                <a:solidFill>
                  <a:schemeClr val="tx2">
                    <a:lumMod val="50000"/>
                  </a:schemeClr>
                </a:solidFill>
                <a:latin typeface="Arial" panose="020B0604020202020204" pitchFamily="34" charset="0"/>
                <a:cs typeface="Arial" panose="020B0604020202020204" pitchFamily="34" charset="0"/>
              </a:rPr>
              <a:t>the</a:t>
            </a:r>
            <a:r>
              <a:rPr lang="es-MX" sz="900" dirty="0">
                <a:solidFill>
                  <a:schemeClr val="tx2">
                    <a:lumMod val="50000"/>
                  </a:schemeClr>
                </a:solidFill>
                <a:latin typeface="Arial" panose="020B0604020202020204" pitchFamily="34" charset="0"/>
                <a:cs typeface="Arial" panose="020B0604020202020204" pitchFamily="34" charset="0"/>
              </a:rPr>
              <a:t> Business </a:t>
            </a:r>
            <a:r>
              <a:rPr lang="es-MX" sz="900" dirty="0" err="1">
                <a:solidFill>
                  <a:schemeClr val="tx2">
                    <a:lumMod val="50000"/>
                  </a:schemeClr>
                </a:solidFill>
                <a:latin typeface="Arial" panose="020B0604020202020204" pitchFamily="34" charset="0"/>
                <a:cs typeface="Arial" panose="020B0604020202020204" pitchFamily="34" charset="0"/>
              </a:rPr>
              <a:t>Priority</a:t>
            </a:r>
            <a:r>
              <a:rPr lang="es-MX" sz="900" dirty="0">
                <a:solidFill>
                  <a:schemeClr val="tx2">
                    <a:lumMod val="50000"/>
                  </a:schemeClr>
                </a:solidFill>
                <a:latin typeface="Arial" panose="020B0604020202020204" pitchFamily="34" charset="0"/>
                <a:cs typeface="Arial" panose="020B0604020202020204" pitchFamily="34" charset="0"/>
              </a:rPr>
              <a:t> </a:t>
            </a:r>
            <a:r>
              <a:rPr lang="es-MX" sz="900" dirty="0" err="1">
                <a:solidFill>
                  <a:schemeClr val="tx2">
                    <a:lumMod val="50000"/>
                  </a:schemeClr>
                </a:solidFill>
                <a:latin typeface="Arial" panose="020B0604020202020204" pitchFamily="34" charset="0"/>
                <a:cs typeface="Arial" panose="020B0604020202020204" pitchFamily="34" charset="0"/>
              </a:rPr>
              <a:t>Group</a:t>
            </a:r>
            <a:endParaRPr lang="es-MX" sz="900" dirty="0">
              <a:solidFill>
                <a:schemeClr val="tx2">
                  <a:lumMod val="50000"/>
                </a:schemeClr>
              </a:solidFill>
              <a:latin typeface="Arial" panose="020B0604020202020204" pitchFamily="34" charset="0"/>
              <a:cs typeface="Arial" panose="020B0604020202020204" pitchFamily="34" charset="0"/>
            </a:endParaRPr>
          </a:p>
        </p:txBody>
      </p:sp>
      <p:sp>
        <p:nvSpPr>
          <p:cNvPr id="96" name="86 CuadroTexto">
            <a:extLst>
              <a:ext uri="{FF2B5EF4-FFF2-40B4-BE49-F238E27FC236}">
                <a16:creationId xmlns:a16="http://schemas.microsoft.com/office/drawing/2014/main" id="{ABF846E4-5F7F-9ECF-0D38-F71A1F907277}"/>
              </a:ext>
            </a:extLst>
          </p:cNvPr>
          <p:cNvSpPr txBox="1"/>
          <p:nvPr/>
        </p:nvSpPr>
        <p:spPr>
          <a:xfrm>
            <a:off x="6198127" y="4310742"/>
            <a:ext cx="2227379" cy="369332"/>
          </a:xfrm>
          <a:prstGeom prst="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914378"/>
            <a:r>
              <a:rPr lang="es-MX" sz="900" dirty="0">
                <a:solidFill>
                  <a:schemeClr val="tx2">
                    <a:lumMod val="50000"/>
                  </a:schemeClr>
                </a:solidFill>
                <a:latin typeface="Arial" panose="020B0604020202020204" pitchFamily="34" charset="0"/>
                <a:cs typeface="Arial" panose="020B0604020202020204" pitchFamily="34" charset="0"/>
              </a:rPr>
              <a:t>SBR </a:t>
            </a:r>
            <a:r>
              <a:rPr lang="es-MX" sz="900" dirty="0" err="1">
                <a:solidFill>
                  <a:schemeClr val="tx2">
                    <a:lumMod val="50000"/>
                  </a:schemeClr>
                </a:solidFill>
                <a:latin typeface="Arial" panose="020B0604020202020204" pitchFamily="34" charset="0"/>
                <a:cs typeface="Arial" panose="020B0604020202020204" pitchFamily="34" charset="0"/>
              </a:rPr>
              <a:t>is</a:t>
            </a:r>
            <a:r>
              <a:rPr lang="es-MX" sz="900" dirty="0">
                <a:solidFill>
                  <a:schemeClr val="tx2">
                    <a:lumMod val="50000"/>
                  </a:schemeClr>
                </a:solidFill>
                <a:latin typeface="Arial" panose="020B0604020202020204" pitchFamily="34" charset="0"/>
                <a:cs typeface="Arial" panose="020B0604020202020204" pitchFamily="34" charset="0"/>
              </a:rPr>
              <a:t> </a:t>
            </a:r>
            <a:r>
              <a:rPr lang="es-MX" sz="900" dirty="0" err="1">
                <a:solidFill>
                  <a:schemeClr val="tx2">
                    <a:lumMod val="50000"/>
                  </a:schemeClr>
                </a:solidFill>
                <a:latin typeface="Arial" panose="020B0604020202020204" pitchFamily="34" charset="0"/>
                <a:cs typeface="Arial" panose="020B0604020202020204" pitchFamily="34" charset="0"/>
              </a:rPr>
              <a:t>updated</a:t>
            </a:r>
            <a:r>
              <a:rPr lang="es-MX" sz="900" dirty="0">
                <a:solidFill>
                  <a:schemeClr val="tx2">
                    <a:lumMod val="50000"/>
                  </a:schemeClr>
                </a:solidFill>
                <a:latin typeface="Arial" panose="020B0604020202020204" pitchFamily="34" charset="0"/>
                <a:cs typeface="Arial" panose="020B0604020202020204" pitchFamily="34" charset="0"/>
              </a:rPr>
              <a:t> </a:t>
            </a:r>
            <a:r>
              <a:rPr lang="es-MX" sz="900" dirty="0" err="1">
                <a:solidFill>
                  <a:schemeClr val="tx2">
                    <a:lumMod val="50000"/>
                  </a:schemeClr>
                </a:solidFill>
                <a:latin typeface="Arial" panose="020B0604020202020204" pitchFamily="34" charset="0"/>
                <a:cs typeface="Arial" panose="020B0604020202020204" pitchFamily="34" charset="0"/>
              </a:rPr>
              <a:t>mainliy</a:t>
            </a:r>
            <a:r>
              <a:rPr lang="es-MX" sz="900" dirty="0">
                <a:solidFill>
                  <a:schemeClr val="tx2">
                    <a:lumMod val="50000"/>
                  </a:schemeClr>
                </a:solidFill>
                <a:latin typeface="Arial" panose="020B0604020202020204" pitchFamily="34" charset="0"/>
                <a:cs typeface="Arial" panose="020B0604020202020204" pitchFamily="34" charset="0"/>
              </a:rPr>
              <a:t> in </a:t>
            </a:r>
            <a:r>
              <a:rPr lang="es-MX" sz="900" dirty="0" err="1">
                <a:solidFill>
                  <a:schemeClr val="tx2">
                    <a:lumMod val="50000"/>
                  </a:schemeClr>
                </a:solidFill>
                <a:latin typeface="Arial" panose="020B0604020202020204" pitchFamily="34" charset="0"/>
                <a:cs typeface="Arial" panose="020B0604020202020204" pitchFamily="34" charset="0"/>
              </a:rPr>
              <a:t>the</a:t>
            </a:r>
            <a:r>
              <a:rPr lang="es-MX" sz="900" dirty="0">
                <a:solidFill>
                  <a:schemeClr val="tx2">
                    <a:lumMod val="50000"/>
                  </a:schemeClr>
                </a:solidFill>
                <a:latin typeface="Arial" panose="020B0604020202020204" pitchFamily="34" charset="0"/>
                <a:cs typeface="Arial" panose="020B0604020202020204" pitchFamily="34" charset="0"/>
              </a:rPr>
              <a:t> </a:t>
            </a:r>
            <a:r>
              <a:rPr lang="es-MX" sz="900" dirty="0" err="1">
                <a:solidFill>
                  <a:schemeClr val="tx2">
                    <a:lumMod val="50000"/>
                  </a:schemeClr>
                </a:solidFill>
                <a:latin typeface="Arial" panose="020B0604020202020204" pitchFamily="34" charset="0"/>
                <a:cs typeface="Arial" panose="020B0604020202020204" pitchFamily="34" charset="0"/>
              </a:rPr>
              <a:t>subset</a:t>
            </a:r>
            <a:r>
              <a:rPr lang="es-MX" sz="900" dirty="0">
                <a:solidFill>
                  <a:schemeClr val="tx2">
                    <a:lumMod val="50000"/>
                  </a:schemeClr>
                </a:solidFill>
                <a:latin typeface="Arial" panose="020B0604020202020204" pitchFamily="34" charset="0"/>
                <a:cs typeface="Arial" panose="020B0604020202020204" pitchFamily="34" charset="0"/>
              </a:rPr>
              <a:t> </a:t>
            </a:r>
            <a:r>
              <a:rPr lang="es-MX" sz="900" dirty="0" err="1">
                <a:solidFill>
                  <a:schemeClr val="tx2">
                    <a:lumMod val="50000"/>
                  </a:schemeClr>
                </a:solidFill>
                <a:latin typeface="Arial" panose="020B0604020202020204" pitchFamily="34" charset="0"/>
                <a:cs typeface="Arial" panose="020B0604020202020204" pitchFamily="34" charset="0"/>
              </a:rPr>
              <a:t>of</a:t>
            </a:r>
            <a:r>
              <a:rPr lang="es-MX" sz="900" dirty="0">
                <a:solidFill>
                  <a:schemeClr val="tx2">
                    <a:lumMod val="50000"/>
                  </a:schemeClr>
                </a:solidFill>
                <a:latin typeface="Arial" panose="020B0604020202020204" pitchFamily="34" charset="0"/>
                <a:cs typeface="Arial" panose="020B0604020202020204" pitchFamily="34" charset="0"/>
              </a:rPr>
              <a:t> </a:t>
            </a:r>
            <a:r>
              <a:rPr lang="es-MX" sz="900" dirty="0" err="1">
                <a:solidFill>
                  <a:schemeClr val="tx2">
                    <a:lumMod val="50000"/>
                  </a:schemeClr>
                </a:solidFill>
                <a:latin typeface="Arial" panose="020B0604020202020204" pitchFamily="34" charset="0"/>
                <a:cs typeface="Arial" panose="020B0604020202020204" pitchFamily="34" charset="0"/>
              </a:rPr>
              <a:t>the</a:t>
            </a:r>
            <a:r>
              <a:rPr lang="es-MX" sz="900" dirty="0">
                <a:solidFill>
                  <a:schemeClr val="tx2">
                    <a:lumMod val="50000"/>
                  </a:schemeClr>
                </a:solidFill>
                <a:latin typeface="Arial" panose="020B0604020202020204" pitchFamily="34" charset="0"/>
                <a:cs typeface="Arial" panose="020B0604020202020204" pitchFamily="34" charset="0"/>
              </a:rPr>
              <a:t> Business </a:t>
            </a:r>
            <a:r>
              <a:rPr lang="es-MX" sz="900" dirty="0" err="1">
                <a:solidFill>
                  <a:schemeClr val="tx2">
                    <a:lumMod val="50000"/>
                  </a:schemeClr>
                </a:solidFill>
                <a:latin typeface="Arial" panose="020B0604020202020204" pitchFamily="34" charset="0"/>
                <a:cs typeface="Arial" panose="020B0604020202020204" pitchFamily="34" charset="0"/>
              </a:rPr>
              <a:t>Priority</a:t>
            </a:r>
            <a:r>
              <a:rPr lang="es-MX" sz="900" dirty="0">
                <a:solidFill>
                  <a:schemeClr val="tx2">
                    <a:lumMod val="50000"/>
                  </a:schemeClr>
                </a:solidFill>
                <a:latin typeface="Arial" panose="020B0604020202020204" pitchFamily="34" charset="0"/>
                <a:cs typeface="Arial" panose="020B0604020202020204" pitchFamily="34" charset="0"/>
              </a:rPr>
              <a:t> </a:t>
            </a:r>
            <a:r>
              <a:rPr lang="es-MX" sz="900" dirty="0" err="1">
                <a:solidFill>
                  <a:schemeClr val="tx2">
                    <a:lumMod val="50000"/>
                  </a:schemeClr>
                </a:solidFill>
                <a:latin typeface="Arial" panose="020B0604020202020204" pitchFamily="34" charset="0"/>
                <a:cs typeface="Arial" panose="020B0604020202020204" pitchFamily="34" charset="0"/>
              </a:rPr>
              <a:t>Group</a:t>
            </a:r>
            <a:endParaRPr lang="es-MX" sz="90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78805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2B3A6314-CABA-0747-D59F-9B967C47229B}"/>
              </a:ext>
            </a:extLst>
          </p:cNvPr>
          <p:cNvSpPr/>
          <p:nvPr/>
        </p:nvSpPr>
        <p:spPr>
          <a:xfrm>
            <a:off x="0" y="5378203"/>
            <a:ext cx="1527035" cy="62254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a:endParaRPr>
          </a:p>
        </p:txBody>
      </p:sp>
      <p:sp>
        <p:nvSpPr>
          <p:cNvPr id="70" name="Rectangle 69">
            <a:extLst>
              <a:ext uri="{FF2B5EF4-FFF2-40B4-BE49-F238E27FC236}">
                <a16:creationId xmlns:a16="http://schemas.microsoft.com/office/drawing/2014/main" id="{200354D8-6BA8-B986-428E-680A02DBF1C5}"/>
              </a:ext>
            </a:extLst>
          </p:cNvPr>
          <p:cNvSpPr/>
          <p:nvPr/>
        </p:nvSpPr>
        <p:spPr>
          <a:xfrm>
            <a:off x="-71081" y="856623"/>
            <a:ext cx="1136483" cy="5144127"/>
          </a:xfrm>
          <a:prstGeom prst="rect">
            <a:avLst/>
          </a:prstGeom>
          <a:solidFill>
            <a:srgbClr val="F4E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a:endParaRPr>
          </a:p>
        </p:txBody>
      </p:sp>
      <p:sp>
        <p:nvSpPr>
          <p:cNvPr id="53" name="Rectangle 52">
            <a:extLst>
              <a:ext uri="{FF2B5EF4-FFF2-40B4-BE49-F238E27FC236}">
                <a16:creationId xmlns:a16="http://schemas.microsoft.com/office/drawing/2014/main" id="{5D46605C-B3AE-35C5-6745-5D32B3D19FB0}"/>
              </a:ext>
            </a:extLst>
          </p:cNvPr>
          <p:cNvSpPr/>
          <p:nvPr/>
        </p:nvSpPr>
        <p:spPr>
          <a:xfrm>
            <a:off x="1065004" y="856623"/>
            <a:ext cx="1136483" cy="51441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a:endParaRPr>
          </a:p>
        </p:txBody>
      </p:sp>
      <p:sp>
        <p:nvSpPr>
          <p:cNvPr id="3" name="Text Placeholder 10">
            <a:extLst>
              <a:ext uri="{FF2B5EF4-FFF2-40B4-BE49-F238E27FC236}">
                <a16:creationId xmlns:a16="http://schemas.microsoft.com/office/drawing/2014/main" id="{656F0653-AEDA-4B83-B698-1694671E8953}"/>
              </a:ext>
            </a:extLst>
          </p:cNvPr>
          <p:cNvSpPr txBox="1">
            <a:spLocks/>
          </p:cNvSpPr>
          <p:nvPr/>
        </p:nvSpPr>
        <p:spPr>
          <a:xfrm rot="16200000">
            <a:off x="-1834778" y="3037435"/>
            <a:ext cx="4623023" cy="783131"/>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lnSpc>
                <a:spcPct val="110000"/>
              </a:lnSpc>
              <a:buNone/>
              <a:defRPr/>
            </a:pPr>
            <a:endParaRPr lang="en-US" altLang="ko-KR" sz="3300" b="1" dirty="0">
              <a:solidFill>
                <a:prstClr val="white"/>
              </a:solidFill>
              <a:effectLst>
                <a:outerShdw blurRad="38100" dist="38100" dir="2700000" algn="tl">
                  <a:srgbClr val="000000">
                    <a:alpha val="43137"/>
                  </a:srgbClr>
                </a:outerShdw>
              </a:effectLst>
              <a:latin typeface="Arial"/>
              <a:cs typeface="Arial" pitchFamily="34" charset="0"/>
            </a:endParaRPr>
          </a:p>
        </p:txBody>
      </p:sp>
      <p:sp>
        <p:nvSpPr>
          <p:cNvPr id="5" name="TextBox 4">
            <a:extLst>
              <a:ext uri="{FF2B5EF4-FFF2-40B4-BE49-F238E27FC236}">
                <a16:creationId xmlns:a16="http://schemas.microsoft.com/office/drawing/2014/main" id="{FD306876-491C-4FF4-A133-F6784DEB662B}"/>
              </a:ext>
            </a:extLst>
          </p:cNvPr>
          <p:cNvSpPr txBox="1"/>
          <p:nvPr/>
        </p:nvSpPr>
        <p:spPr>
          <a:xfrm>
            <a:off x="1203498" y="1915871"/>
            <a:ext cx="6746275" cy="715581"/>
          </a:xfrm>
          <a:prstGeom prst="rect">
            <a:avLst/>
          </a:prstGeom>
          <a:noFill/>
        </p:spPr>
        <p:txBody>
          <a:bodyPr wrap="square" lIns="81000" rIns="81000" rtlCol="0">
            <a:spAutoFit/>
          </a:bodyPr>
          <a:lstStyle/>
          <a:p>
            <a:pPr marL="128588" indent="-128588" defTabSz="685715">
              <a:buFont typeface="Wingdings" panose="05000000000000000000" pitchFamily="2" charset="2"/>
              <a:buChar char="v"/>
              <a:defRPr/>
            </a:pPr>
            <a:r>
              <a:rPr lang="en-US" altLang="ko-KR" sz="900" b="1" dirty="0">
                <a:solidFill>
                  <a:prstClr val="black"/>
                </a:solidFill>
                <a:latin typeface="Arial"/>
                <a:cs typeface="Arial" pitchFamily="34" charset="0"/>
              </a:rPr>
              <a:t>Maintenance and update procedures for the SBR C</a:t>
            </a:r>
            <a:r>
              <a:rPr lang="en-US" altLang="ko-KR" sz="900" b="1" dirty="0" err="1">
                <a:solidFill>
                  <a:prstClr val="black"/>
                </a:solidFill>
                <a:latin typeface="Arial"/>
                <a:cs typeface="Arial" pitchFamily="34" charset="0"/>
              </a:rPr>
              <a:t>onstant</a:t>
            </a:r>
            <a:r>
              <a:rPr lang="en-US" altLang="ko-KR" sz="900" b="1" dirty="0">
                <a:solidFill>
                  <a:prstClr val="black"/>
                </a:solidFill>
                <a:latin typeface="Arial"/>
                <a:cs typeface="Arial" pitchFamily="34" charset="0"/>
              </a:rPr>
              <a:t> update of the SBR in terms of both coverage and content</a:t>
            </a:r>
          </a:p>
          <a:p>
            <a:pPr marL="128588" indent="-128588" defTabSz="685715">
              <a:buFont typeface="Wingdings" panose="05000000000000000000" pitchFamily="2" charset="2"/>
              <a:buChar char="Ø"/>
              <a:defRPr/>
            </a:pPr>
            <a:r>
              <a:rPr lang="en-US" altLang="ko-KR" sz="1050" dirty="0">
                <a:latin typeface="Arial"/>
                <a:cs typeface="Arial" pitchFamily="34" charset="0"/>
              </a:rPr>
              <a:t>Dynamics of administrative units i.e. units can die, change location, change activity etc.</a:t>
            </a:r>
          </a:p>
          <a:p>
            <a:pPr marL="128588" indent="-128588" defTabSz="685715">
              <a:buFont typeface="Wingdings" panose="05000000000000000000" pitchFamily="2" charset="2"/>
              <a:buChar char="Ø"/>
              <a:defRPr/>
            </a:pPr>
            <a:r>
              <a:rPr lang="en-US" altLang="ko-KR" sz="1050" dirty="0">
                <a:latin typeface="Arial"/>
                <a:cs typeface="Arial" pitchFamily="34" charset="0"/>
              </a:rPr>
              <a:t>Updating procedures incorporate rules identifying the types of legal and administrative signals that result in the birth, death, or continuation of an establishment  or enterprise</a:t>
            </a:r>
          </a:p>
        </p:txBody>
      </p:sp>
      <p:sp>
        <p:nvSpPr>
          <p:cNvPr id="52" name="Rectangle 51">
            <a:extLst>
              <a:ext uri="{FF2B5EF4-FFF2-40B4-BE49-F238E27FC236}">
                <a16:creationId xmlns:a16="http://schemas.microsoft.com/office/drawing/2014/main" id="{546F1FBC-0452-8E51-81B9-CDB94FAE163F}"/>
              </a:ext>
            </a:extLst>
          </p:cNvPr>
          <p:cNvSpPr/>
          <p:nvPr/>
        </p:nvSpPr>
        <p:spPr>
          <a:xfrm>
            <a:off x="1036820" y="856623"/>
            <a:ext cx="6602931" cy="546590"/>
          </a:xfrm>
          <a:prstGeom prst="rect">
            <a:avLst/>
          </a:prstGeom>
          <a:gradFill flip="none" rotWithShape="1">
            <a:gsLst>
              <a:gs pos="0">
                <a:srgbClr val="F4EE00"/>
              </a:gs>
              <a:gs pos="7000">
                <a:srgbClr val="F4EE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x-none" sz="1350" dirty="0">
              <a:solidFill>
                <a:prstClr val="black"/>
              </a:solidFill>
              <a:latin typeface="Arial"/>
            </a:endParaRPr>
          </a:p>
        </p:txBody>
      </p:sp>
      <p:sp>
        <p:nvSpPr>
          <p:cNvPr id="31" name="TextBox 30">
            <a:extLst>
              <a:ext uri="{FF2B5EF4-FFF2-40B4-BE49-F238E27FC236}">
                <a16:creationId xmlns:a16="http://schemas.microsoft.com/office/drawing/2014/main" id="{1A27378B-1F67-4E56-B6E3-D087BCE08921}"/>
              </a:ext>
            </a:extLst>
          </p:cNvPr>
          <p:cNvSpPr txBox="1"/>
          <p:nvPr/>
        </p:nvSpPr>
        <p:spPr>
          <a:xfrm>
            <a:off x="1203498" y="859869"/>
            <a:ext cx="6043969" cy="600164"/>
          </a:xfrm>
          <a:prstGeom prst="rect">
            <a:avLst/>
          </a:prstGeom>
          <a:noFill/>
        </p:spPr>
        <p:txBody>
          <a:bodyPr wrap="square" rtlCol="0" anchor="ctr">
            <a:spAutoFit/>
          </a:bodyPr>
          <a:lstStyle/>
          <a:p>
            <a:pPr algn="dist" defTabSz="685715">
              <a:defRPr/>
            </a:pPr>
            <a:r>
              <a:rPr lang="en-US" altLang="ko-KR" sz="3300" b="1" dirty="0">
                <a:solidFill>
                  <a:prstClr val="black"/>
                </a:solidFill>
                <a:latin typeface="Arial"/>
                <a:cs typeface="Arial" pitchFamily="34" charset="0"/>
              </a:rPr>
              <a:t>Country example: Tanzania</a:t>
            </a:r>
          </a:p>
        </p:txBody>
      </p:sp>
      <p:sp>
        <p:nvSpPr>
          <p:cNvPr id="32" name="TextBox 31">
            <a:extLst>
              <a:ext uri="{FF2B5EF4-FFF2-40B4-BE49-F238E27FC236}">
                <a16:creationId xmlns:a16="http://schemas.microsoft.com/office/drawing/2014/main" id="{93D3D3F5-524D-4039-A97C-85E6A461DD8F}"/>
              </a:ext>
            </a:extLst>
          </p:cNvPr>
          <p:cNvSpPr txBox="1"/>
          <p:nvPr/>
        </p:nvSpPr>
        <p:spPr>
          <a:xfrm>
            <a:off x="1216814" y="1532363"/>
            <a:ext cx="5714451" cy="323165"/>
          </a:xfrm>
          <a:prstGeom prst="rect">
            <a:avLst/>
          </a:prstGeom>
          <a:noFill/>
        </p:spPr>
        <p:txBody>
          <a:bodyPr wrap="square" rtlCol="0" anchor="ctr">
            <a:spAutoFit/>
          </a:bodyPr>
          <a:lstStyle/>
          <a:p>
            <a:pPr defTabSz="685715">
              <a:defRPr/>
            </a:pPr>
            <a:r>
              <a:rPr lang="en-US" altLang="ko-KR" sz="1500" b="1" spc="225" dirty="0">
                <a:solidFill>
                  <a:prstClr val="black"/>
                </a:solidFill>
                <a:latin typeface="Arial"/>
                <a:cs typeface="Arial" pitchFamily="34" charset="0"/>
              </a:rPr>
              <a:t>MAINTENANCE AND UPDATE OF SBR</a:t>
            </a:r>
          </a:p>
        </p:txBody>
      </p:sp>
      <p:pic>
        <p:nvPicPr>
          <p:cNvPr id="48" name="Picture 351">
            <a:extLst>
              <a:ext uri="{FF2B5EF4-FFF2-40B4-BE49-F238E27FC236}">
                <a16:creationId xmlns:a16="http://schemas.microsoft.com/office/drawing/2014/main" id="{664D1C45-202A-A4CD-04E3-CD319BCAE2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3115" y="4987783"/>
            <a:ext cx="812909" cy="87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Rounded Corners 48">
            <a:extLst>
              <a:ext uri="{FF2B5EF4-FFF2-40B4-BE49-F238E27FC236}">
                <a16:creationId xmlns:a16="http://schemas.microsoft.com/office/drawing/2014/main" id="{15E3571D-05EF-C4C9-4D75-2F0AE8149FE5}"/>
              </a:ext>
            </a:extLst>
          </p:cNvPr>
          <p:cNvSpPr/>
          <p:nvPr/>
        </p:nvSpPr>
        <p:spPr>
          <a:xfrm>
            <a:off x="-166148" y="5724676"/>
            <a:ext cx="7892682" cy="104624"/>
          </a:xfrm>
          <a:prstGeom prst="roundRect">
            <a:avLst>
              <a:gd name="adj" fmla="val 50000"/>
            </a:avLst>
          </a:prstGeom>
          <a:solidFill>
            <a:srgbClr val="F4E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a:endParaRPr>
          </a:p>
        </p:txBody>
      </p:sp>
      <p:sp>
        <p:nvSpPr>
          <p:cNvPr id="50" name="Rectangle: Rounded Corners 49">
            <a:extLst>
              <a:ext uri="{FF2B5EF4-FFF2-40B4-BE49-F238E27FC236}">
                <a16:creationId xmlns:a16="http://schemas.microsoft.com/office/drawing/2014/main" id="{44E7FD0E-7D09-6319-765A-F5617F75EB1F}"/>
              </a:ext>
            </a:extLst>
          </p:cNvPr>
          <p:cNvSpPr/>
          <p:nvPr/>
        </p:nvSpPr>
        <p:spPr>
          <a:xfrm>
            <a:off x="8732604" y="5725460"/>
            <a:ext cx="7892682" cy="104624"/>
          </a:xfrm>
          <a:prstGeom prst="roundRect">
            <a:avLst>
              <a:gd name="adj" fmla="val 50000"/>
            </a:avLst>
          </a:prstGeom>
          <a:solidFill>
            <a:srgbClr val="F4E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a:endParaRPr>
          </a:p>
        </p:txBody>
      </p:sp>
      <p:grpSp>
        <p:nvGrpSpPr>
          <p:cNvPr id="4" name="Group 3">
            <a:extLst>
              <a:ext uri="{FF2B5EF4-FFF2-40B4-BE49-F238E27FC236}">
                <a16:creationId xmlns:a16="http://schemas.microsoft.com/office/drawing/2014/main" id="{8DF20ABB-5C11-509E-DAFE-B7E94E995275}"/>
              </a:ext>
            </a:extLst>
          </p:cNvPr>
          <p:cNvGrpSpPr/>
          <p:nvPr/>
        </p:nvGrpSpPr>
        <p:grpSpPr>
          <a:xfrm>
            <a:off x="969641" y="2503857"/>
            <a:ext cx="7944403" cy="2948178"/>
            <a:chOff x="1016343" y="871572"/>
            <a:chExt cx="10592537" cy="3930903"/>
          </a:xfrm>
        </p:grpSpPr>
        <p:grpSp>
          <p:nvGrpSpPr>
            <p:cNvPr id="11" name="Group 10">
              <a:extLst>
                <a:ext uri="{FF2B5EF4-FFF2-40B4-BE49-F238E27FC236}">
                  <a16:creationId xmlns:a16="http://schemas.microsoft.com/office/drawing/2014/main" id="{A9C7467D-96C5-CE7A-4D64-4D85B42EBAA3}"/>
                </a:ext>
              </a:extLst>
            </p:cNvPr>
            <p:cNvGrpSpPr/>
            <p:nvPr/>
          </p:nvGrpSpPr>
          <p:grpSpPr>
            <a:xfrm>
              <a:off x="1016343" y="1743706"/>
              <a:ext cx="2394101" cy="2088232"/>
              <a:chOff x="5248647" y="1608813"/>
              <a:chExt cx="970807" cy="846777"/>
            </a:xfrm>
          </p:grpSpPr>
          <p:sp>
            <p:nvSpPr>
              <p:cNvPr id="68" name="Oval 67">
                <a:extLst>
                  <a:ext uri="{FF2B5EF4-FFF2-40B4-BE49-F238E27FC236}">
                    <a16:creationId xmlns:a16="http://schemas.microsoft.com/office/drawing/2014/main" id="{8CBB8D80-AE29-E573-8433-6DD5AD5A89DC}"/>
                  </a:ext>
                </a:extLst>
              </p:cNvPr>
              <p:cNvSpPr/>
              <p:nvPr/>
            </p:nvSpPr>
            <p:spPr>
              <a:xfrm>
                <a:off x="5248647" y="1608813"/>
                <a:ext cx="846777" cy="846777"/>
              </a:xfrm>
              <a:prstGeom prst="ellipse">
                <a:avLst/>
              </a:prstGeom>
              <a:solidFill>
                <a:srgbClr val="F4EE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ko-KR" altLang="en-US" sz="2025" dirty="0">
                  <a:solidFill>
                    <a:prstClr val="white"/>
                  </a:solidFill>
                  <a:latin typeface="Arial"/>
                </a:endParaRPr>
              </a:p>
            </p:txBody>
          </p:sp>
          <p:sp>
            <p:nvSpPr>
              <p:cNvPr id="69" name="Oval 68">
                <a:extLst>
                  <a:ext uri="{FF2B5EF4-FFF2-40B4-BE49-F238E27FC236}">
                    <a16:creationId xmlns:a16="http://schemas.microsoft.com/office/drawing/2014/main" id="{8575CDD2-57B0-7140-4269-2396CFA61BCB}"/>
                  </a:ext>
                </a:extLst>
              </p:cNvPr>
              <p:cNvSpPr/>
              <p:nvPr/>
            </p:nvSpPr>
            <p:spPr>
              <a:xfrm>
                <a:off x="5392663" y="1622672"/>
                <a:ext cx="826791" cy="826791"/>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ko-KR" altLang="en-US" sz="2100" dirty="0">
                  <a:solidFill>
                    <a:prstClr val="black">
                      <a:lumMod val="65000"/>
                      <a:lumOff val="35000"/>
                    </a:prstClr>
                  </a:solidFill>
                  <a:latin typeface="Arial"/>
                </a:endParaRPr>
              </a:p>
            </p:txBody>
          </p:sp>
        </p:grpSp>
        <p:sp>
          <p:nvSpPr>
            <p:cNvPr id="20" name="TextBox 19">
              <a:extLst>
                <a:ext uri="{FF2B5EF4-FFF2-40B4-BE49-F238E27FC236}">
                  <a16:creationId xmlns:a16="http://schemas.microsoft.com/office/drawing/2014/main" id="{987CBC3D-60AD-937B-C8CF-D28622E8DB01}"/>
                </a:ext>
              </a:extLst>
            </p:cNvPr>
            <p:cNvSpPr txBox="1"/>
            <p:nvPr/>
          </p:nvSpPr>
          <p:spPr>
            <a:xfrm>
              <a:off x="1504304" y="2496567"/>
              <a:ext cx="1653613" cy="1046440"/>
            </a:xfrm>
            <a:prstGeom prst="rect">
              <a:avLst/>
            </a:prstGeom>
            <a:noFill/>
          </p:spPr>
          <p:txBody>
            <a:bodyPr wrap="square" rtlCol="0">
              <a:spAutoFit/>
            </a:bodyPr>
            <a:lstStyle/>
            <a:p>
              <a:pPr algn="ctr" defTabSz="685800">
                <a:defRPr/>
              </a:pPr>
              <a:r>
                <a:rPr lang="en-US" altLang="ko-KR" sz="1500" b="1" dirty="0">
                  <a:solidFill>
                    <a:srgbClr val="5CBE7A"/>
                  </a:solidFill>
                  <a:latin typeface="Arial"/>
                  <a:cs typeface="Arial" pitchFamily="34" charset="0"/>
                </a:rPr>
                <a:t>Preliminary stage</a:t>
              </a:r>
            </a:p>
            <a:p>
              <a:pPr algn="ctr" defTabSz="685800">
                <a:defRPr/>
              </a:pPr>
              <a:endParaRPr lang="ko-KR" altLang="en-US" sz="1500" b="1" dirty="0">
                <a:solidFill>
                  <a:srgbClr val="5CBE7A"/>
                </a:solidFill>
                <a:latin typeface="Arial"/>
                <a:cs typeface="Arial" pitchFamily="34" charset="0"/>
              </a:endParaRPr>
            </a:p>
          </p:txBody>
        </p:sp>
        <p:grpSp>
          <p:nvGrpSpPr>
            <p:cNvPr id="21" name="Group 20">
              <a:extLst>
                <a:ext uri="{FF2B5EF4-FFF2-40B4-BE49-F238E27FC236}">
                  <a16:creationId xmlns:a16="http://schemas.microsoft.com/office/drawing/2014/main" id="{708B04EF-782A-647D-BE83-DD9F800F20CF}"/>
                </a:ext>
              </a:extLst>
            </p:cNvPr>
            <p:cNvGrpSpPr/>
            <p:nvPr/>
          </p:nvGrpSpPr>
          <p:grpSpPr>
            <a:xfrm>
              <a:off x="1062175" y="3663703"/>
              <a:ext cx="2357003" cy="1138772"/>
              <a:chOff x="2551705" y="4283314"/>
              <a:chExt cx="2357003" cy="1138772"/>
            </a:xfrm>
          </p:grpSpPr>
          <p:sp>
            <p:nvSpPr>
              <p:cNvPr id="66" name="TextBox 65">
                <a:extLst>
                  <a:ext uri="{FF2B5EF4-FFF2-40B4-BE49-F238E27FC236}">
                    <a16:creationId xmlns:a16="http://schemas.microsoft.com/office/drawing/2014/main" id="{C2C4FBDB-DBCA-0D88-545E-665CA7607642}"/>
                  </a:ext>
                </a:extLst>
              </p:cNvPr>
              <p:cNvSpPr txBox="1"/>
              <p:nvPr/>
            </p:nvSpPr>
            <p:spPr>
              <a:xfrm>
                <a:off x="2551706" y="4560312"/>
                <a:ext cx="2357002" cy="861774"/>
              </a:xfrm>
              <a:prstGeom prst="rect">
                <a:avLst/>
              </a:prstGeom>
              <a:noFill/>
            </p:spPr>
            <p:txBody>
              <a:bodyPr wrap="square" rtlCol="0">
                <a:spAutoFit/>
              </a:bodyPr>
              <a:lstStyle/>
              <a:p>
                <a:pPr defTabSz="685800">
                  <a:defRPr/>
                </a:pPr>
                <a:r>
                  <a:rPr lang="en-US" altLang="ko-KR" sz="900" dirty="0">
                    <a:solidFill>
                      <a:prstClr val="black">
                        <a:lumMod val="65000"/>
                        <a:lumOff val="35000"/>
                      </a:prstClr>
                    </a:solidFill>
                    <a:latin typeface="Arial"/>
                    <a:cs typeface="Arial" pitchFamily="34" charset="0"/>
                  </a:rPr>
                  <a:t>SBR not maintained or updated, or is updated irregularly without formal  procedures</a:t>
                </a:r>
              </a:p>
            </p:txBody>
          </p:sp>
          <p:sp>
            <p:nvSpPr>
              <p:cNvPr id="67" name="TextBox 66">
                <a:extLst>
                  <a:ext uri="{FF2B5EF4-FFF2-40B4-BE49-F238E27FC236}">
                    <a16:creationId xmlns:a16="http://schemas.microsoft.com/office/drawing/2014/main" id="{D7910324-0299-39A1-2C8E-1A37F6FBAFF5}"/>
                  </a:ext>
                </a:extLst>
              </p:cNvPr>
              <p:cNvSpPr txBox="1"/>
              <p:nvPr/>
            </p:nvSpPr>
            <p:spPr>
              <a:xfrm>
                <a:off x="2551705" y="4283314"/>
                <a:ext cx="2336966" cy="307776"/>
              </a:xfrm>
              <a:prstGeom prst="rect">
                <a:avLst/>
              </a:prstGeom>
              <a:noFill/>
            </p:spPr>
            <p:txBody>
              <a:bodyPr wrap="square" rtlCol="0">
                <a:spAutoFit/>
              </a:bodyPr>
              <a:lstStyle/>
              <a:p>
                <a:pPr algn="ctr" defTabSz="685800">
                  <a:defRPr/>
                </a:pPr>
                <a:endParaRPr lang="ko-KR" altLang="en-US" sz="900" b="1" dirty="0">
                  <a:solidFill>
                    <a:prstClr val="black">
                      <a:lumMod val="65000"/>
                      <a:lumOff val="35000"/>
                    </a:prstClr>
                  </a:solidFill>
                  <a:latin typeface="Arial"/>
                  <a:cs typeface="Arial" pitchFamily="34" charset="0"/>
                </a:endParaRPr>
              </a:p>
            </p:txBody>
          </p:sp>
        </p:grpSp>
        <p:grpSp>
          <p:nvGrpSpPr>
            <p:cNvPr id="22" name="Group 21">
              <a:extLst>
                <a:ext uri="{FF2B5EF4-FFF2-40B4-BE49-F238E27FC236}">
                  <a16:creationId xmlns:a16="http://schemas.microsoft.com/office/drawing/2014/main" id="{44DC8635-9968-47A2-E278-EC4CDC3E0809}"/>
                </a:ext>
              </a:extLst>
            </p:cNvPr>
            <p:cNvGrpSpPr/>
            <p:nvPr/>
          </p:nvGrpSpPr>
          <p:grpSpPr>
            <a:xfrm>
              <a:off x="3713746" y="1485202"/>
              <a:ext cx="2394101" cy="2088232"/>
              <a:chOff x="5248647" y="1608813"/>
              <a:chExt cx="970807" cy="846777"/>
            </a:xfrm>
          </p:grpSpPr>
          <p:sp>
            <p:nvSpPr>
              <p:cNvPr id="64" name="Oval 63">
                <a:extLst>
                  <a:ext uri="{FF2B5EF4-FFF2-40B4-BE49-F238E27FC236}">
                    <a16:creationId xmlns:a16="http://schemas.microsoft.com/office/drawing/2014/main" id="{DF6F1E2D-E7DF-3ED6-9B64-5A305A6A4443}"/>
                  </a:ext>
                </a:extLst>
              </p:cNvPr>
              <p:cNvSpPr/>
              <p:nvPr/>
            </p:nvSpPr>
            <p:spPr>
              <a:xfrm>
                <a:off x="5248647" y="1608813"/>
                <a:ext cx="846777" cy="846777"/>
              </a:xfrm>
              <a:prstGeom prst="ellips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ko-KR" altLang="en-US" sz="2025" dirty="0">
                  <a:solidFill>
                    <a:prstClr val="white"/>
                  </a:solidFill>
                  <a:latin typeface="Arial"/>
                </a:endParaRPr>
              </a:p>
            </p:txBody>
          </p:sp>
          <p:sp>
            <p:nvSpPr>
              <p:cNvPr id="65" name="Oval 64">
                <a:extLst>
                  <a:ext uri="{FF2B5EF4-FFF2-40B4-BE49-F238E27FC236}">
                    <a16:creationId xmlns:a16="http://schemas.microsoft.com/office/drawing/2014/main" id="{4FBC85DC-5BDA-BDAC-8A3E-FC35236F1391}"/>
                  </a:ext>
                </a:extLst>
              </p:cNvPr>
              <p:cNvSpPr/>
              <p:nvPr/>
            </p:nvSpPr>
            <p:spPr>
              <a:xfrm>
                <a:off x="5392663" y="1622672"/>
                <a:ext cx="826791" cy="826791"/>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ko-KR" altLang="en-US" sz="2100" dirty="0">
                  <a:solidFill>
                    <a:prstClr val="black">
                      <a:lumMod val="65000"/>
                      <a:lumOff val="35000"/>
                    </a:prstClr>
                  </a:solidFill>
                  <a:latin typeface="Arial"/>
                </a:endParaRPr>
              </a:p>
            </p:txBody>
          </p:sp>
        </p:grpSp>
        <p:sp>
          <p:nvSpPr>
            <p:cNvPr id="23" name="TextBox 22">
              <a:extLst>
                <a:ext uri="{FF2B5EF4-FFF2-40B4-BE49-F238E27FC236}">
                  <a16:creationId xmlns:a16="http://schemas.microsoft.com/office/drawing/2014/main" id="{F3BB6A91-CF42-31CA-7AB4-4EE14D4094C5}"/>
                </a:ext>
              </a:extLst>
            </p:cNvPr>
            <p:cNvSpPr txBox="1"/>
            <p:nvPr/>
          </p:nvSpPr>
          <p:spPr>
            <a:xfrm>
              <a:off x="4639016" y="2238064"/>
              <a:ext cx="920113" cy="1354217"/>
            </a:xfrm>
            <a:prstGeom prst="rect">
              <a:avLst/>
            </a:prstGeom>
            <a:noFill/>
          </p:spPr>
          <p:txBody>
            <a:bodyPr wrap="square" rtlCol="0">
              <a:spAutoFit/>
            </a:bodyPr>
            <a:lstStyle/>
            <a:p>
              <a:pPr algn="ctr" defTabSz="685800">
                <a:defRPr/>
              </a:pPr>
              <a:r>
                <a:rPr lang="en-US" altLang="ko-KR" sz="1500" b="1" dirty="0">
                  <a:solidFill>
                    <a:srgbClr val="24A8C2"/>
                  </a:solidFill>
                  <a:latin typeface="Arial"/>
                  <a:cs typeface="Arial" pitchFamily="34" charset="0"/>
                </a:rPr>
                <a:t>Early Stage</a:t>
              </a:r>
            </a:p>
            <a:p>
              <a:pPr algn="ctr" defTabSz="685800">
                <a:defRPr/>
              </a:pPr>
              <a:endParaRPr lang="ko-KR" altLang="en-US" sz="1500" b="1" dirty="0">
                <a:solidFill>
                  <a:srgbClr val="24A8C2"/>
                </a:solidFill>
                <a:latin typeface="Arial"/>
                <a:cs typeface="Arial" pitchFamily="34" charset="0"/>
              </a:endParaRPr>
            </a:p>
          </p:txBody>
        </p:sp>
        <p:grpSp>
          <p:nvGrpSpPr>
            <p:cNvPr id="24" name="Group 23">
              <a:extLst>
                <a:ext uri="{FF2B5EF4-FFF2-40B4-BE49-F238E27FC236}">
                  <a16:creationId xmlns:a16="http://schemas.microsoft.com/office/drawing/2014/main" id="{3C2108F0-FEF0-CBF8-6378-773C4836F97A}"/>
                </a:ext>
              </a:extLst>
            </p:cNvPr>
            <p:cNvGrpSpPr/>
            <p:nvPr/>
          </p:nvGrpSpPr>
          <p:grpSpPr>
            <a:xfrm>
              <a:off x="3713745" y="3375383"/>
              <a:ext cx="2357003" cy="769442"/>
              <a:chOff x="2551705" y="4283314"/>
              <a:chExt cx="2357003" cy="769442"/>
            </a:xfrm>
          </p:grpSpPr>
          <p:sp>
            <p:nvSpPr>
              <p:cNvPr id="62" name="TextBox 61">
                <a:extLst>
                  <a:ext uri="{FF2B5EF4-FFF2-40B4-BE49-F238E27FC236}">
                    <a16:creationId xmlns:a16="http://schemas.microsoft.com/office/drawing/2014/main" id="{E33492DF-3D68-8A84-C9FE-F23529D33235}"/>
                  </a:ext>
                </a:extLst>
              </p:cNvPr>
              <p:cNvSpPr txBox="1"/>
              <p:nvPr/>
            </p:nvSpPr>
            <p:spPr>
              <a:xfrm>
                <a:off x="2551706" y="4560313"/>
                <a:ext cx="2357002" cy="492443"/>
              </a:xfrm>
              <a:prstGeom prst="rect">
                <a:avLst/>
              </a:prstGeom>
              <a:noFill/>
            </p:spPr>
            <p:txBody>
              <a:bodyPr wrap="square" rtlCol="0">
                <a:spAutoFit/>
              </a:bodyPr>
              <a:lstStyle/>
              <a:p>
                <a:pPr defTabSz="685800">
                  <a:defRPr/>
                </a:pPr>
                <a:r>
                  <a:rPr lang="en-US" altLang="ko-KR" sz="900" dirty="0">
                    <a:solidFill>
                      <a:prstClr val="black">
                        <a:lumMod val="65000"/>
                        <a:lumOff val="35000"/>
                      </a:prstClr>
                    </a:solidFill>
                    <a:latin typeface="Arial"/>
                    <a:cs typeface="Arial" pitchFamily="34" charset="0"/>
                  </a:rPr>
                  <a:t>Updating procedures and methods are being developed</a:t>
                </a:r>
              </a:p>
            </p:txBody>
          </p:sp>
          <p:sp>
            <p:nvSpPr>
              <p:cNvPr id="63" name="TextBox 62">
                <a:extLst>
                  <a:ext uri="{FF2B5EF4-FFF2-40B4-BE49-F238E27FC236}">
                    <a16:creationId xmlns:a16="http://schemas.microsoft.com/office/drawing/2014/main" id="{DF5DDF34-98DC-218E-894A-E263691FDFBC}"/>
                  </a:ext>
                </a:extLst>
              </p:cNvPr>
              <p:cNvSpPr txBox="1"/>
              <p:nvPr/>
            </p:nvSpPr>
            <p:spPr>
              <a:xfrm>
                <a:off x="2551705" y="4283314"/>
                <a:ext cx="2336966" cy="307776"/>
              </a:xfrm>
              <a:prstGeom prst="rect">
                <a:avLst/>
              </a:prstGeom>
              <a:noFill/>
            </p:spPr>
            <p:txBody>
              <a:bodyPr wrap="square" rtlCol="0">
                <a:spAutoFit/>
              </a:bodyPr>
              <a:lstStyle/>
              <a:p>
                <a:pPr algn="ctr" defTabSz="685800">
                  <a:defRPr/>
                </a:pPr>
                <a:endParaRPr lang="ko-KR" altLang="en-US" sz="900" b="1" dirty="0">
                  <a:solidFill>
                    <a:prstClr val="black">
                      <a:lumMod val="65000"/>
                      <a:lumOff val="35000"/>
                    </a:prstClr>
                  </a:solidFill>
                  <a:latin typeface="Arial"/>
                  <a:cs typeface="Arial" pitchFamily="34" charset="0"/>
                </a:endParaRPr>
              </a:p>
            </p:txBody>
          </p:sp>
        </p:grpSp>
        <p:grpSp>
          <p:nvGrpSpPr>
            <p:cNvPr id="25" name="Group 24">
              <a:extLst>
                <a:ext uri="{FF2B5EF4-FFF2-40B4-BE49-F238E27FC236}">
                  <a16:creationId xmlns:a16="http://schemas.microsoft.com/office/drawing/2014/main" id="{EAC942A9-95BF-6001-4FF9-C25E091D8E00}"/>
                </a:ext>
              </a:extLst>
            </p:cNvPr>
            <p:cNvGrpSpPr/>
            <p:nvPr/>
          </p:nvGrpSpPr>
          <p:grpSpPr>
            <a:xfrm>
              <a:off x="6451246" y="1138466"/>
              <a:ext cx="2394101" cy="2088232"/>
              <a:chOff x="5248647" y="1608813"/>
              <a:chExt cx="970807" cy="846777"/>
            </a:xfrm>
          </p:grpSpPr>
          <p:sp>
            <p:nvSpPr>
              <p:cNvPr id="60" name="Oval 59">
                <a:extLst>
                  <a:ext uri="{FF2B5EF4-FFF2-40B4-BE49-F238E27FC236}">
                    <a16:creationId xmlns:a16="http://schemas.microsoft.com/office/drawing/2014/main" id="{EB336604-D138-3C64-5C53-17EFEB1514D9}"/>
                  </a:ext>
                </a:extLst>
              </p:cNvPr>
              <p:cNvSpPr/>
              <p:nvPr/>
            </p:nvSpPr>
            <p:spPr>
              <a:xfrm>
                <a:off x="5248647" y="1608813"/>
                <a:ext cx="846777" cy="846777"/>
              </a:xfrm>
              <a:prstGeom prst="ellipse">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ko-KR" altLang="en-US" sz="2025" dirty="0">
                  <a:solidFill>
                    <a:prstClr val="white"/>
                  </a:solidFill>
                  <a:latin typeface="Arial"/>
                </a:endParaRPr>
              </a:p>
            </p:txBody>
          </p:sp>
          <p:sp>
            <p:nvSpPr>
              <p:cNvPr id="61" name="Oval 60">
                <a:extLst>
                  <a:ext uri="{FF2B5EF4-FFF2-40B4-BE49-F238E27FC236}">
                    <a16:creationId xmlns:a16="http://schemas.microsoft.com/office/drawing/2014/main" id="{92DD41E5-5DE7-2C8C-16DA-75A29AD8ADB5}"/>
                  </a:ext>
                </a:extLst>
              </p:cNvPr>
              <p:cNvSpPr/>
              <p:nvPr/>
            </p:nvSpPr>
            <p:spPr>
              <a:xfrm>
                <a:off x="5392663" y="1622672"/>
                <a:ext cx="826791" cy="826791"/>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ko-KR" altLang="en-US" sz="2100" dirty="0">
                  <a:solidFill>
                    <a:prstClr val="black">
                      <a:lumMod val="65000"/>
                      <a:lumOff val="35000"/>
                    </a:prstClr>
                  </a:solidFill>
                  <a:latin typeface="Arial"/>
                </a:endParaRPr>
              </a:p>
            </p:txBody>
          </p:sp>
        </p:grpSp>
        <p:sp>
          <p:nvSpPr>
            <p:cNvPr id="26" name="TextBox 25">
              <a:extLst>
                <a:ext uri="{FF2B5EF4-FFF2-40B4-BE49-F238E27FC236}">
                  <a16:creationId xmlns:a16="http://schemas.microsoft.com/office/drawing/2014/main" id="{95D35F68-F0B9-08AB-BCC1-AC256B39FA97}"/>
                </a:ext>
              </a:extLst>
            </p:cNvPr>
            <p:cNvSpPr txBox="1"/>
            <p:nvPr/>
          </p:nvSpPr>
          <p:spPr>
            <a:xfrm>
              <a:off x="7273667" y="1891326"/>
              <a:ext cx="1142193" cy="1046440"/>
            </a:xfrm>
            <a:prstGeom prst="rect">
              <a:avLst/>
            </a:prstGeom>
            <a:noFill/>
          </p:spPr>
          <p:txBody>
            <a:bodyPr wrap="square" rtlCol="0">
              <a:spAutoFit/>
            </a:bodyPr>
            <a:lstStyle/>
            <a:p>
              <a:pPr algn="ctr" defTabSz="685800">
                <a:defRPr/>
              </a:pPr>
              <a:r>
                <a:rPr lang="en-US" altLang="ko-KR" sz="1500" b="1" dirty="0">
                  <a:solidFill>
                    <a:srgbClr val="2CB8AE"/>
                  </a:solidFill>
                  <a:latin typeface="Arial"/>
                  <a:cs typeface="Arial" pitchFamily="34" charset="0"/>
                </a:rPr>
                <a:t>Mature Stage</a:t>
              </a:r>
            </a:p>
            <a:p>
              <a:pPr algn="ctr" defTabSz="685800">
                <a:defRPr/>
              </a:pPr>
              <a:endParaRPr lang="ko-KR" altLang="en-US" sz="1500" b="1" dirty="0">
                <a:solidFill>
                  <a:srgbClr val="2CB8AE"/>
                </a:solidFill>
                <a:latin typeface="Arial"/>
                <a:cs typeface="Arial" pitchFamily="34" charset="0"/>
              </a:endParaRPr>
            </a:p>
          </p:txBody>
        </p:sp>
        <p:grpSp>
          <p:nvGrpSpPr>
            <p:cNvPr id="28" name="Group 27">
              <a:extLst>
                <a:ext uri="{FF2B5EF4-FFF2-40B4-BE49-F238E27FC236}">
                  <a16:creationId xmlns:a16="http://schemas.microsoft.com/office/drawing/2014/main" id="{0C45209F-2142-0F76-BE65-481DEE49E8D9}"/>
                </a:ext>
              </a:extLst>
            </p:cNvPr>
            <p:cNvGrpSpPr/>
            <p:nvPr/>
          </p:nvGrpSpPr>
          <p:grpSpPr>
            <a:xfrm>
              <a:off x="6511379" y="3076038"/>
              <a:ext cx="2453796" cy="954105"/>
              <a:chOff x="2551705" y="4283314"/>
              <a:chExt cx="2453796" cy="954105"/>
            </a:xfrm>
          </p:grpSpPr>
          <p:sp>
            <p:nvSpPr>
              <p:cNvPr id="58" name="TextBox 57">
                <a:extLst>
                  <a:ext uri="{FF2B5EF4-FFF2-40B4-BE49-F238E27FC236}">
                    <a16:creationId xmlns:a16="http://schemas.microsoft.com/office/drawing/2014/main" id="{5C56C60E-8D77-E512-912F-71C0B8465DDC}"/>
                  </a:ext>
                </a:extLst>
              </p:cNvPr>
              <p:cNvSpPr txBox="1"/>
              <p:nvPr/>
            </p:nvSpPr>
            <p:spPr>
              <a:xfrm>
                <a:off x="2551706" y="4560312"/>
                <a:ext cx="2453795" cy="677107"/>
              </a:xfrm>
              <a:prstGeom prst="rect">
                <a:avLst/>
              </a:prstGeom>
              <a:noFill/>
            </p:spPr>
            <p:txBody>
              <a:bodyPr wrap="square" rtlCol="0">
                <a:spAutoFit/>
              </a:bodyPr>
              <a:lstStyle/>
              <a:p>
                <a:pPr marL="128588" indent="-128588" defTabSz="685800">
                  <a:buFont typeface="Arial" panose="020B0604020202020204" pitchFamily="34" charset="0"/>
                  <a:buChar char="•"/>
                  <a:defRPr/>
                </a:pPr>
                <a:r>
                  <a:rPr lang="en-US" altLang="ko-KR" sz="900" dirty="0">
                    <a:solidFill>
                      <a:prstClr val="black">
                        <a:lumMod val="65000"/>
                        <a:lumOff val="35000"/>
                      </a:prstClr>
                    </a:solidFill>
                    <a:latin typeface="Arial"/>
                    <a:cs typeface="Arial" pitchFamily="34" charset="0"/>
                  </a:rPr>
                  <a:t>Procedures, Methods and documentations.</a:t>
                </a:r>
              </a:p>
              <a:p>
                <a:pPr marL="128588" indent="-128588" defTabSz="685800">
                  <a:buFont typeface="Arial" panose="020B0604020202020204" pitchFamily="34" charset="0"/>
                  <a:buChar char="•"/>
                  <a:defRPr/>
                </a:pPr>
                <a:r>
                  <a:rPr lang="en-US" altLang="ko-KR" sz="900" dirty="0">
                    <a:solidFill>
                      <a:prstClr val="black">
                        <a:lumMod val="65000"/>
                        <a:lumOff val="35000"/>
                      </a:prstClr>
                    </a:solidFill>
                    <a:latin typeface="Arial"/>
                    <a:cs typeface="Arial" pitchFamily="34" charset="0"/>
                  </a:rPr>
                  <a:t>No  regular validation </a:t>
                </a:r>
              </a:p>
            </p:txBody>
          </p:sp>
          <p:sp>
            <p:nvSpPr>
              <p:cNvPr id="59" name="TextBox 58">
                <a:extLst>
                  <a:ext uri="{FF2B5EF4-FFF2-40B4-BE49-F238E27FC236}">
                    <a16:creationId xmlns:a16="http://schemas.microsoft.com/office/drawing/2014/main" id="{6D28CDE7-A989-B272-B0F5-81B04BE6D86E}"/>
                  </a:ext>
                </a:extLst>
              </p:cNvPr>
              <p:cNvSpPr txBox="1"/>
              <p:nvPr/>
            </p:nvSpPr>
            <p:spPr>
              <a:xfrm>
                <a:off x="2551705" y="4283314"/>
                <a:ext cx="2336967" cy="307776"/>
              </a:xfrm>
              <a:prstGeom prst="rect">
                <a:avLst/>
              </a:prstGeom>
              <a:noFill/>
            </p:spPr>
            <p:txBody>
              <a:bodyPr wrap="square" rtlCol="0">
                <a:spAutoFit/>
              </a:bodyPr>
              <a:lstStyle/>
              <a:p>
                <a:pPr algn="ctr" defTabSz="685800">
                  <a:defRPr/>
                </a:pPr>
                <a:endParaRPr lang="ko-KR" altLang="en-US" sz="900" b="1" dirty="0">
                  <a:solidFill>
                    <a:prstClr val="black">
                      <a:lumMod val="65000"/>
                      <a:lumOff val="35000"/>
                    </a:prstClr>
                  </a:solidFill>
                  <a:latin typeface="Arial"/>
                  <a:cs typeface="Arial" pitchFamily="34" charset="0"/>
                </a:endParaRPr>
              </a:p>
            </p:txBody>
          </p:sp>
        </p:grpSp>
        <p:grpSp>
          <p:nvGrpSpPr>
            <p:cNvPr id="29" name="Group 28">
              <a:extLst>
                <a:ext uri="{FF2B5EF4-FFF2-40B4-BE49-F238E27FC236}">
                  <a16:creationId xmlns:a16="http://schemas.microsoft.com/office/drawing/2014/main" id="{9FDCEBCB-D122-7A6A-A5B6-BD48A4F73EFC}"/>
                </a:ext>
              </a:extLst>
            </p:cNvPr>
            <p:cNvGrpSpPr/>
            <p:nvPr/>
          </p:nvGrpSpPr>
          <p:grpSpPr>
            <a:xfrm>
              <a:off x="9188746" y="871572"/>
              <a:ext cx="2394101" cy="2088232"/>
              <a:chOff x="5248647" y="1608813"/>
              <a:chExt cx="970807" cy="846777"/>
            </a:xfrm>
          </p:grpSpPr>
          <p:sp>
            <p:nvSpPr>
              <p:cNvPr id="56" name="Oval 55">
                <a:extLst>
                  <a:ext uri="{FF2B5EF4-FFF2-40B4-BE49-F238E27FC236}">
                    <a16:creationId xmlns:a16="http://schemas.microsoft.com/office/drawing/2014/main" id="{F2CB2BC8-99FF-6033-2053-66ED903F943F}"/>
                  </a:ext>
                </a:extLst>
              </p:cNvPr>
              <p:cNvSpPr/>
              <p:nvPr/>
            </p:nvSpPr>
            <p:spPr>
              <a:xfrm>
                <a:off x="5248647" y="1608813"/>
                <a:ext cx="846777" cy="846777"/>
              </a:xfrm>
              <a:prstGeom prst="ellipse">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ko-KR" altLang="en-US" sz="2025" dirty="0">
                  <a:solidFill>
                    <a:prstClr val="white"/>
                  </a:solidFill>
                  <a:latin typeface="Arial"/>
                </a:endParaRPr>
              </a:p>
            </p:txBody>
          </p:sp>
          <p:sp>
            <p:nvSpPr>
              <p:cNvPr id="57" name="Oval 56">
                <a:extLst>
                  <a:ext uri="{FF2B5EF4-FFF2-40B4-BE49-F238E27FC236}">
                    <a16:creationId xmlns:a16="http://schemas.microsoft.com/office/drawing/2014/main" id="{F736D96D-5488-D6B0-2889-B6A57F880079}"/>
                  </a:ext>
                </a:extLst>
              </p:cNvPr>
              <p:cNvSpPr/>
              <p:nvPr/>
            </p:nvSpPr>
            <p:spPr>
              <a:xfrm>
                <a:off x="5392663" y="1622672"/>
                <a:ext cx="826791" cy="826791"/>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ko-KR" altLang="en-US" sz="2100" dirty="0">
                  <a:solidFill>
                    <a:prstClr val="black">
                      <a:lumMod val="65000"/>
                      <a:lumOff val="35000"/>
                    </a:prstClr>
                  </a:solidFill>
                  <a:latin typeface="Arial"/>
                </a:endParaRPr>
              </a:p>
            </p:txBody>
          </p:sp>
        </p:grpSp>
        <p:sp>
          <p:nvSpPr>
            <p:cNvPr id="30" name="TextBox 29">
              <a:extLst>
                <a:ext uri="{FF2B5EF4-FFF2-40B4-BE49-F238E27FC236}">
                  <a16:creationId xmlns:a16="http://schemas.microsoft.com/office/drawing/2014/main" id="{5E2133AF-A93C-2340-6164-0158925683EB}"/>
                </a:ext>
              </a:extLst>
            </p:cNvPr>
            <p:cNvSpPr txBox="1"/>
            <p:nvPr/>
          </p:nvSpPr>
          <p:spPr>
            <a:xfrm>
              <a:off x="9830741" y="1624433"/>
              <a:ext cx="1471067" cy="1046440"/>
            </a:xfrm>
            <a:prstGeom prst="rect">
              <a:avLst/>
            </a:prstGeom>
            <a:noFill/>
          </p:spPr>
          <p:txBody>
            <a:bodyPr wrap="square" rtlCol="0">
              <a:spAutoFit/>
            </a:bodyPr>
            <a:lstStyle/>
            <a:p>
              <a:pPr algn="ctr" defTabSz="685800">
                <a:defRPr/>
              </a:pPr>
              <a:r>
                <a:rPr lang="en-US" altLang="ko-KR" sz="1500" b="1" dirty="0">
                  <a:solidFill>
                    <a:srgbClr val="24A8C2"/>
                  </a:solidFill>
                  <a:latin typeface="Arial"/>
                  <a:cs typeface="Arial" pitchFamily="34" charset="0"/>
                </a:rPr>
                <a:t>Advanced Stage</a:t>
              </a:r>
            </a:p>
            <a:p>
              <a:pPr algn="ctr" defTabSz="685800">
                <a:defRPr/>
              </a:pPr>
              <a:endParaRPr lang="ko-KR" altLang="en-US" sz="1500" b="1" dirty="0">
                <a:solidFill>
                  <a:srgbClr val="24A8C2"/>
                </a:solidFill>
                <a:latin typeface="Arial"/>
                <a:cs typeface="Arial" pitchFamily="34" charset="0"/>
              </a:endParaRPr>
            </a:p>
          </p:txBody>
        </p:sp>
        <p:grpSp>
          <p:nvGrpSpPr>
            <p:cNvPr id="46" name="Group 45">
              <a:extLst>
                <a:ext uri="{FF2B5EF4-FFF2-40B4-BE49-F238E27FC236}">
                  <a16:creationId xmlns:a16="http://schemas.microsoft.com/office/drawing/2014/main" id="{8BED6308-81D0-06F8-F27A-DDD148A3DBFD}"/>
                </a:ext>
              </a:extLst>
            </p:cNvPr>
            <p:cNvGrpSpPr/>
            <p:nvPr/>
          </p:nvGrpSpPr>
          <p:grpSpPr>
            <a:xfrm>
              <a:off x="9251877" y="2767252"/>
              <a:ext cx="2357003" cy="1138772"/>
              <a:chOff x="2551705" y="4283314"/>
              <a:chExt cx="2357003" cy="1138772"/>
            </a:xfrm>
          </p:grpSpPr>
          <p:sp>
            <p:nvSpPr>
              <p:cNvPr id="54" name="TextBox 53">
                <a:extLst>
                  <a:ext uri="{FF2B5EF4-FFF2-40B4-BE49-F238E27FC236}">
                    <a16:creationId xmlns:a16="http://schemas.microsoft.com/office/drawing/2014/main" id="{41ABFFE6-F5C6-A70A-20C6-488754EEF69D}"/>
                  </a:ext>
                </a:extLst>
              </p:cNvPr>
              <p:cNvSpPr txBox="1"/>
              <p:nvPr/>
            </p:nvSpPr>
            <p:spPr>
              <a:xfrm>
                <a:off x="2551706" y="4560312"/>
                <a:ext cx="2357002" cy="861774"/>
              </a:xfrm>
              <a:prstGeom prst="rect">
                <a:avLst/>
              </a:prstGeom>
              <a:noFill/>
            </p:spPr>
            <p:txBody>
              <a:bodyPr wrap="square" rtlCol="0">
                <a:spAutoFit/>
              </a:bodyPr>
              <a:lstStyle/>
              <a:p>
                <a:pPr defTabSz="685800">
                  <a:defRPr/>
                </a:pPr>
                <a:r>
                  <a:rPr lang="en-US" altLang="ko-KR" sz="900" dirty="0">
                    <a:solidFill>
                      <a:prstClr val="black">
                        <a:lumMod val="65000"/>
                        <a:lumOff val="35000"/>
                      </a:prstClr>
                    </a:solidFill>
                    <a:latin typeface="Arial"/>
                    <a:cs typeface="Arial" pitchFamily="34" charset="0"/>
                  </a:rPr>
                  <a:t>Procedures adjusted continuously, Government unique identifier driven and profiling of Enterprises</a:t>
                </a:r>
              </a:p>
            </p:txBody>
          </p:sp>
          <p:sp>
            <p:nvSpPr>
              <p:cNvPr id="55" name="TextBox 54">
                <a:extLst>
                  <a:ext uri="{FF2B5EF4-FFF2-40B4-BE49-F238E27FC236}">
                    <a16:creationId xmlns:a16="http://schemas.microsoft.com/office/drawing/2014/main" id="{6443EFF3-B608-553E-285B-1930044110C6}"/>
                  </a:ext>
                </a:extLst>
              </p:cNvPr>
              <p:cNvSpPr txBox="1"/>
              <p:nvPr/>
            </p:nvSpPr>
            <p:spPr>
              <a:xfrm>
                <a:off x="2551705" y="4283314"/>
                <a:ext cx="2336966" cy="307776"/>
              </a:xfrm>
              <a:prstGeom prst="rect">
                <a:avLst/>
              </a:prstGeom>
              <a:noFill/>
            </p:spPr>
            <p:txBody>
              <a:bodyPr wrap="square" rtlCol="0">
                <a:spAutoFit/>
              </a:bodyPr>
              <a:lstStyle/>
              <a:p>
                <a:pPr algn="ctr" defTabSz="685800">
                  <a:defRPr/>
                </a:pPr>
                <a:endParaRPr lang="ko-KR" altLang="en-US" sz="900" b="1" dirty="0">
                  <a:solidFill>
                    <a:prstClr val="black">
                      <a:lumMod val="65000"/>
                      <a:lumOff val="35000"/>
                    </a:prstClr>
                  </a:solidFill>
                  <a:latin typeface="Arial"/>
                  <a:cs typeface="Arial" pitchFamily="34" charset="0"/>
                </a:endParaRPr>
              </a:p>
            </p:txBody>
          </p:sp>
        </p:grpSp>
      </p:grpSp>
    </p:spTree>
    <p:extLst>
      <p:ext uri="{BB962C8B-B14F-4D97-AF65-F5344CB8AC3E}">
        <p14:creationId xmlns:p14="http://schemas.microsoft.com/office/powerpoint/2010/main" val="2161655449"/>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E31AD7E-CFC1-418F-98A2-18CC1568DE7A}"/>
              </a:ext>
            </a:extLst>
          </p:cNvPr>
          <p:cNvGrpSpPr/>
          <p:nvPr/>
        </p:nvGrpSpPr>
        <p:grpSpPr>
          <a:xfrm>
            <a:off x="-535208" y="2019370"/>
            <a:ext cx="10134999" cy="1014290"/>
            <a:chOff x="-668222" y="2071502"/>
            <a:chExt cx="12274851" cy="1228442"/>
          </a:xfrm>
          <a:solidFill>
            <a:schemeClr val="accent1"/>
          </a:solidFill>
        </p:grpSpPr>
        <p:sp>
          <p:nvSpPr>
            <p:cNvPr id="4" name="Rectangle 3">
              <a:extLst>
                <a:ext uri="{FF2B5EF4-FFF2-40B4-BE49-F238E27FC236}">
                  <a16:creationId xmlns:a16="http://schemas.microsoft.com/office/drawing/2014/main" id="{4C0A3FD7-9EFF-42EC-8BCC-8DC54EFB8BBE}"/>
                </a:ext>
              </a:extLst>
            </p:cNvPr>
            <p:cNvSpPr/>
            <p:nvPr userDrawn="1"/>
          </p:nvSpPr>
          <p:spPr>
            <a:xfrm>
              <a:off x="-668222" y="3071344"/>
              <a:ext cx="6135482"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defRPr/>
              </a:pPr>
              <a:endParaRPr lang="en-US" sz="1350">
                <a:solidFill>
                  <a:prstClr val="white"/>
                </a:solidFill>
                <a:latin typeface="Arial"/>
              </a:endParaRPr>
            </a:p>
          </p:txBody>
        </p:sp>
        <p:sp>
          <p:nvSpPr>
            <p:cNvPr id="5" name="Rectangle 4">
              <a:extLst>
                <a:ext uri="{FF2B5EF4-FFF2-40B4-BE49-F238E27FC236}">
                  <a16:creationId xmlns:a16="http://schemas.microsoft.com/office/drawing/2014/main" id="{3413F97A-86EF-43CD-8CB7-E32D10AD6927}"/>
                </a:ext>
              </a:extLst>
            </p:cNvPr>
            <p:cNvSpPr/>
            <p:nvPr userDrawn="1"/>
          </p:nvSpPr>
          <p:spPr>
            <a:xfrm rot="3339163">
              <a:off x="6682557" y="53643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defRPr/>
              </a:pPr>
              <a:endParaRPr lang="en-US" sz="1350">
                <a:solidFill>
                  <a:prstClr val="white"/>
                </a:solidFill>
                <a:latin typeface="Arial"/>
              </a:endParaRPr>
            </a:p>
          </p:txBody>
        </p:sp>
        <p:sp>
          <p:nvSpPr>
            <p:cNvPr id="6" name="Freeform: Shape 5">
              <a:extLst>
                <a:ext uri="{FF2B5EF4-FFF2-40B4-BE49-F238E27FC236}">
                  <a16:creationId xmlns:a16="http://schemas.microsoft.com/office/drawing/2014/main" id="{7203772E-A1FB-4E49-8AF7-B31C59999691}"/>
                </a:ext>
              </a:extLst>
            </p:cNvPr>
            <p:cNvSpPr/>
            <p:nvPr userDrawn="1"/>
          </p:nvSpPr>
          <p:spPr>
            <a:xfrm rot="17920330" flipH="1">
              <a:off x="9622090" y="315562"/>
              <a:ext cx="228600" cy="3740479"/>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defRPr/>
              </a:pPr>
              <a:endParaRPr lang="en-US" sz="1350" dirty="0">
                <a:solidFill>
                  <a:prstClr val="white"/>
                </a:solidFill>
                <a:latin typeface="Arial"/>
              </a:endParaRPr>
            </a:p>
          </p:txBody>
        </p:sp>
      </p:grpSp>
      <p:grpSp>
        <p:nvGrpSpPr>
          <p:cNvPr id="7" name="Group 6">
            <a:extLst>
              <a:ext uri="{FF2B5EF4-FFF2-40B4-BE49-F238E27FC236}">
                <a16:creationId xmlns:a16="http://schemas.microsoft.com/office/drawing/2014/main" id="{A31E7180-931A-4C17-9E5B-1625B2C7DEC1}"/>
              </a:ext>
            </a:extLst>
          </p:cNvPr>
          <p:cNvGrpSpPr/>
          <p:nvPr/>
        </p:nvGrpSpPr>
        <p:grpSpPr>
          <a:xfrm rot="10800000">
            <a:off x="3963016" y="4127305"/>
            <a:ext cx="6351884" cy="740139"/>
            <a:chOff x="4278463" y="2410919"/>
            <a:chExt cx="8469179" cy="986852"/>
          </a:xfrm>
          <a:solidFill>
            <a:schemeClr val="accent5"/>
          </a:solidFill>
        </p:grpSpPr>
        <p:sp>
          <p:nvSpPr>
            <p:cNvPr id="8" name="Rectangle 7">
              <a:extLst>
                <a:ext uri="{FF2B5EF4-FFF2-40B4-BE49-F238E27FC236}">
                  <a16:creationId xmlns:a16="http://schemas.microsoft.com/office/drawing/2014/main" id="{AE8DF00D-8E76-4614-88B8-767E8BE23F4E}"/>
                </a:ext>
              </a:extLst>
            </p:cNvPr>
            <p:cNvSpPr/>
            <p:nvPr userDrawn="1"/>
          </p:nvSpPr>
          <p:spPr>
            <a:xfrm>
              <a:off x="4278463" y="3169171"/>
              <a:ext cx="1376923"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defRPr/>
              </a:pPr>
              <a:endParaRPr lang="en-US" sz="1350" dirty="0">
                <a:solidFill>
                  <a:prstClr val="white"/>
                </a:solidFill>
                <a:latin typeface="Arial"/>
              </a:endParaRPr>
            </a:p>
          </p:txBody>
        </p:sp>
        <p:sp>
          <p:nvSpPr>
            <p:cNvPr id="9" name="Rectangle 8">
              <a:extLst>
                <a:ext uri="{FF2B5EF4-FFF2-40B4-BE49-F238E27FC236}">
                  <a16:creationId xmlns:a16="http://schemas.microsoft.com/office/drawing/2014/main" id="{8531C40D-47AF-4709-89BF-A81A115A5003}"/>
                </a:ext>
              </a:extLst>
            </p:cNvPr>
            <p:cNvSpPr/>
            <p:nvPr userDrawn="1"/>
          </p:nvSpPr>
          <p:spPr>
            <a:xfrm rot="3851160">
              <a:off x="6778943" y="513655"/>
              <a:ext cx="274170" cy="4093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defRPr/>
              </a:pPr>
              <a:endParaRPr lang="en-US" sz="1350">
                <a:solidFill>
                  <a:prstClr val="white"/>
                </a:solidFill>
                <a:latin typeface="Arial"/>
              </a:endParaRPr>
            </a:p>
          </p:txBody>
        </p:sp>
        <p:sp>
          <p:nvSpPr>
            <p:cNvPr id="10" name="Freeform: Shape 9">
              <a:extLst>
                <a:ext uri="{FF2B5EF4-FFF2-40B4-BE49-F238E27FC236}">
                  <a16:creationId xmlns:a16="http://schemas.microsoft.com/office/drawing/2014/main" id="{BF08A5D7-6365-49D1-8A3E-659608ED742D}"/>
                </a:ext>
              </a:extLst>
            </p:cNvPr>
            <p:cNvSpPr/>
            <p:nvPr userDrawn="1"/>
          </p:nvSpPr>
          <p:spPr>
            <a:xfrm rot="17645759" flipH="1">
              <a:off x="10489297" y="381174"/>
              <a:ext cx="228600" cy="4288090"/>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defRPr/>
              </a:pPr>
              <a:endParaRPr lang="en-US" sz="1350" dirty="0">
                <a:solidFill>
                  <a:prstClr val="white"/>
                </a:solidFill>
                <a:latin typeface="Arial"/>
              </a:endParaRPr>
            </a:p>
          </p:txBody>
        </p:sp>
      </p:grpSp>
      <p:sp>
        <p:nvSpPr>
          <p:cNvPr id="23" name="Text Placeholder 20">
            <a:extLst>
              <a:ext uri="{FF2B5EF4-FFF2-40B4-BE49-F238E27FC236}">
                <a16:creationId xmlns:a16="http://schemas.microsoft.com/office/drawing/2014/main" id="{EF5396CC-43A7-4689-A75C-B0B19CF5FD86}"/>
              </a:ext>
            </a:extLst>
          </p:cNvPr>
          <p:cNvSpPr txBox="1">
            <a:spLocks/>
          </p:cNvSpPr>
          <p:nvPr/>
        </p:nvSpPr>
        <p:spPr>
          <a:xfrm>
            <a:off x="314349" y="3129256"/>
            <a:ext cx="3842182" cy="116949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buNone/>
              <a:defRPr/>
            </a:pPr>
            <a:r>
              <a:rPr lang="en-US" altLang="ko-KR" sz="1800" dirty="0">
                <a:solidFill>
                  <a:prstClr val="black">
                    <a:lumMod val="75000"/>
                    <a:lumOff val="25000"/>
                  </a:prstClr>
                </a:solidFill>
                <a:latin typeface="Arial"/>
                <a:cs typeface="Arial" pitchFamily="34" charset="0"/>
              </a:rPr>
              <a:t>Regional Offices (RO) update SBR through area investigations confined to improvement of content  and not coverage.</a:t>
            </a:r>
          </a:p>
        </p:txBody>
      </p:sp>
      <p:sp>
        <p:nvSpPr>
          <p:cNvPr id="36" name="TextBox 35">
            <a:extLst>
              <a:ext uri="{FF2B5EF4-FFF2-40B4-BE49-F238E27FC236}">
                <a16:creationId xmlns:a16="http://schemas.microsoft.com/office/drawing/2014/main" id="{55D379AF-5D01-414D-97B8-5A8C1EB8BF11}"/>
              </a:ext>
            </a:extLst>
          </p:cNvPr>
          <p:cNvSpPr txBox="1"/>
          <p:nvPr/>
        </p:nvSpPr>
        <p:spPr>
          <a:xfrm>
            <a:off x="314350" y="1419464"/>
            <a:ext cx="5047619" cy="1338828"/>
          </a:xfrm>
          <a:prstGeom prst="rect">
            <a:avLst/>
          </a:prstGeom>
          <a:noFill/>
        </p:spPr>
        <p:txBody>
          <a:bodyPr wrap="square" rtlCol="0" anchor="ctr">
            <a:spAutoFit/>
          </a:bodyPr>
          <a:lstStyle/>
          <a:p>
            <a:pPr defTabSz="685715">
              <a:defRPr/>
            </a:pPr>
            <a:r>
              <a:rPr lang="en-US" altLang="ko-KR" sz="4050" b="1" dirty="0">
                <a:solidFill>
                  <a:prstClr val="black"/>
                </a:solidFill>
                <a:latin typeface="Arial"/>
                <a:cs typeface="Arial" pitchFamily="34" charset="0"/>
              </a:rPr>
              <a:t>Dimension 3…</a:t>
            </a:r>
          </a:p>
          <a:p>
            <a:pPr defTabSz="685715">
              <a:defRPr/>
            </a:pPr>
            <a:r>
              <a:rPr lang="en-US" altLang="ko-KR" sz="4050" b="1" dirty="0">
                <a:solidFill>
                  <a:prstClr val="black"/>
                </a:solidFill>
                <a:latin typeface="Arial"/>
                <a:cs typeface="Arial" pitchFamily="34" charset="0"/>
              </a:rPr>
              <a:t>cont.</a:t>
            </a:r>
          </a:p>
        </p:txBody>
      </p:sp>
      <p:pic>
        <p:nvPicPr>
          <p:cNvPr id="76" name="Picture 75">
            <a:extLst>
              <a:ext uri="{FF2B5EF4-FFF2-40B4-BE49-F238E27FC236}">
                <a16:creationId xmlns:a16="http://schemas.microsoft.com/office/drawing/2014/main" id="{C93EBABA-4D18-2CCD-7269-9EDE632F4D05}"/>
              </a:ext>
            </a:extLst>
          </p:cNvPr>
          <p:cNvPicPr>
            <a:picLocks noChangeAspect="1"/>
          </p:cNvPicPr>
          <p:nvPr/>
        </p:nvPicPr>
        <p:blipFill>
          <a:blip r:embed="rId2"/>
          <a:stretch>
            <a:fillRect/>
          </a:stretch>
        </p:blipFill>
        <p:spPr>
          <a:xfrm>
            <a:off x="5061751" y="2139587"/>
            <a:ext cx="3689393" cy="2590944"/>
          </a:xfrm>
          <a:prstGeom prst="rect">
            <a:avLst/>
          </a:prstGeom>
        </p:spPr>
      </p:pic>
      <p:pic>
        <p:nvPicPr>
          <p:cNvPr id="77" name="Picture 351">
            <a:extLst>
              <a:ext uri="{FF2B5EF4-FFF2-40B4-BE49-F238E27FC236}">
                <a16:creationId xmlns:a16="http://schemas.microsoft.com/office/drawing/2014/main" id="{B09B7941-8426-9494-3BC8-6169C9D4E4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3115" y="5004308"/>
            <a:ext cx="812909" cy="87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Rounded Corners 77">
            <a:extLst>
              <a:ext uri="{FF2B5EF4-FFF2-40B4-BE49-F238E27FC236}">
                <a16:creationId xmlns:a16="http://schemas.microsoft.com/office/drawing/2014/main" id="{7A91DBC6-EA17-82B7-D3E4-D6A24CA23F7D}"/>
              </a:ext>
            </a:extLst>
          </p:cNvPr>
          <p:cNvSpPr/>
          <p:nvPr/>
        </p:nvSpPr>
        <p:spPr>
          <a:xfrm>
            <a:off x="-166148" y="5724676"/>
            <a:ext cx="7892682" cy="104624"/>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Rectangle: Rounded Corners 78">
            <a:extLst>
              <a:ext uri="{FF2B5EF4-FFF2-40B4-BE49-F238E27FC236}">
                <a16:creationId xmlns:a16="http://schemas.microsoft.com/office/drawing/2014/main" id="{8BAD9BC6-0807-9C8C-F7A5-27DF91A76A98}"/>
              </a:ext>
            </a:extLst>
          </p:cNvPr>
          <p:cNvSpPr/>
          <p:nvPr/>
        </p:nvSpPr>
        <p:spPr>
          <a:xfrm>
            <a:off x="8732604" y="5725460"/>
            <a:ext cx="7892682" cy="104624"/>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848042566"/>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hidden="1">
            <a:extLst>
              <a:ext uri="{FF2B5EF4-FFF2-40B4-BE49-F238E27FC236}">
                <a16:creationId xmlns:a16="http://schemas.microsoft.com/office/drawing/2014/main" id="{77762101-3B4E-675A-1514-6166A1AB8FC9}"/>
              </a:ext>
            </a:extLst>
          </p:cNvPr>
          <p:cNvSpPr/>
          <p:nvPr/>
        </p:nvSpPr>
        <p:spPr>
          <a:xfrm>
            <a:off x="197878" y="2450641"/>
            <a:ext cx="3789575" cy="262766"/>
          </a:xfrm>
          <a:prstGeom prst="roundRect">
            <a:avLst>
              <a:gd name="adj" fmla="val 50000"/>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Rounded Corners 7">
            <a:extLst>
              <a:ext uri="{FF2B5EF4-FFF2-40B4-BE49-F238E27FC236}">
                <a16:creationId xmlns:a16="http://schemas.microsoft.com/office/drawing/2014/main" id="{E241461A-B979-4AC3-B378-3D071CDA55F2}"/>
              </a:ext>
            </a:extLst>
          </p:cNvPr>
          <p:cNvSpPr/>
          <p:nvPr/>
        </p:nvSpPr>
        <p:spPr>
          <a:xfrm>
            <a:off x="3674992" y="1703352"/>
            <a:ext cx="5209928" cy="3732178"/>
          </a:xfrm>
          <a:prstGeom prst="roundRect">
            <a:avLst>
              <a:gd name="adj" fmla="val 3960"/>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1350"/>
          </a:p>
        </p:txBody>
      </p:sp>
      <p:sp>
        <p:nvSpPr>
          <p:cNvPr id="10" name="Rectangle 9">
            <a:extLst>
              <a:ext uri="{FF2B5EF4-FFF2-40B4-BE49-F238E27FC236}">
                <a16:creationId xmlns:a16="http://schemas.microsoft.com/office/drawing/2014/main" id="{9C2821A7-23DC-455E-87EA-083CE43EC7DA}"/>
              </a:ext>
            </a:extLst>
          </p:cNvPr>
          <p:cNvSpPr/>
          <p:nvPr/>
        </p:nvSpPr>
        <p:spPr>
          <a:xfrm>
            <a:off x="169200" y="2911530"/>
            <a:ext cx="3339712" cy="715581"/>
          </a:xfrm>
          <a:prstGeom prst="rect">
            <a:avLst/>
          </a:prstGeom>
        </p:spPr>
        <p:txBody>
          <a:bodyPr wrap="square">
            <a:spAutoFit/>
          </a:bodyPr>
          <a:lstStyle/>
          <a:p>
            <a:pPr algn="just">
              <a:buClrTx/>
              <a:defRPr/>
            </a:pPr>
            <a:r>
              <a:rPr lang="en-US" sz="1350" b="1" dirty="0">
                <a:solidFill>
                  <a:prstClr val="white"/>
                </a:solidFill>
                <a:effectLst>
                  <a:outerShdw blurRad="38100" dist="38100" dir="2700000" algn="tl">
                    <a:srgbClr val="000000">
                      <a:alpha val="43137"/>
                    </a:srgbClr>
                  </a:outerShdw>
                </a:effectLst>
                <a:ea typeface="맑은 고딕"/>
              </a:rPr>
              <a:t> 26 Regional Statistics Offices use administrative data sources to improve the  content of the units in SBR, </a:t>
            </a:r>
          </a:p>
        </p:txBody>
      </p:sp>
      <p:sp>
        <p:nvSpPr>
          <p:cNvPr id="3" name="TextBox 2" hidden="1">
            <a:extLst>
              <a:ext uri="{FF2B5EF4-FFF2-40B4-BE49-F238E27FC236}">
                <a16:creationId xmlns:a16="http://schemas.microsoft.com/office/drawing/2014/main" id="{4B125C88-FA08-61DA-5971-49E42A1021BA}"/>
              </a:ext>
            </a:extLst>
          </p:cNvPr>
          <p:cNvSpPr txBox="1"/>
          <p:nvPr/>
        </p:nvSpPr>
        <p:spPr>
          <a:xfrm>
            <a:off x="454559" y="2422373"/>
            <a:ext cx="6440864" cy="341632"/>
          </a:xfrm>
          <a:prstGeom prst="rect">
            <a:avLst/>
          </a:prstGeom>
          <a:noFill/>
        </p:spPr>
        <p:txBody>
          <a:bodyPr wrap="square" rtlCol="0" anchor="ctr">
            <a:spAutoFit/>
          </a:bodyPr>
          <a:lstStyle>
            <a:defPPr>
              <a:defRPr lang="en-US"/>
            </a:defPPr>
            <a:lvl1pPr indent="0" algn="ctr">
              <a:lnSpc>
                <a:spcPct val="90000"/>
              </a:lnSpc>
              <a:spcBef>
                <a:spcPts val="1000"/>
              </a:spcBef>
              <a:buFontTx/>
              <a:buNone/>
              <a:defRPr sz="5400">
                <a:solidFill>
                  <a:schemeClr val="bg1"/>
                </a:solidFill>
                <a:effectLst>
                  <a:outerShdw blurRad="12700" dist="88900" dir="3000000" algn="tl" rotWithShape="0">
                    <a:schemeClr val="accent2">
                      <a:alpha val="40000"/>
                    </a:schemeClr>
                  </a:outerShdw>
                </a:effectLst>
                <a:latin typeface="+mj-lt"/>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l">
              <a:buClrTx/>
            </a:pPr>
            <a:r>
              <a:rPr lang="en-US" sz="1800" b="1" dirty="0">
                <a:solidFill>
                  <a:schemeClr val="accent5">
                    <a:lumMod val="75000"/>
                  </a:schemeClr>
                </a:solidFill>
                <a:effectLst>
                  <a:outerShdw blurRad="38100" dist="38100" dir="2700000" algn="tl">
                    <a:srgbClr val="000000">
                      <a:alpha val="43137"/>
                    </a:srgbClr>
                  </a:outerShdw>
                </a:effectLst>
                <a:ea typeface="맑은 고딕"/>
              </a:rPr>
              <a:t>NGUVU KAZI KWA JINSI</a:t>
            </a:r>
            <a:endParaRPr lang="en-US" sz="1800" b="1" dirty="0">
              <a:solidFill>
                <a:schemeClr val="accent5">
                  <a:lumMod val="75000"/>
                </a:schemeClr>
              </a:solidFill>
              <a:effectLst>
                <a:outerShdw blurRad="38100" dist="38100" dir="2700000" algn="tl">
                  <a:srgbClr val="000000">
                    <a:alpha val="43137"/>
                  </a:srgbClr>
                </a:outerShdw>
              </a:effectLst>
              <a:latin typeface="Arial"/>
              <a:ea typeface="맑은 고딕"/>
              <a:cs typeface="Arial"/>
              <a:sym typeface="Arial"/>
            </a:endParaRPr>
          </a:p>
        </p:txBody>
      </p:sp>
      <p:sp>
        <p:nvSpPr>
          <p:cNvPr id="6" name="TextBox 5">
            <a:extLst>
              <a:ext uri="{FF2B5EF4-FFF2-40B4-BE49-F238E27FC236}">
                <a16:creationId xmlns:a16="http://schemas.microsoft.com/office/drawing/2014/main" id="{0A59549D-16FB-720A-E519-EF83AC10BAE9}"/>
              </a:ext>
            </a:extLst>
          </p:cNvPr>
          <p:cNvSpPr txBox="1"/>
          <p:nvPr/>
        </p:nvSpPr>
        <p:spPr>
          <a:xfrm>
            <a:off x="90562" y="1140488"/>
            <a:ext cx="7742798" cy="466281"/>
          </a:xfrm>
          <a:prstGeom prst="rect">
            <a:avLst/>
          </a:prstGeom>
          <a:noFill/>
        </p:spPr>
        <p:txBody>
          <a:bodyPr wrap="square" rtlCol="0" anchor="ctr">
            <a:spAutoFit/>
          </a:bodyPr>
          <a:lstStyle>
            <a:defPPr>
              <a:defRPr lang="en-US"/>
            </a:defPPr>
            <a:lvl1pPr indent="0" algn="ctr">
              <a:lnSpc>
                <a:spcPct val="90000"/>
              </a:lnSpc>
              <a:spcBef>
                <a:spcPts val="1000"/>
              </a:spcBef>
              <a:buFontTx/>
              <a:buNone/>
              <a:defRPr sz="5400">
                <a:solidFill>
                  <a:schemeClr val="bg1"/>
                </a:solidFill>
                <a:effectLst>
                  <a:outerShdw blurRad="12700" dist="88900" dir="3000000" algn="tl" rotWithShape="0">
                    <a:schemeClr val="accent2">
                      <a:alpha val="40000"/>
                    </a:schemeClr>
                  </a:outerShdw>
                </a:effectLst>
                <a:latin typeface="+mj-lt"/>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l">
              <a:buClrTx/>
            </a:pPr>
            <a:r>
              <a:rPr lang="fi-FI" sz="2700" b="1" dirty="0">
                <a:solidFill>
                  <a:prstClr val="white"/>
                </a:solidFill>
                <a:effectLst>
                  <a:outerShdw blurRad="38100" dist="38100" dir="2700000" algn="tl">
                    <a:srgbClr val="000000">
                      <a:alpha val="43137"/>
                    </a:srgbClr>
                  </a:outerShdw>
                </a:effectLst>
                <a:ea typeface="맑은 고딕"/>
              </a:rPr>
              <a:t>Dimension 3…cont.</a:t>
            </a:r>
            <a:endParaRPr lang="en-US" sz="2700" b="1" dirty="0">
              <a:solidFill>
                <a:prstClr val="white"/>
              </a:solidFill>
              <a:effectLst>
                <a:outerShdw blurRad="38100" dist="38100" dir="2700000" algn="tl">
                  <a:srgbClr val="000000">
                    <a:alpha val="43137"/>
                  </a:srgbClr>
                </a:outerShdw>
              </a:effectLst>
              <a:latin typeface="Arial"/>
              <a:ea typeface="맑은 고딕"/>
            </a:endParaRPr>
          </a:p>
        </p:txBody>
      </p:sp>
      <p:sp>
        <p:nvSpPr>
          <p:cNvPr id="9" name="Rectangle: Rounded Corners 8">
            <a:extLst>
              <a:ext uri="{FF2B5EF4-FFF2-40B4-BE49-F238E27FC236}">
                <a16:creationId xmlns:a16="http://schemas.microsoft.com/office/drawing/2014/main" id="{6CB3AC08-64F5-D196-D4A1-5A58760A266C}"/>
              </a:ext>
            </a:extLst>
          </p:cNvPr>
          <p:cNvSpPr/>
          <p:nvPr/>
        </p:nvSpPr>
        <p:spPr>
          <a:xfrm>
            <a:off x="161486" y="2747190"/>
            <a:ext cx="3404014" cy="1156288"/>
          </a:xfrm>
          <a:prstGeom prst="roundRect">
            <a:avLst>
              <a:gd name="adj" fmla="val 5346"/>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1350"/>
          </a:p>
        </p:txBody>
      </p:sp>
      <p:grpSp>
        <p:nvGrpSpPr>
          <p:cNvPr id="4" name="Graphic 1">
            <a:extLst>
              <a:ext uri="{FF2B5EF4-FFF2-40B4-BE49-F238E27FC236}">
                <a16:creationId xmlns:a16="http://schemas.microsoft.com/office/drawing/2014/main" id="{C9677961-52F5-1255-2F2F-07DA5163BAF9}"/>
              </a:ext>
            </a:extLst>
          </p:cNvPr>
          <p:cNvGrpSpPr/>
          <p:nvPr/>
        </p:nvGrpSpPr>
        <p:grpSpPr>
          <a:xfrm>
            <a:off x="4075889" y="1823367"/>
            <a:ext cx="4408131" cy="3312980"/>
            <a:chOff x="4762" y="-131445"/>
            <a:chExt cx="5830578" cy="4430395"/>
          </a:xfrm>
        </p:grpSpPr>
        <p:sp>
          <p:nvSpPr>
            <p:cNvPr id="7" name="Freeform: Shape 6">
              <a:extLst>
                <a:ext uri="{FF2B5EF4-FFF2-40B4-BE49-F238E27FC236}">
                  <a16:creationId xmlns:a16="http://schemas.microsoft.com/office/drawing/2014/main" id="{8CDB87A2-FD80-24BE-7F77-7727A2C8C263}"/>
                </a:ext>
              </a:extLst>
            </p:cNvPr>
            <p:cNvSpPr/>
            <p:nvPr/>
          </p:nvSpPr>
          <p:spPr>
            <a:xfrm>
              <a:off x="120340" y="-131445"/>
              <a:ext cx="5715000" cy="4286250"/>
            </a:xfrm>
            <a:custGeom>
              <a:avLst/>
              <a:gdLst>
                <a:gd name="connsiteX0" fmla="*/ 0 w 5715000"/>
                <a:gd name="connsiteY0" fmla="*/ 0 h 4286250"/>
                <a:gd name="connsiteX1" fmla="*/ 5715000 w 5715000"/>
                <a:gd name="connsiteY1" fmla="*/ 0 h 4286250"/>
                <a:gd name="connsiteX2" fmla="*/ 5715000 w 5715000"/>
                <a:gd name="connsiteY2" fmla="*/ 4286250 h 4286250"/>
                <a:gd name="connsiteX3" fmla="*/ 0 w 5715000"/>
                <a:gd name="connsiteY3" fmla="*/ 4286250 h 4286250"/>
              </a:gdLst>
              <a:ahLst/>
              <a:cxnLst>
                <a:cxn ang="0">
                  <a:pos x="connsiteX0" y="connsiteY0"/>
                </a:cxn>
                <a:cxn ang="0">
                  <a:pos x="connsiteX1" y="connsiteY1"/>
                </a:cxn>
                <a:cxn ang="0">
                  <a:pos x="connsiteX2" y="connsiteY2"/>
                </a:cxn>
                <a:cxn ang="0">
                  <a:pos x="connsiteX3" y="connsiteY3"/>
                </a:cxn>
              </a:cxnLst>
              <a:rect l="l" t="t" r="r" b="b"/>
              <a:pathLst>
                <a:path w="5715000" h="4286250">
                  <a:moveTo>
                    <a:pt x="0" y="0"/>
                  </a:moveTo>
                  <a:lnTo>
                    <a:pt x="5715000" y="0"/>
                  </a:lnTo>
                  <a:lnTo>
                    <a:pt x="5715000" y="4286250"/>
                  </a:lnTo>
                  <a:lnTo>
                    <a:pt x="0" y="4286250"/>
                  </a:lnTo>
                  <a:close/>
                </a:path>
              </a:pathLst>
            </a:custGeom>
            <a:solidFill>
              <a:srgbClr val="FFFFFF"/>
            </a:solidFill>
            <a:ln w="9525"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en-TZ" sz="1350" kern="0">
                <a:solidFill>
                  <a:sysClr val="windowText" lastClr="000000"/>
                </a:solidFill>
              </a:endParaRPr>
            </a:p>
          </p:txBody>
        </p:sp>
        <p:sp>
          <p:nvSpPr>
            <p:cNvPr id="11" name="Text Box 3">
              <a:extLst>
                <a:ext uri="{FF2B5EF4-FFF2-40B4-BE49-F238E27FC236}">
                  <a16:creationId xmlns:a16="http://schemas.microsoft.com/office/drawing/2014/main" id="{B04AABE0-4861-195E-1D07-0918F7A08C1F}"/>
                </a:ext>
              </a:extLst>
            </p:cNvPr>
            <p:cNvSpPr txBox="1"/>
            <p:nvPr/>
          </p:nvSpPr>
          <p:spPr>
            <a:xfrm>
              <a:off x="5021747" y="3964305"/>
              <a:ext cx="247015" cy="33464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fontAlgn="base">
                <a:lnSpc>
                  <a:spcPct val="107000"/>
                </a:lnSpc>
                <a:spcAft>
                  <a:spcPts val="600"/>
                </a:spcAft>
                <a:defRPr/>
              </a:pPr>
              <a:r>
                <a:rPr lang="en-TZ" sz="675" kern="0">
                  <a:solidFill>
                    <a:srgbClr val="482400"/>
                  </a:solidFill>
                  <a:latin typeface="Arial" panose="020B0604020202020204" pitchFamily="34" charset="0"/>
                  <a:ea typeface="Calibri" panose="020F0502020204030204" pitchFamily="34" charset="0"/>
                  <a:cs typeface="Times New Roman" panose="02020603050405020304" pitchFamily="18" charset="0"/>
                </a:rPr>
                <a:t> </a:t>
              </a:r>
              <a:endParaRPr lang="en-TZ" sz="825" kern="10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4">
              <a:extLst>
                <a:ext uri="{FF2B5EF4-FFF2-40B4-BE49-F238E27FC236}">
                  <a16:creationId xmlns:a16="http://schemas.microsoft.com/office/drawing/2014/main" id="{CC32ADE3-FC43-6FF1-2C1F-39841D531DC1}"/>
                </a:ext>
              </a:extLst>
            </p:cNvPr>
            <p:cNvSpPr txBox="1"/>
            <p:nvPr/>
          </p:nvSpPr>
          <p:spPr>
            <a:xfrm>
              <a:off x="1724071" y="659130"/>
              <a:ext cx="2217420" cy="44386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fontAlgn="base">
                <a:lnSpc>
                  <a:spcPct val="107000"/>
                </a:lnSpc>
                <a:spcAft>
                  <a:spcPts val="600"/>
                </a:spcAft>
                <a:defRPr/>
              </a:pPr>
              <a:r>
                <a:rPr lang="en-TZ" sz="1125" kern="100">
                  <a:solidFill>
                    <a:srgbClr val="000000"/>
                  </a:solidFill>
                  <a:latin typeface="Calibri" panose="020F0502020204030204" pitchFamily="34" charset="0"/>
                  <a:ea typeface="Calibri" panose="020F0502020204030204" pitchFamily="34" charset="0"/>
                  <a:cs typeface="Times New Roman" panose="02020603050405020304" pitchFamily="18" charset="0"/>
                </a:rPr>
                <a:t>Administrative data inputs</a:t>
              </a:r>
              <a:endParaRPr lang="en-TZ" sz="825" kern="10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5">
              <a:extLst>
                <a:ext uri="{FF2B5EF4-FFF2-40B4-BE49-F238E27FC236}">
                  <a16:creationId xmlns:a16="http://schemas.microsoft.com/office/drawing/2014/main" id="{C86D6233-6CB6-DAB1-7EA0-403BDA97FDFB}"/>
                </a:ext>
              </a:extLst>
            </p:cNvPr>
            <p:cNvSpPr txBox="1"/>
            <p:nvPr/>
          </p:nvSpPr>
          <p:spPr>
            <a:xfrm>
              <a:off x="2140405" y="1821180"/>
              <a:ext cx="1546860" cy="44386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fontAlgn="base">
                <a:lnSpc>
                  <a:spcPct val="107000"/>
                </a:lnSpc>
                <a:spcAft>
                  <a:spcPts val="600"/>
                </a:spcAft>
                <a:defRPr/>
              </a:pPr>
              <a:r>
                <a:rPr lang="en-TZ" sz="1125" b="1" kern="100">
                  <a:solidFill>
                    <a:srgbClr val="000000"/>
                  </a:solidFill>
                  <a:latin typeface="Calibri" panose="020F0502020204030204" pitchFamily="34" charset="0"/>
                  <a:ea typeface="Calibri" panose="020F0502020204030204" pitchFamily="34" charset="0"/>
                  <a:cs typeface="Times New Roman" panose="02020603050405020304" pitchFamily="18" charset="0"/>
                </a:rPr>
                <a:t>Business Register</a:t>
              </a:r>
              <a:endParaRPr lang="en-TZ" sz="825" kern="10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6">
              <a:extLst>
                <a:ext uri="{FF2B5EF4-FFF2-40B4-BE49-F238E27FC236}">
                  <a16:creationId xmlns:a16="http://schemas.microsoft.com/office/drawing/2014/main" id="{A140703D-A0B2-58D3-DD16-DCCE06531CCE}"/>
                </a:ext>
              </a:extLst>
            </p:cNvPr>
            <p:cNvSpPr txBox="1"/>
            <p:nvPr/>
          </p:nvSpPr>
          <p:spPr>
            <a:xfrm>
              <a:off x="4388438" y="754380"/>
              <a:ext cx="702945" cy="44386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fontAlgn="base">
                <a:lnSpc>
                  <a:spcPct val="107000"/>
                </a:lnSpc>
                <a:spcAft>
                  <a:spcPts val="600"/>
                </a:spcAft>
                <a:defRPr/>
              </a:pPr>
              <a:r>
                <a:rPr lang="en-TZ" sz="1125" kern="100">
                  <a:solidFill>
                    <a:srgbClr val="000000"/>
                  </a:solidFill>
                  <a:latin typeface="Calibri" panose="020F0502020204030204" pitchFamily="34" charset="0"/>
                  <a:ea typeface="Calibri" panose="020F0502020204030204" pitchFamily="34" charset="0"/>
                  <a:cs typeface="Times New Roman" panose="02020603050405020304" pitchFamily="18" charset="0"/>
                </a:rPr>
                <a:t>Survey</a:t>
              </a:r>
              <a:endParaRPr lang="en-TZ" sz="825" kern="10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7">
              <a:extLst>
                <a:ext uri="{FF2B5EF4-FFF2-40B4-BE49-F238E27FC236}">
                  <a16:creationId xmlns:a16="http://schemas.microsoft.com/office/drawing/2014/main" id="{24A13865-DBC7-5079-A93F-CCFEEE9B4E24}"/>
                </a:ext>
              </a:extLst>
            </p:cNvPr>
            <p:cNvSpPr txBox="1"/>
            <p:nvPr/>
          </p:nvSpPr>
          <p:spPr>
            <a:xfrm>
              <a:off x="4399353" y="982980"/>
              <a:ext cx="716280" cy="44386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fontAlgn="base">
                <a:lnSpc>
                  <a:spcPct val="107000"/>
                </a:lnSpc>
                <a:spcAft>
                  <a:spcPts val="600"/>
                </a:spcAft>
                <a:defRPr/>
              </a:pPr>
              <a:r>
                <a:rPr lang="en-TZ" sz="1125" kern="100">
                  <a:solidFill>
                    <a:srgbClr val="000000"/>
                  </a:solidFill>
                  <a:latin typeface="Calibri" panose="020F0502020204030204" pitchFamily="34" charset="0"/>
                  <a:ea typeface="Calibri" panose="020F0502020204030204" pitchFamily="34" charset="0"/>
                  <a:cs typeface="Times New Roman" panose="02020603050405020304" pitchFamily="18" charset="0"/>
                </a:rPr>
                <a:t>frames</a:t>
              </a:r>
              <a:endParaRPr lang="en-TZ" sz="825" kern="10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Freeform: Shape 15">
              <a:extLst>
                <a:ext uri="{FF2B5EF4-FFF2-40B4-BE49-F238E27FC236}">
                  <a16:creationId xmlns:a16="http://schemas.microsoft.com/office/drawing/2014/main" id="{86C98970-0B10-EAA4-83AF-D8ACD4484900}"/>
                </a:ext>
              </a:extLst>
            </p:cNvPr>
            <p:cNvSpPr/>
            <p:nvPr/>
          </p:nvSpPr>
          <p:spPr>
            <a:xfrm>
              <a:off x="2281829" y="1333500"/>
              <a:ext cx="160741" cy="405126"/>
            </a:xfrm>
            <a:custGeom>
              <a:avLst/>
              <a:gdLst>
                <a:gd name="connsiteX0" fmla="*/ 98230 w 160741"/>
                <a:gd name="connsiteY0" fmla="*/ 0 h 405126"/>
                <a:gd name="connsiteX1" fmla="*/ 98230 w 160741"/>
                <a:gd name="connsiteY1" fmla="*/ 369684 h 405126"/>
                <a:gd name="connsiteX2" fmla="*/ 62512 w 160741"/>
                <a:gd name="connsiteY2" fmla="*/ 369684 h 405126"/>
                <a:gd name="connsiteX3" fmla="*/ 62512 w 160741"/>
                <a:gd name="connsiteY3" fmla="*/ 0 h 405126"/>
                <a:gd name="connsiteX4" fmla="*/ 158305 w 160741"/>
                <a:gd name="connsiteY4" fmla="*/ 271529 h 405126"/>
                <a:gd name="connsiteX5" fmla="*/ 80371 w 160741"/>
                <a:gd name="connsiteY5" fmla="*/ 405127 h 405126"/>
                <a:gd name="connsiteX6" fmla="*/ 2437 w 160741"/>
                <a:gd name="connsiteY6" fmla="*/ 271529 h 405126"/>
                <a:gd name="connsiteX7" fmla="*/ 8867 w 160741"/>
                <a:gd name="connsiteY7" fmla="*/ 247098 h 405126"/>
                <a:gd name="connsiteX8" fmla="*/ 33289 w 160741"/>
                <a:gd name="connsiteY8" fmla="*/ 253527 h 405126"/>
                <a:gd name="connsiteX9" fmla="*/ 95801 w 160741"/>
                <a:gd name="connsiteY9" fmla="*/ 360683 h 405126"/>
                <a:gd name="connsiteX10" fmla="*/ 64940 w 160741"/>
                <a:gd name="connsiteY10" fmla="*/ 360683 h 405126"/>
                <a:gd name="connsiteX11" fmla="*/ 127453 w 160741"/>
                <a:gd name="connsiteY11" fmla="*/ 253527 h 405126"/>
                <a:gd name="connsiteX12" fmla="*/ 151875 w 160741"/>
                <a:gd name="connsiteY12" fmla="*/ 247098 h 405126"/>
                <a:gd name="connsiteX13" fmla="*/ 158305 w 160741"/>
                <a:gd name="connsiteY13" fmla="*/ 271529 h 40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741" h="405126">
                  <a:moveTo>
                    <a:pt x="98230" y="0"/>
                  </a:moveTo>
                  <a:lnTo>
                    <a:pt x="98230" y="369684"/>
                  </a:lnTo>
                  <a:lnTo>
                    <a:pt x="62512" y="369684"/>
                  </a:lnTo>
                  <a:lnTo>
                    <a:pt x="62512" y="0"/>
                  </a:lnTo>
                  <a:close/>
                  <a:moveTo>
                    <a:pt x="158305" y="271529"/>
                  </a:moveTo>
                  <a:lnTo>
                    <a:pt x="80371" y="405127"/>
                  </a:lnTo>
                  <a:lnTo>
                    <a:pt x="2437" y="271529"/>
                  </a:lnTo>
                  <a:cubicBezTo>
                    <a:pt x="-2535" y="263004"/>
                    <a:pt x="342" y="252070"/>
                    <a:pt x="8867" y="247098"/>
                  </a:cubicBezTo>
                  <a:cubicBezTo>
                    <a:pt x="17382" y="242135"/>
                    <a:pt x="28317" y="245012"/>
                    <a:pt x="33289" y="253527"/>
                  </a:cubicBezTo>
                  <a:lnTo>
                    <a:pt x="95801" y="360683"/>
                  </a:lnTo>
                  <a:lnTo>
                    <a:pt x="64940" y="360683"/>
                  </a:lnTo>
                  <a:lnTo>
                    <a:pt x="127453" y="253527"/>
                  </a:lnTo>
                  <a:cubicBezTo>
                    <a:pt x="132425" y="245012"/>
                    <a:pt x="143360" y="242135"/>
                    <a:pt x="151875" y="247098"/>
                  </a:cubicBezTo>
                  <a:cubicBezTo>
                    <a:pt x="160400" y="252070"/>
                    <a:pt x="163277" y="263004"/>
                    <a:pt x="158305" y="271529"/>
                  </a:cubicBezTo>
                  <a:close/>
                </a:path>
              </a:pathLst>
            </a:custGeom>
            <a:solidFill>
              <a:srgbClr val="FF0066"/>
            </a:solidFill>
            <a:ln w="9525"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en-TZ" sz="1350" kern="0">
                <a:solidFill>
                  <a:sysClr val="windowText" lastClr="000000"/>
                </a:solidFill>
              </a:endParaRPr>
            </a:p>
          </p:txBody>
        </p:sp>
        <p:sp>
          <p:nvSpPr>
            <p:cNvPr id="17" name="Freeform: Shape 16">
              <a:extLst>
                <a:ext uri="{FF2B5EF4-FFF2-40B4-BE49-F238E27FC236}">
                  <a16:creationId xmlns:a16="http://schemas.microsoft.com/office/drawing/2014/main" id="{CFAF6329-F793-3FCC-C6B6-7B52A4EFE5B2}"/>
                </a:ext>
              </a:extLst>
            </p:cNvPr>
            <p:cNvSpPr/>
            <p:nvPr/>
          </p:nvSpPr>
          <p:spPr>
            <a:xfrm rot="10800000" flipV="1">
              <a:off x="3667041" y="3596280"/>
              <a:ext cx="630153" cy="160740"/>
            </a:xfrm>
            <a:custGeom>
              <a:avLst/>
              <a:gdLst>
                <a:gd name="connsiteX0" fmla="*/ 385 w 630153"/>
                <a:gd name="connsiteY0" fmla="*/ 62896 h 160740"/>
                <a:gd name="connsiteX1" fmla="*/ 595095 w 630153"/>
                <a:gd name="connsiteY1" fmla="*/ 62897 h 160740"/>
                <a:gd name="connsiteX2" fmla="*/ 595095 w 630153"/>
                <a:gd name="connsiteY2" fmla="*/ 98616 h 160740"/>
                <a:gd name="connsiteX3" fmla="*/ 385 w 630153"/>
                <a:gd name="connsiteY3" fmla="*/ 98615 h 160740"/>
                <a:gd name="connsiteX4" fmla="*/ 496936 w 630153"/>
                <a:gd name="connsiteY4" fmla="*/ 2822 h 160740"/>
                <a:gd name="connsiteX5" fmla="*/ 630538 w 630153"/>
                <a:gd name="connsiteY5" fmla="*/ 80756 h 160740"/>
                <a:gd name="connsiteX6" fmla="*/ 496936 w 630153"/>
                <a:gd name="connsiteY6" fmla="*/ 158690 h 160740"/>
                <a:gd name="connsiteX7" fmla="*/ 472511 w 630153"/>
                <a:gd name="connsiteY7" fmla="*/ 152263 h 160740"/>
                <a:gd name="connsiteX8" fmla="*/ 478938 w 630153"/>
                <a:gd name="connsiteY8" fmla="*/ 127837 h 160740"/>
                <a:gd name="connsiteX9" fmla="*/ 586094 w 630153"/>
                <a:gd name="connsiteY9" fmla="*/ 65330 h 160740"/>
                <a:gd name="connsiteX10" fmla="*/ 586094 w 630153"/>
                <a:gd name="connsiteY10" fmla="*/ 96183 h 160740"/>
                <a:gd name="connsiteX11" fmla="*/ 478938 w 630153"/>
                <a:gd name="connsiteY11" fmla="*/ 33675 h 160740"/>
                <a:gd name="connsiteX12" fmla="*/ 472511 w 630153"/>
                <a:gd name="connsiteY12" fmla="*/ 9249 h 160740"/>
                <a:gd name="connsiteX13" fmla="*/ 496936 w 630153"/>
                <a:gd name="connsiteY13" fmla="*/ 2822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0153" h="160740">
                  <a:moveTo>
                    <a:pt x="385" y="62896"/>
                  </a:moveTo>
                  <a:lnTo>
                    <a:pt x="595095" y="62897"/>
                  </a:lnTo>
                  <a:lnTo>
                    <a:pt x="595095" y="98616"/>
                  </a:lnTo>
                  <a:lnTo>
                    <a:pt x="385" y="98615"/>
                  </a:lnTo>
                  <a:close/>
                  <a:moveTo>
                    <a:pt x="496936" y="2822"/>
                  </a:moveTo>
                  <a:lnTo>
                    <a:pt x="630538" y="80756"/>
                  </a:lnTo>
                  <a:lnTo>
                    <a:pt x="496936" y="158690"/>
                  </a:lnTo>
                  <a:cubicBezTo>
                    <a:pt x="488417" y="163660"/>
                    <a:pt x="477481" y="160783"/>
                    <a:pt x="472511" y="152263"/>
                  </a:cubicBezTo>
                  <a:cubicBezTo>
                    <a:pt x="467541" y="143743"/>
                    <a:pt x="470418" y="132807"/>
                    <a:pt x="478938" y="127837"/>
                  </a:cubicBezTo>
                  <a:lnTo>
                    <a:pt x="586094" y="65330"/>
                  </a:lnTo>
                  <a:lnTo>
                    <a:pt x="586094" y="96183"/>
                  </a:lnTo>
                  <a:lnTo>
                    <a:pt x="478938" y="33675"/>
                  </a:lnTo>
                  <a:cubicBezTo>
                    <a:pt x="470419" y="28705"/>
                    <a:pt x="467541" y="17769"/>
                    <a:pt x="472511" y="9249"/>
                  </a:cubicBezTo>
                  <a:cubicBezTo>
                    <a:pt x="477481" y="730"/>
                    <a:pt x="488417" y="-2148"/>
                    <a:pt x="496936" y="2822"/>
                  </a:cubicBezTo>
                  <a:close/>
                </a:path>
              </a:pathLst>
            </a:custGeom>
            <a:solidFill>
              <a:srgbClr val="000000"/>
            </a:solidFill>
            <a:ln w="9525"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en-TZ" sz="1350" kern="0">
                <a:solidFill>
                  <a:sysClr val="windowText" lastClr="000000"/>
                </a:solidFill>
              </a:endParaRPr>
            </a:p>
          </p:txBody>
        </p:sp>
        <p:sp>
          <p:nvSpPr>
            <p:cNvPr id="18" name="Text Box 10">
              <a:extLst>
                <a:ext uri="{FF2B5EF4-FFF2-40B4-BE49-F238E27FC236}">
                  <a16:creationId xmlns:a16="http://schemas.microsoft.com/office/drawing/2014/main" id="{76095414-01EB-1447-E0B4-7C72F33041E0}"/>
                </a:ext>
              </a:extLst>
            </p:cNvPr>
            <p:cNvSpPr txBox="1"/>
            <p:nvPr/>
          </p:nvSpPr>
          <p:spPr>
            <a:xfrm>
              <a:off x="2425464" y="3316605"/>
              <a:ext cx="930275" cy="44386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fontAlgn="base">
                <a:lnSpc>
                  <a:spcPct val="107000"/>
                </a:lnSpc>
                <a:spcAft>
                  <a:spcPts val="600"/>
                </a:spcAft>
                <a:defRPr/>
              </a:pPr>
              <a:r>
                <a:rPr lang="en-TZ" sz="1125" kern="100">
                  <a:solidFill>
                    <a:srgbClr val="000000"/>
                  </a:solidFill>
                  <a:latin typeface="Calibri" panose="020F0502020204030204" pitchFamily="34" charset="0"/>
                  <a:ea typeface="Calibri" panose="020F0502020204030204" pitchFamily="34" charset="0"/>
                  <a:cs typeface="Times New Roman" panose="02020603050405020304" pitchFamily="18" charset="0"/>
                </a:rPr>
                <a:t>Economic</a:t>
              </a:r>
              <a:endParaRPr lang="en-TZ" sz="825" kern="10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11">
              <a:extLst>
                <a:ext uri="{FF2B5EF4-FFF2-40B4-BE49-F238E27FC236}">
                  <a16:creationId xmlns:a16="http://schemas.microsoft.com/office/drawing/2014/main" id="{935D0892-405D-D00F-E0C7-06E8974D920C}"/>
                </a:ext>
              </a:extLst>
            </p:cNvPr>
            <p:cNvSpPr txBox="1"/>
            <p:nvPr/>
          </p:nvSpPr>
          <p:spPr>
            <a:xfrm>
              <a:off x="2311370" y="3545205"/>
              <a:ext cx="1191895" cy="44386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fontAlgn="base">
                <a:lnSpc>
                  <a:spcPct val="107000"/>
                </a:lnSpc>
                <a:spcAft>
                  <a:spcPts val="600"/>
                </a:spcAft>
                <a:defRPr/>
              </a:pPr>
              <a:r>
                <a:rPr lang="en-TZ" sz="1125" kern="100">
                  <a:solidFill>
                    <a:srgbClr val="000000"/>
                  </a:solidFill>
                  <a:latin typeface="Calibri" panose="020F0502020204030204" pitchFamily="34" charset="0"/>
                  <a:ea typeface="Calibri" panose="020F0502020204030204" pitchFamily="34" charset="0"/>
                  <a:cs typeface="Times New Roman" panose="02020603050405020304" pitchFamily="18" charset="0"/>
                </a:rPr>
                <a:t>survey frame</a:t>
              </a:r>
              <a:endParaRPr lang="en-TZ" sz="825" kern="10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12">
              <a:extLst>
                <a:ext uri="{FF2B5EF4-FFF2-40B4-BE49-F238E27FC236}">
                  <a16:creationId xmlns:a16="http://schemas.microsoft.com/office/drawing/2014/main" id="{7A041A62-0420-8B6C-0582-12A234D9ADAD}"/>
                </a:ext>
              </a:extLst>
            </p:cNvPr>
            <p:cNvSpPr txBox="1"/>
            <p:nvPr/>
          </p:nvSpPr>
          <p:spPr>
            <a:xfrm>
              <a:off x="2285577" y="3773805"/>
              <a:ext cx="1270000" cy="44386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fontAlgn="base">
                <a:lnSpc>
                  <a:spcPct val="107000"/>
                </a:lnSpc>
                <a:spcAft>
                  <a:spcPts val="600"/>
                </a:spcAft>
                <a:defRPr/>
              </a:pPr>
              <a:r>
                <a:rPr lang="en-TZ" sz="1125" kern="100">
                  <a:solidFill>
                    <a:srgbClr val="000000"/>
                  </a:solidFill>
                  <a:latin typeface="Calibri" panose="020F0502020204030204" pitchFamily="34" charset="0"/>
                  <a:ea typeface="Calibri" panose="020F0502020204030204" pitchFamily="34" charset="0"/>
                  <a:cs typeface="Times New Roman" panose="02020603050405020304" pitchFamily="18" charset="0"/>
                </a:rPr>
                <a:t>data feedback</a:t>
              </a:r>
              <a:endParaRPr lang="en-TZ" sz="825" kern="10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13">
              <a:extLst>
                <a:ext uri="{FF2B5EF4-FFF2-40B4-BE49-F238E27FC236}">
                  <a16:creationId xmlns:a16="http://schemas.microsoft.com/office/drawing/2014/main" id="{720FA133-388D-FE4D-961A-A95133544027}"/>
                </a:ext>
              </a:extLst>
            </p:cNvPr>
            <p:cNvSpPr txBox="1"/>
            <p:nvPr/>
          </p:nvSpPr>
          <p:spPr>
            <a:xfrm>
              <a:off x="658688" y="697230"/>
              <a:ext cx="749300" cy="44386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fontAlgn="base">
                <a:lnSpc>
                  <a:spcPct val="107000"/>
                </a:lnSpc>
                <a:spcAft>
                  <a:spcPts val="600"/>
                </a:spcAft>
                <a:defRPr/>
              </a:pPr>
              <a:r>
                <a:rPr lang="en-TZ" sz="1125" b="1" kern="100">
                  <a:solidFill>
                    <a:srgbClr val="FF0066"/>
                  </a:solidFill>
                  <a:latin typeface="Calibri" panose="020F0502020204030204" pitchFamily="34" charset="0"/>
                  <a:ea typeface="Calibri" panose="020F0502020204030204" pitchFamily="34" charset="0"/>
                  <a:cs typeface="Times New Roman" panose="02020603050405020304" pitchFamily="18" charset="0"/>
                </a:rPr>
                <a:t>Specify</a:t>
              </a:r>
              <a:endParaRPr lang="en-TZ" sz="825" kern="10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14">
              <a:extLst>
                <a:ext uri="{FF2B5EF4-FFF2-40B4-BE49-F238E27FC236}">
                  <a16:creationId xmlns:a16="http://schemas.microsoft.com/office/drawing/2014/main" id="{EB97ACF1-2361-1873-9415-5E9E10F1C9B6}"/>
                </a:ext>
              </a:extLst>
            </p:cNvPr>
            <p:cNvSpPr txBox="1"/>
            <p:nvPr/>
          </p:nvSpPr>
          <p:spPr>
            <a:xfrm>
              <a:off x="399266" y="925830"/>
              <a:ext cx="1270635" cy="44386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fontAlgn="base">
                <a:lnSpc>
                  <a:spcPct val="107000"/>
                </a:lnSpc>
                <a:spcAft>
                  <a:spcPts val="600"/>
                </a:spcAft>
                <a:defRPr/>
              </a:pPr>
              <a:r>
                <a:rPr lang="en-TZ" sz="1125" b="1" kern="100">
                  <a:solidFill>
                    <a:srgbClr val="FF0066"/>
                  </a:solidFill>
                  <a:latin typeface="Calibri" panose="020F0502020204030204" pitchFamily="34" charset="0"/>
                  <a:ea typeface="Calibri" panose="020F0502020204030204" pitchFamily="34" charset="0"/>
                  <a:cs typeface="Times New Roman" panose="02020603050405020304" pitchFamily="18" charset="0"/>
                </a:rPr>
                <a:t>investigations</a:t>
              </a:r>
              <a:endParaRPr lang="en-TZ" sz="825" kern="10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3" name="Freeform: Shape 22">
              <a:extLst>
                <a:ext uri="{FF2B5EF4-FFF2-40B4-BE49-F238E27FC236}">
                  <a16:creationId xmlns:a16="http://schemas.microsoft.com/office/drawing/2014/main" id="{4402A2EA-8BF5-9B60-7166-A0DA92F951B7}"/>
                </a:ext>
              </a:extLst>
            </p:cNvPr>
            <p:cNvSpPr/>
            <p:nvPr/>
          </p:nvSpPr>
          <p:spPr>
            <a:xfrm>
              <a:off x="843555" y="1247775"/>
              <a:ext cx="160740" cy="2160327"/>
            </a:xfrm>
            <a:custGeom>
              <a:avLst/>
              <a:gdLst>
                <a:gd name="connsiteX0" fmla="*/ 98229 w 160740"/>
                <a:gd name="connsiteY0" fmla="*/ 0 h 2160327"/>
                <a:gd name="connsiteX1" fmla="*/ 98230 w 160740"/>
                <a:gd name="connsiteY1" fmla="*/ 2124875 h 2160327"/>
                <a:gd name="connsiteX2" fmla="*/ 62511 w 160740"/>
                <a:gd name="connsiteY2" fmla="*/ 2124875 h 2160327"/>
                <a:gd name="connsiteX3" fmla="*/ 62510 w 160740"/>
                <a:gd name="connsiteY3" fmla="*/ 0 h 2160327"/>
                <a:gd name="connsiteX4" fmla="*/ 158303 w 160740"/>
                <a:gd name="connsiteY4" fmla="*/ 2026720 h 2160327"/>
                <a:gd name="connsiteX5" fmla="*/ 80370 w 160740"/>
                <a:gd name="connsiteY5" fmla="*/ 2160327 h 2160327"/>
                <a:gd name="connsiteX6" fmla="*/ 2436 w 160740"/>
                <a:gd name="connsiteY6" fmla="*/ 2026720 h 2160327"/>
                <a:gd name="connsiteX7" fmla="*/ 8863 w 160740"/>
                <a:gd name="connsiteY7" fmla="*/ 2002298 h 2160327"/>
                <a:gd name="connsiteX8" fmla="*/ 33288 w 160740"/>
                <a:gd name="connsiteY8" fmla="*/ 2008727 h 2160327"/>
                <a:gd name="connsiteX9" fmla="*/ 95797 w 160740"/>
                <a:gd name="connsiteY9" fmla="*/ 2115884 h 2160327"/>
                <a:gd name="connsiteX10" fmla="*/ 64944 w 160740"/>
                <a:gd name="connsiteY10" fmla="*/ 2115884 h 2160327"/>
                <a:gd name="connsiteX11" fmla="*/ 127452 w 160740"/>
                <a:gd name="connsiteY11" fmla="*/ 2008727 h 2160327"/>
                <a:gd name="connsiteX12" fmla="*/ 151874 w 160740"/>
                <a:gd name="connsiteY12" fmla="*/ 2002298 h 2160327"/>
                <a:gd name="connsiteX13" fmla="*/ 158303 w 160740"/>
                <a:gd name="connsiteY13" fmla="*/ 2026720 h 216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740" h="2160327">
                  <a:moveTo>
                    <a:pt x="98229" y="0"/>
                  </a:moveTo>
                  <a:lnTo>
                    <a:pt x="98230" y="2124875"/>
                  </a:lnTo>
                  <a:lnTo>
                    <a:pt x="62511" y="2124875"/>
                  </a:lnTo>
                  <a:lnTo>
                    <a:pt x="62510" y="0"/>
                  </a:lnTo>
                  <a:close/>
                  <a:moveTo>
                    <a:pt x="158303" y="2026720"/>
                  </a:moveTo>
                  <a:lnTo>
                    <a:pt x="80370" y="2160327"/>
                  </a:lnTo>
                  <a:lnTo>
                    <a:pt x="2436" y="2026720"/>
                  </a:lnTo>
                  <a:cubicBezTo>
                    <a:pt x="-2534" y="2018205"/>
                    <a:pt x="343" y="2007270"/>
                    <a:pt x="8863" y="2002298"/>
                  </a:cubicBezTo>
                  <a:cubicBezTo>
                    <a:pt x="17384" y="1997326"/>
                    <a:pt x="28319" y="2000202"/>
                    <a:pt x="33288" y="2008727"/>
                  </a:cubicBezTo>
                  <a:lnTo>
                    <a:pt x="95797" y="2115884"/>
                  </a:lnTo>
                  <a:lnTo>
                    <a:pt x="64944" y="2115884"/>
                  </a:lnTo>
                  <a:lnTo>
                    <a:pt x="127452" y="2008727"/>
                  </a:lnTo>
                  <a:cubicBezTo>
                    <a:pt x="132424" y="2000202"/>
                    <a:pt x="143358" y="1997326"/>
                    <a:pt x="151874" y="2002298"/>
                  </a:cubicBezTo>
                  <a:cubicBezTo>
                    <a:pt x="160399" y="2007270"/>
                    <a:pt x="163275" y="2018205"/>
                    <a:pt x="158303" y="2026720"/>
                  </a:cubicBezTo>
                  <a:close/>
                </a:path>
              </a:pathLst>
            </a:custGeom>
            <a:solidFill>
              <a:srgbClr val="FF0066"/>
            </a:solidFill>
            <a:ln w="9525"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en-TZ" sz="1350" kern="0">
                <a:solidFill>
                  <a:sysClr val="windowText" lastClr="000000"/>
                </a:solidFill>
              </a:endParaRPr>
            </a:p>
          </p:txBody>
        </p:sp>
        <p:sp>
          <p:nvSpPr>
            <p:cNvPr id="24" name="Freeform: Shape 23">
              <a:extLst>
                <a:ext uri="{FF2B5EF4-FFF2-40B4-BE49-F238E27FC236}">
                  <a16:creationId xmlns:a16="http://schemas.microsoft.com/office/drawing/2014/main" id="{3AD12F38-FF94-D793-315D-A7F8A758465F}"/>
                </a:ext>
              </a:extLst>
            </p:cNvPr>
            <p:cNvSpPr/>
            <p:nvPr/>
          </p:nvSpPr>
          <p:spPr>
            <a:xfrm>
              <a:off x="4687284" y="1266129"/>
              <a:ext cx="160644" cy="516521"/>
            </a:xfrm>
            <a:custGeom>
              <a:avLst/>
              <a:gdLst>
                <a:gd name="connsiteX0" fmla="*/ 83540 w 160644"/>
                <a:gd name="connsiteY0" fmla="*/ 0 h 516521"/>
                <a:gd name="connsiteX1" fmla="*/ 102361 w 160644"/>
                <a:gd name="connsiteY1" fmla="*/ 480403 h 516521"/>
                <a:gd name="connsiteX2" fmla="*/ 66671 w 160644"/>
                <a:gd name="connsiteY2" fmla="*/ 481803 h 516521"/>
                <a:gd name="connsiteX3" fmla="*/ 47840 w 160644"/>
                <a:gd name="connsiteY3" fmla="*/ 1391 h 516521"/>
                <a:gd name="connsiteX4" fmla="*/ 158549 w 160644"/>
                <a:gd name="connsiteY4" fmla="*/ 379971 h 516521"/>
                <a:gd name="connsiteX5" fmla="*/ 85911 w 160644"/>
                <a:gd name="connsiteY5" fmla="*/ 516522 h 516521"/>
                <a:gd name="connsiteX6" fmla="*/ 2796 w 160644"/>
                <a:gd name="connsiteY6" fmla="*/ 386077 h 516521"/>
                <a:gd name="connsiteX7" fmla="*/ 8264 w 160644"/>
                <a:gd name="connsiteY7" fmla="*/ 361417 h 516521"/>
                <a:gd name="connsiteX8" fmla="*/ 32924 w 160644"/>
                <a:gd name="connsiteY8" fmla="*/ 366884 h 516521"/>
                <a:gd name="connsiteX9" fmla="*/ 99580 w 160644"/>
                <a:gd name="connsiteY9" fmla="*/ 471507 h 516521"/>
                <a:gd name="connsiteX10" fmla="*/ 68757 w 160644"/>
                <a:gd name="connsiteY10" fmla="*/ 472716 h 516521"/>
                <a:gd name="connsiteX11" fmla="*/ 127012 w 160644"/>
                <a:gd name="connsiteY11" fmla="*/ 363188 h 516521"/>
                <a:gd name="connsiteX12" fmla="*/ 151167 w 160644"/>
                <a:gd name="connsiteY12" fmla="*/ 355816 h 516521"/>
                <a:gd name="connsiteX13" fmla="*/ 158549 w 160644"/>
                <a:gd name="connsiteY13" fmla="*/ 379971 h 51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644" h="516521">
                  <a:moveTo>
                    <a:pt x="83540" y="0"/>
                  </a:moveTo>
                  <a:lnTo>
                    <a:pt x="102361" y="480403"/>
                  </a:lnTo>
                  <a:lnTo>
                    <a:pt x="66671" y="481803"/>
                  </a:lnTo>
                  <a:lnTo>
                    <a:pt x="47840" y="1391"/>
                  </a:lnTo>
                  <a:close/>
                  <a:moveTo>
                    <a:pt x="158549" y="379971"/>
                  </a:moveTo>
                  <a:lnTo>
                    <a:pt x="85911" y="516522"/>
                  </a:lnTo>
                  <a:lnTo>
                    <a:pt x="2796" y="386077"/>
                  </a:lnTo>
                  <a:cubicBezTo>
                    <a:pt x="-2499" y="377752"/>
                    <a:pt x="-52" y="366713"/>
                    <a:pt x="8264" y="361417"/>
                  </a:cubicBezTo>
                  <a:cubicBezTo>
                    <a:pt x="16589" y="356111"/>
                    <a:pt x="27628" y="358559"/>
                    <a:pt x="32924" y="366884"/>
                  </a:cubicBezTo>
                  <a:lnTo>
                    <a:pt x="99580" y="471507"/>
                  </a:lnTo>
                  <a:lnTo>
                    <a:pt x="68757" y="472716"/>
                  </a:lnTo>
                  <a:lnTo>
                    <a:pt x="127012" y="363188"/>
                  </a:lnTo>
                  <a:cubicBezTo>
                    <a:pt x="131651" y="354482"/>
                    <a:pt x="142462" y="351177"/>
                    <a:pt x="151167" y="355816"/>
                  </a:cubicBezTo>
                  <a:cubicBezTo>
                    <a:pt x="159883" y="360445"/>
                    <a:pt x="163178" y="371256"/>
                    <a:pt x="158549" y="379971"/>
                  </a:cubicBezTo>
                  <a:close/>
                </a:path>
              </a:pathLst>
            </a:custGeom>
            <a:solidFill>
              <a:srgbClr val="000000"/>
            </a:solidFill>
            <a:ln w="9525"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en-TZ" sz="1350" kern="0">
                <a:solidFill>
                  <a:sysClr val="windowText" lastClr="000000"/>
                </a:solidFill>
              </a:endParaRPr>
            </a:p>
          </p:txBody>
        </p:sp>
        <p:sp>
          <p:nvSpPr>
            <p:cNvPr id="25" name="Text Box 17">
              <a:extLst>
                <a:ext uri="{FF2B5EF4-FFF2-40B4-BE49-F238E27FC236}">
                  <a16:creationId xmlns:a16="http://schemas.microsoft.com/office/drawing/2014/main" id="{43D9CE52-C5AB-6F53-C385-FE2063565129}"/>
                </a:ext>
              </a:extLst>
            </p:cNvPr>
            <p:cNvSpPr txBox="1"/>
            <p:nvPr/>
          </p:nvSpPr>
          <p:spPr>
            <a:xfrm>
              <a:off x="2848626" y="878205"/>
              <a:ext cx="763905" cy="41084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fontAlgn="base">
                <a:lnSpc>
                  <a:spcPct val="107000"/>
                </a:lnSpc>
                <a:spcAft>
                  <a:spcPts val="600"/>
                </a:spcAft>
                <a:defRPr/>
              </a:pPr>
              <a:r>
                <a:rPr lang="en-TZ" sz="975" b="1" kern="100">
                  <a:solidFill>
                    <a:srgbClr val="FF0066"/>
                  </a:solidFill>
                  <a:latin typeface="Calibri" panose="020F0502020204030204" pitchFamily="34" charset="0"/>
                  <a:ea typeface="Calibri" panose="020F0502020204030204" pitchFamily="34" charset="0"/>
                  <a:cs typeface="Times New Roman" panose="02020603050405020304" pitchFamily="18" charset="0"/>
                </a:rPr>
                <a:t>Selected</a:t>
              </a:r>
              <a:endParaRPr lang="en-TZ" sz="825" kern="10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 Box 18">
              <a:extLst>
                <a:ext uri="{FF2B5EF4-FFF2-40B4-BE49-F238E27FC236}">
                  <a16:creationId xmlns:a16="http://schemas.microsoft.com/office/drawing/2014/main" id="{E6578409-6774-FCB5-1543-FA52DDA95737}"/>
                </a:ext>
              </a:extLst>
            </p:cNvPr>
            <p:cNvSpPr txBox="1"/>
            <p:nvPr/>
          </p:nvSpPr>
          <p:spPr>
            <a:xfrm>
              <a:off x="2876362" y="1068705"/>
              <a:ext cx="701040" cy="41084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fontAlgn="base">
                <a:lnSpc>
                  <a:spcPct val="107000"/>
                </a:lnSpc>
                <a:spcAft>
                  <a:spcPts val="600"/>
                </a:spcAft>
                <a:defRPr/>
              </a:pPr>
              <a:r>
                <a:rPr lang="en-TZ" sz="975" b="1" kern="100">
                  <a:solidFill>
                    <a:srgbClr val="FF0066"/>
                  </a:solidFill>
                  <a:latin typeface="Calibri" panose="020F0502020204030204" pitchFamily="34" charset="0"/>
                  <a:ea typeface="Calibri" panose="020F0502020204030204" pitchFamily="34" charset="0"/>
                  <a:cs typeface="Times New Roman" panose="02020603050405020304" pitchFamily="18" charset="0"/>
                </a:rPr>
                <a:t>sources</a:t>
              </a:r>
              <a:endParaRPr lang="en-TZ" sz="825" kern="10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Box 19">
              <a:extLst>
                <a:ext uri="{FF2B5EF4-FFF2-40B4-BE49-F238E27FC236}">
                  <a16:creationId xmlns:a16="http://schemas.microsoft.com/office/drawing/2014/main" id="{10ED93FA-7A67-02EC-DDD1-6063A9230047}"/>
                </a:ext>
              </a:extLst>
            </p:cNvPr>
            <p:cNvSpPr txBox="1"/>
            <p:nvPr/>
          </p:nvSpPr>
          <p:spPr>
            <a:xfrm>
              <a:off x="1657258" y="154305"/>
              <a:ext cx="2254250" cy="44386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fontAlgn="base">
                <a:lnSpc>
                  <a:spcPct val="107000"/>
                </a:lnSpc>
                <a:spcAft>
                  <a:spcPts val="600"/>
                </a:spcAft>
                <a:defRPr/>
              </a:pPr>
              <a:r>
                <a:rPr lang="en-TZ" sz="1125" b="1" kern="100">
                  <a:solidFill>
                    <a:srgbClr val="000000"/>
                  </a:solidFill>
                  <a:latin typeface="Calibri" panose="020F0502020204030204" pitchFamily="34" charset="0"/>
                  <a:ea typeface="Calibri" panose="020F0502020204030204" pitchFamily="34" charset="0"/>
                  <a:cs typeface="Times New Roman" panose="02020603050405020304" pitchFamily="18" charset="0"/>
                </a:rPr>
                <a:t>Proposed Situation at NBS</a:t>
              </a:r>
              <a:endParaRPr lang="en-TZ" sz="825" kern="10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8" name="Freeform: Shape 27">
              <a:extLst>
                <a:ext uri="{FF2B5EF4-FFF2-40B4-BE49-F238E27FC236}">
                  <a16:creationId xmlns:a16="http://schemas.microsoft.com/office/drawing/2014/main" id="{27F2D471-3D06-DC17-8340-AD836328AA42}"/>
                </a:ext>
              </a:extLst>
            </p:cNvPr>
            <p:cNvSpPr/>
            <p:nvPr/>
          </p:nvSpPr>
          <p:spPr>
            <a:xfrm flipV="1">
              <a:off x="3740782" y="1285815"/>
              <a:ext cx="552188" cy="508276"/>
            </a:xfrm>
            <a:custGeom>
              <a:avLst/>
              <a:gdLst>
                <a:gd name="connsiteX0" fmla="*/ 24530 w 552188"/>
                <a:gd name="connsiteY0" fmla="*/ 136 h 508276"/>
                <a:gd name="connsiteX1" fmla="*/ 538522 w 552188"/>
                <a:gd name="connsiteY1" fmla="*/ 471296 h 508276"/>
                <a:gd name="connsiteX2" fmla="*/ 514387 w 552188"/>
                <a:gd name="connsiteY2" fmla="*/ 497627 h 508276"/>
                <a:gd name="connsiteX3" fmla="*/ 394 w 552188"/>
                <a:gd name="connsiteY3" fmla="*/ 26467 h 508276"/>
                <a:gd name="connsiteX4" fmla="*/ 506760 w 552188"/>
                <a:gd name="connsiteY4" fmla="*/ 360685 h 508276"/>
                <a:gd name="connsiteX5" fmla="*/ 552583 w 552188"/>
                <a:gd name="connsiteY5" fmla="*/ 508413 h 508276"/>
                <a:gd name="connsiteX6" fmla="*/ 401435 w 552188"/>
                <a:gd name="connsiteY6" fmla="*/ 475584 h 508276"/>
                <a:gd name="connsiteX7" fmla="*/ 387774 w 552188"/>
                <a:gd name="connsiteY7" fmla="*/ 454340 h 508276"/>
                <a:gd name="connsiteX8" fmla="*/ 409017 w 552188"/>
                <a:gd name="connsiteY8" fmla="*/ 440679 h 508276"/>
                <a:gd name="connsiteX9" fmla="*/ 530246 w 552188"/>
                <a:gd name="connsiteY9" fmla="*/ 467010 h 508276"/>
                <a:gd name="connsiteX10" fmla="*/ 509397 w 552188"/>
                <a:gd name="connsiteY10" fmla="*/ 489752 h 508276"/>
                <a:gd name="connsiteX11" fmla="*/ 472645 w 552188"/>
                <a:gd name="connsiteY11" fmla="*/ 371267 h 508276"/>
                <a:gd name="connsiteX12" fmla="*/ 484411 w 552188"/>
                <a:gd name="connsiteY12" fmla="*/ 348918 h 508276"/>
                <a:gd name="connsiteX13" fmla="*/ 506760 w 552188"/>
                <a:gd name="connsiteY13" fmla="*/ 360685 h 50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2188" h="508276">
                  <a:moveTo>
                    <a:pt x="24530" y="136"/>
                  </a:moveTo>
                  <a:lnTo>
                    <a:pt x="538522" y="471296"/>
                  </a:lnTo>
                  <a:lnTo>
                    <a:pt x="514387" y="497627"/>
                  </a:lnTo>
                  <a:lnTo>
                    <a:pt x="394" y="26467"/>
                  </a:lnTo>
                  <a:close/>
                  <a:moveTo>
                    <a:pt x="506760" y="360685"/>
                  </a:moveTo>
                  <a:lnTo>
                    <a:pt x="552583" y="508413"/>
                  </a:lnTo>
                  <a:lnTo>
                    <a:pt x="401435" y="475584"/>
                  </a:lnTo>
                  <a:cubicBezTo>
                    <a:pt x="391797" y="473490"/>
                    <a:pt x="385680" y="463980"/>
                    <a:pt x="387774" y="454340"/>
                  </a:cubicBezTo>
                  <a:cubicBezTo>
                    <a:pt x="389867" y="444702"/>
                    <a:pt x="399378" y="438585"/>
                    <a:pt x="409017" y="440679"/>
                  </a:cubicBezTo>
                  <a:lnTo>
                    <a:pt x="530246" y="467010"/>
                  </a:lnTo>
                  <a:lnTo>
                    <a:pt x="509397" y="489752"/>
                  </a:lnTo>
                  <a:lnTo>
                    <a:pt x="472645" y="371267"/>
                  </a:lnTo>
                  <a:cubicBezTo>
                    <a:pt x="469723" y="361846"/>
                    <a:pt x="474991" y="351840"/>
                    <a:pt x="484411" y="348918"/>
                  </a:cubicBezTo>
                  <a:cubicBezTo>
                    <a:pt x="493833" y="345996"/>
                    <a:pt x="503838" y="351264"/>
                    <a:pt x="506760" y="360685"/>
                  </a:cubicBezTo>
                  <a:close/>
                </a:path>
              </a:pathLst>
            </a:custGeom>
            <a:solidFill>
              <a:srgbClr val="000000"/>
            </a:solidFill>
            <a:ln w="9525"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en-TZ" sz="1350" kern="0">
                <a:solidFill>
                  <a:sysClr val="windowText" lastClr="000000"/>
                </a:solidFill>
              </a:endParaRPr>
            </a:p>
          </p:txBody>
        </p:sp>
        <p:sp>
          <p:nvSpPr>
            <p:cNvPr id="29" name="Text Box 21">
              <a:extLst>
                <a:ext uri="{FF2B5EF4-FFF2-40B4-BE49-F238E27FC236}">
                  <a16:creationId xmlns:a16="http://schemas.microsoft.com/office/drawing/2014/main" id="{937C4193-FD07-8D54-10C6-C971123CD4C6}"/>
                </a:ext>
              </a:extLst>
            </p:cNvPr>
            <p:cNvSpPr txBox="1"/>
            <p:nvPr/>
          </p:nvSpPr>
          <p:spPr>
            <a:xfrm>
              <a:off x="4431155" y="2011680"/>
              <a:ext cx="702945" cy="44386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fontAlgn="base">
                <a:lnSpc>
                  <a:spcPct val="107000"/>
                </a:lnSpc>
                <a:spcAft>
                  <a:spcPts val="600"/>
                </a:spcAft>
                <a:defRPr/>
              </a:pPr>
              <a:r>
                <a:rPr lang="en-TZ" sz="1125" kern="100">
                  <a:solidFill>
                    <a:srgbClr val="000000"/>
                  </a:solidFill>
                  <a:latin typeface="Calibri" panose="020F0502020204030204" pitchFamily="34" charset="0"/>
                  <a:ea typeface="Calibri" panose="020F0502020204030204" pitchFamily="34" charset="0"/>
                  <a:cs typeface="Times New Roman" panose="02020603050405020304" pitchFamily="18" charset="0"/>
                </a:rPr>
                <a:t>Survey</a:t>
              </a:r>
              <a:endParaRPr lang="en-TZ" sz="825" kern="10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Box 22">
              <a:extLst>
                <a:ext uri="{FF2B5EF4-FFF2-40B4-BE49-F238E27FC236}">
                  <a16:creationId xmlns:a16="http://schemas.microsoft.com/office/drawing/2014/main" id="{EEA460D6-93F2-FE86-79C4-D2180E86C32D}"/>
                </a:ext>
              </a:extLst>
            </p:cNvPr>
            <p:cNvSpPr txBox="1"/>
            <p:nvPr/>
          </p:nvSpPr>
          <p:spPr>
            <a:xfrm>
              <a:off x="4394448" y="2240280"/>
              <a:ext cx="814070" cy="44386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fontAlgn="base">
                <a:lnSpc>
                  <a:spcPct val="107000"/>
                </a:lnSpc>
                <a:spcAft>
                  <a:spcPts val="600"/>
                </a:spcAft>
                <a:defRPr/>
              </a:pPr>
              <a:r>
                <a:rPr lang="en-TZ" sz="1125" kern="100">
                  <a:solidFill>
                    <a:srgbClr val="000000"/>
                  </a:solidFill>
                  <a:latin typeface="Calibri" panose="020F0502020204030204" pitchFamily="34" charset="0"/>
                  <a:ea typeface="Calibri" panose="020F0502020204030204" pitchFamily="34" charset="0"/>
                  <a:cs typeface="Times New Roman" panose="02020603050405020304" pitchFamily="18" charset="0"/>
                </a:rPr>
                <a:t>samples</a:t>
              </a:r>
              <a:endParaRPr lang="en-TZ" sz="825" kern="10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1" name="Freeform: Shape 30">
              <a:extLst>
                <a:ext uri="{FF2B5EF4-FFF2-40B4-BE49-F238E27FC236}">
                  <a16:creationId xmlns:a16="http://schemas.microsoft.com/office/drawing/2014/main" id="{4C84B06B-5F6D-0512-158D-F1B4CBE7C900}"/>
                </a:ext>
              </a:extLst>
            </p:cNvPr>
            <p:cNvSpPr/>
            <p:nvPr/>
          </p:nvSpPr>
          <p:spPr>
            <a:xfrm>
              <a:off x="4708276" y="2818657"/>
              <a:ext cx="160633" cy="540886"/>
            </a:xfrm>
            <a:custGeom>
              <a:avLst/>
              <a:gdLst>
                <a:gd name="connsiteX0" fmla="*/ 81588 w 160633"/>
                <a:gd name="connsiteY0" fmla="*/ 0 h 540886"/>
                <a:gd name="connsiteX1" fmla="*/ 102620 w 160633"/>
                <a:gd name="connsiteY1" fmla="*/ 504730 h 540886"/>
                <a:gd name="connsiteX2" fmla="*/ 66939 w 160633"/>
                <a:gd name="connsiteY2" fmla="*/ 506216 h 540886"/>
                <a:gd name="connsiteX3" fmla="*/ 45908 w 160633"/>
                <a:gd name="connsiteY3" fmla="*/ 1486 h 540886"/>
                <a:gd name="connsiteX4" fmla="*/ 158560 w 160633"/>
                <a:gd name="connsiteY4" fmla="*/ 404155 h 540886"/>
                <a:gd name="connsiteX5" fmla="*/ 86256 w 160633"/>
                <a:gd name="connsiteY5" fmla="*/ 540887 h 540886"/>
                <a:gd name="connsiteX6" fmla="*/ 2826 w 160633"/>
                <a:gd name="connsiteY6" fmla="*/ 410642 h 540886"/>
                <a:gd name="connsiteX7" fmla="*/ 8227 w 160633"/>
                <a:gd name="connsiteY7" fmla="*/ 385972 h 540886"/>
                <a:gd name="connsiteX8" fmla="*/ 32906 w 160633"/>
                <a:gd name="connsiteY8" fmla="*/ 391382 h 540886"/>
                <a:gd name="connsiteX9" fmla="*/ 99819 w 160633"/>
                <a:gd name="connsiteY9" fmla="*/ 495843 h 540886"/>
                <a:gd name="connsiteX10" fmla="*/ 68987 w 160633"/>
                <a:gd name="connsiteY10" fmla="*/ 497119 h 540886"/>
                <a:gd name="connsiteX11" fmla="*/ 126985 w 160633"/>
                <a:gd name="connsiteY11" fmla="*/ 387458 h 540886"/>
                <a:gd name="connsiteX12" fmla="*/ 151121 w 160633"/>
                <a:gd name="connsiteY12" fmla="*/ 380019 h 540886"/>
                <a:gd name="connsiteX13" fmla="*/ 158560 w 160633"/>
                <a:gd name="connsiteY13" fmla="*/ 404155 h 54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633" h="540886">
                  <a:moveTo>
                    <a:pt x="81588" y="0"/>
                  </a:moveTo>
                  <a:lnTo>
                    <a:pt x="102620" y="504730"/>
                  </a:lnTo>
                  <a:lnTo>
                    <a:pt x="66939" y="506216"/>
                  </a:lnTo>
                  <a:lnTo>
                    <a:pt x="45908" y="1486"/>
                  </a:lnTo>
                  <a:close/>
                  <a:moveTo>
                    <a:pt x="158560" y="404155"/>
                  </a:moveTo>
                  <a:lnTo>
                    <a:pt x="86256" y="540887"/>
                  </a:lnTo>
                  <a:lnTo>
                    <a:pt x="2826" y="410642"/>
                  </a:lnTo>
                  <a:cubicBezTo>
                    <a:pt x="-2498" y="402336"/>
                    <a:pt x="-79" y="391296"/>
                    <a:pt x="8227" y="385972"/>
                  </a:cubicBezTo>
                  <a:cubicBezTo>
                    <a:pt x="16533" y="380648"/>
                    <a:pt x="27582" y="383077"/>
                    <a:pt x="32906" y="391382"/>
                  </a:cubicBezTo>
                  <a:lnTo>
                    <a:pt x="99819" y="495843"/>
                  </a:lnTo>
                  <a:lnTo>
                    <a:pt x="68987" y="497119"/>
                  </a:lnTo>
                  <a:lnTo>
                    <a:pt x="126985" y="387458"/>
                  </a:lnTo>
                  <a:cubicBezTo>
                    <a:pt x="131595" y="378743"/>
                    <a:pt x="142396" y="375409"/>
                    <a:pt x="151121" y="380019"/>
                  </a:cubicBezTo>
                  <a:cubicBezTo>
                    <a:pt x="159836" y="384629"/>
                    <a:pt x="163170" y="395440"/>
                    <a:pt x="158560" y="404155"/>
                  </a:cubicBezTo>
                  <a:close/>
                </a:path>
              </a:pathLst>
            </a:custGeom>
            <a:solidFill>
              <a:srgbClr val="000000"/>
            </a:solidFill>
            <a:ln w="9525"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en-TZ" sz="1350" kern="0">
                <a:solidFill>
                  <a:sysClr val="windowText" lastClr="000000"/>
                </a:solidFill>
              </a:endParaRPr>
            </a:p>
          </p:txBody>
        </p:sp>
        <p:sp>
          <p:nvSpPr>
            <p:cNvPr id="32" name="Text Box 24">
              <a:extLst>
                <a:ext uri="{FF2B5EF4-FFF2-40B4-BE49-F238E27FC236}">
                  <a16:creationId xmlns:a16="http://schemas.microsoft.com/office/drawing/2014/main" id="{FCEE3DFF-9BE5-6157-9EC8-3BFE563263CF}"/>
                </a:ext>
              </a:extLst>
            </p:cNvPr>
            <p:cNvSpPr txBox="1"/>
            <p:nvPr/>
          </p:nvSpPr>
          <p:spPr>
            <a:xfrm>
              <a:off x="4441309" y="3449955"/>
              <a:ext cx="1031875" cy="44386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fontAlgn="base">
                <a:lnSpc>
                  <a:spcPct val="107000"/>
                </a:lnSpc>
                <a:spcAft>
                  <a:spcPts val="600"/>
                </a:spcAft>
                <a:defRPr/>
              </a:pPr>
              <a:r>
                <a:rPr lang="en-TZ" sz="1125" kern="100">
                  <a:solidFill>
                    <a:srgbClr val="000000"/>
                  </a:solidFill>
                  <a:latin typeface="Calibri" panose="020F0502020204030204" pitchFamily="34" charset="0"/>
                  <a:ea typeface="Calibri" panose="020F0502020204030204" pitchFamily="34" charset="0"/>
                  <a:cs typeface="Times New Roman" panose="02020603050405020304" pitchFamily="18" charset="0"/>
                </a:rPr>
                <a:t>Completed</a:t>
              </a:r>
              <a:endParaRPr lang="en-TZ" sz="825" kern="10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 Box 25">
              <a:extLst>
                <a:ext uri="{FF2B5EF4-FFF2-40B4-BE49-F238E27FC236}">
                  <a16:creationId xmlns:a16="http://schemas.microsoft.com/office/drawing/2014/main" id="{E56C9DF5-33E8-FF0D-C1A0-C37999E71BA2}"/>
                </a:ext>
              </a:extLst>
            </p:cNvPr>
            <p:cNvSpPr txBox="1"/>
            <p:nvPr/>
          </p:nvSpPr>
          <p:spPr>
            <a:xfrm>
              <a:off x="4308880" y="3678555"/>
              <a:ext cx="1325245" cy="44386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fontAlgn="base">
                <a:lnSpc>
                  <a:spcPct val="107000"/>
                </a:lnSpc>
                <a:spcAft>
                  <a:spcPts val="600"/>
                </a:spcAft>
                <a:defRPr/>
              </a:pPr>
              <a:r>
                <a:rPr lang="en-TZ" sz="1125" kern="100">
                  <a:solidFill>
                    <a:srgbClr val="000000"/>
                  </a:solidFill>
                  <a:latin typeface="Calibri" panose="020F0502020204030204" pitchFamily="34" charset="0"/>
                  <a:ea typeface="Calibri" panose="020F0502020204030204" pitchFamily="34" charset="0"/>
                  <a:cs typeface="Times New Roman" panose="02020603050405020304" pitchFamily="18" charset="0"/>
                </a:rPr>
                <a:t>questionnaires</a:t>
              </a:r>
              <a:endParaRPr lang="en-TZ" sz="825" kern="10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Box 26">
              <a:extLst>
                <a:ext uri="{FF2B5EF4-FFF2-40B4-BE49-F238E27FC236}">
                  <a16:creationId xmlns:a16="http://schemas.microsoft.com/office/drawing/2014/main" id="{D7FB367B-68D7-D545-4082-0DFF9FE90DF4}"/>
                </a:ext>
              </a:extLst>
            </p:cNvPr>
            <p:cNvSpPr txBox="1"/>
            <p:nvPr/>
          </p:nvSpPr>
          <p:spPr>
            <a:xfrm>
              <a:off x="535850" y="3354705"/>
              <a:ext cx="1550035" cy="44386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fontAlgn="base">
                <a:lnSpc>
                  <a:spcPct val="107000"/>
                </a:lnSpc>
                <a:spcAft>
                  <a:spcPts val="600"/>
                </a:spcAft>
                <a:defRPr/>
              </a:pPr>
              <a:r>
                <a:rPr lang="en-US" sz="1125" b="1" kern="100">
                  <a:solidFill>
                    <a:srgbClr val="FF0066"/>
                  </a:solidFill>
                  <a:latin typeface="Calibri" panose="020F0502020204030204" pitchFamily="34" charset="0"/>
                  <a:ea typeface="Calibri" panose="020F0502020204030204" pitchFamily="34" charset="0"/>
                  <a:cs typeface="Times New Roman" panose="02020603050405020304" pitchFamily="18" charset="0"/>
                </a:rPr>
                <a:t>R</a:t>
              </a:r>
              <a:r>
                <a:rPr lang="en-TZ" sz="1125" b="1" kern="100">
                  <a:solidFill>
                    <a:srgbClr val="FF0066"/>
                  </a:solidFill>
                  <a:latin typeface="Calibri" panose="020F0502020204030204" pitchFamily="34" charset="0"/>
                  <a:ea typeface="Calibri" panose="020F0502020204030204" pitchFamily="34" charset="0"/>
                  <a:cs typeface="Times New Roman" panose="02020603050405020304" pitchFamily="18" charset="0"/>
                </a:rPr>
                <a:t>O investigations</a:t>
              </a:r>
              <a:endParaRPr lang="en-TZ" sz="825" kern="10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 Box 27">
              <a:extLst>
                <a:ext uri="{FF2B5EF4-FFF2-40B4-BE49-F238E27FC236}">
                  <a16:creationId xmlns:a16="http://schemas.microsoft.com/office/drawing/2014/main" id="{CB7904E1-69A6-6527-B7C2-6664E019C3A4}"/>
                </a:ext>
              </a:extLst>
            </p:cNvPr>
            <p:cNvSpPr txBox="1"/>
            <p:nvPr/>
          </p:nvSpPr>
          <p:spPr>
            <a:xfrm>
              <a:off x="493130" y="3583305"/>
              <a:ext cx="1699260" cy="44386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fontAlgn="base">
                <a:lnSpc>
                  <a:spcPct val="107000"/>
                </a:lnSpc>
                <a:spcAft>
                  <a:spcPts val="600"/>
                </a:spcAft>
                <a:defRPr/>
              </a:pPr>
              <a:r>
                <a:rPr lang="en-TZ" sz="1125" b="1" kern="100">
                  <a:solidFill>
                    <a:srgbClr val="FF0066"/>
                  </a:solidFill>
                  <a:latin typeface="Calibri" panose="020F0502020204030204" pitchFamily="34" charset="0"/>
                  <a:ea typeface="Calibri" panose="020F0502020204030204" pitchFamily="34" charset="0"/>
                  <a:cs typeface="Times New Roman" panose="02020603050405020304" pitchFamily="18" charset="0"/>
                </a:rPr>
                <a:t>to improve content</a:t>
              </a:r>
              <a:endParaRPr lang="en-TZ" sz="825" kern="10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28">
              <a:extLst>
                <a:ext uri="{FF2B5EF4-FFF2-40B4-BE49-F238E27FC236}">
                  <a16:creationId xmlns:a16="http://schemas.microsoft.com/office/drawing/2014/main" id="{CE624BF1-89EA-3752-3419-98E5DCBB029B}"/>
                </a:ext>
              </a:extLst>
            </p:cNvPr>
            <p:cNvSpPr txBox="1"/>
            <p:nvPr/>
          </p:nvSpPr>
          <p:spPr>
            <a:xfrm>
              <a:off x="742909" y="3811905"/>
              <a:ext cx="1203325" cy="44386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fontAlgn="base">
                <a:lnSpc>
                  <a:spcPct val="107000"/>
                </a:lnSpc>
                <a:spcAft>
                  <a:spcPts val="600"/>
                </a:spcAft>
                <a:defRPr/>
              </a:pPr>
              <a:r>
                <a:rPr lang="en-TZ" sz="1125" b="1" kern="100">
                  <a:solidFill>
                    <a:srgbClr val="FF0066"/>
                  </a:solidFill>
                  <a:latin typeface="Calibri" panose="020F0502020204030204" pitchFamily="34" charset="0"/>
                  <a:ea typeface="Calibri" panose="020F0502020204030204" pitchFamily="34" charset="0"/>
                  <a:cs typeface="Times New Roman" panose="02020603050405020304" pitchFamily="18" charset="0"/>
                </a:rPr>
                <a:t>not coverage</a:t>
              </a:r>
              <a:endParaRPr lang="en-TZ" sz="825" kern="10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7" name="Freeform: Shape 36">
              <a:extLst>
                <a:ext uri="{FF2B5EF4-FFF2-40B4-BE49-F238E27FC236}">
                  <a16:creationId xmlns:a16="http://schemas.microsoft.com/office/drawing/2014/main" id="{65BD5A6E-7E0D-1A59-4D9A-7CB9513E9279}"/>
                </a:ext>
              </a:extLst>
            </p:cNvPr>
            <p:cNvSpPr/>
            <p:nvPr/>
          </p:nvSpPr>
          <p:spPr>
            <a:xfrm>
              <a:off x="2643779" y="2190750"/>
              <a:ext cx="160741" cy="450132"/>
            </a:xfrm>
            <a:custGeom>
              <a:avLst/>
              <a:gdLst>
                <a:gd name="connsiteX0" fmla="*/ 98230 w 160741"/>
                <a:gd name="connsiteY0" fmla="*/ 0 h 450132"/>
                <a:gd name="connsiteX1" fmla="*/ 98230 w 160741"/>
                <a:gd name="connsiteY1" fmla="*/ 414690 h 450132"/>
                <a:gd name="connsiteX2" fmla="*/ 62512 w 160741"/>
                <a:gd name="connsiteY2" fmla="*/ 414690 h 450132"/>
                <a:gd name="connsiteX3" fmla="*/ 62512 w 160741"/>
                <a:gd name="connsiteY3" fmla="*/ 0 h 450132"/>
                <a:gd name="connsiteX4" fmla="*/ 158305 w 160741"/>
                <a:gd name="connsiteY4" fmla="*/ 316535 h 450132"/>
                <a:gd name="connsiteX5" fmla="*/ 80371 w 160741"/>
                <a:gd name="connsiteY5" fmla="*/ 450132 h 450132"/>
                <a:gd name="connsiteX6" fmla="*/ 2437 w 160741"/>
                <a:gd name="connsiteY6" fmla="*/ 316535 h 450132"/>
                <a:gd name="connsiteX7" fmla="*/ 8867 w 160741"/>
                <a:gd name="connsiteY7" fmla="*/ 292103 h 450132"/>
                <a:gd name="connsiteX8" fmla="*/ 33289 w 160741"/>
                <a:gd name="connsiteY8" fmla="*/ 298533 h 450132"/>
                <a:gd name="connsiteX9" fmla="*/ 95801 w 160741"/>
                <a:gd name="connsiteY9" fmla="*/ 405689 h 450132"/>
                <a:gd name="connsiteX10" fmla="*/ 64941 w 160741"/>
                <a:gd name="connsiteY10" fmla="*/ 405689 h 450132"/>
                <a:gd name="connsiteX11" fmla="*/ 127453 w 160741"/>
                <a:gd name="connsiteY11" fmla="*/ 298533 h 450132"/>
                <a:gd name="connsiteX12" fmla="*/ 151875 w 160741"/>
                <a:gd name="connsiteY12" fmla="*/ 292103 h 450132"/>
                <a:gd name="connsiteX13" fmla="*/ 158305 w 160741"/>
                <a:gd name="connsiteY13" fmla="*/ 316535 h 4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741" h="450132">
                  <a:moveTo>
                    <a:pt x="98230" y="0"/>
                  </a:moveTo>
                  <a:lnTo>
                    <a:pt x="98230" y="414690"/>
                  </a:lnTo>
                  <a:lnTo>
                    <a:pt x="62512" y="414690"/>
                  </a:lnTo>
                  <a:lnTo>
                    <a:pt x="62512" y="0"/>
                  </a:lnTo>
                  <a:close/>
                  <a:moveTo>
                    <a:pt x="158305" y="316535"/>
                  </a:moveTo>
                  <a:lnTo>
                    <a:pt x="80371" y="450132"/>
                  </a:lnTo>
                  <a:lnTo>
                    <a:pt x="2437" y="316535"/>
                  </a:lnTo>
                  <a:cubicBezTo>
                    <a:pt x="-2535" y="308010"/>
                    <a:pt x="342" y="297075"/>
                    <a:pt x="8867" y="292103"/>
                  </a:cubicBezTo>
                  <a:cubicBezTo>
                    <a:pt x="17382" y="287131"/>
                    <a:pt x="28317" y="290017"/>
                    <a:pt x="33289" y="298533"/>
                  </a:cubicBezTo>
                  <a:lnTo>
                    <a:pt x="95801" y="405689"/>
                  </a:lnTo>
                  <a:lnTo>
                    <a:pt x="64941" y="405689"/>
                  </a:lnTo>
                  <a:lnTo>
                    <a:pt x="127453" y="298533"/>
                  </a:lnTo>
                  <a:cubicBezTo>
                    <a:pt x="132425" y="290017"/>
                    <a:pt x="143360" y="287131"/>
                    <a:pt x="151875" y="292103"/>
                  </a:cubicBezTo>
                  <a:cubicBezTo>
                    <a:pt x="160400" y="297075"/>
                    <a:pt x="163277" y="308010"/>
                    <a:pt x="158305" y="316535"/>
                  </a:cubicBezTo>
                  <a:close/>
                </a:path>
              </a:pathLst>
            </a:custGeom>
            <a:solidFill>
              <a:srgbClr val="000000"/>
            </a:solidFill>
            <a:ln w="9525"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en-TZ" sz="1350" kern="0">
                <a:solidFill>
                  <a:sysClr val="windowText" lastClr="000000"/>
                </a:solidFill>
              </a:endParaRPr>
            </a:p>
          </p:txBody>
        </p:sp>
        <p:sp>
          <p:nvSpPr>
            <p:cNvPr id="38" name="Freeform: Shape 37">
              <a:extLst>
                <a:ext uri="{FF2B5EF4-FFF2-40B4-BE49-F238E27FC236}">
                  <a16:creationId xmlns:a16="http://schemas.microsoft.com/office/drawing/2014/main" id="{D51222B0-FD83-448C-BFCC-75477CB65126}"/>
                </a:ext>
              </a:extLst>
            </p:cNvPr>
            <p:cNvSpPr/>
            <p:nvPr/>
          </p:nvSpPr>
          <p:spPr>
            <a:xfrm flipV="1">
              <a:off x="3005730" y="2190663"/>
              <a:ext cx="160740" cy="405127"/>
            </a:xfrm>
            <a:custGeom>
              <a:avLst/>
              <a:gdLst>
                <a:gd name="connsiteX0" fmla="*/ 98553 w 160740"/>
                <a:gd name="connsiteY0" fmla="*/ 230 h 405127"/>
                <a:gd name="connsiteX1" fmla="*/ 98554 w 160740"/>
                <a:gd name="connsiteY1" fmla="*/ 369913 h 405127"/>
                <a:gd name="connsiteX2" fmla="*/ 62835 w 160740"/>
                <a:gd name="connsiteY2" fmla="*/ 369913 h 405127"/>
                <a:gd name="connsiteX3" fmla="*/ 62834 w 160740"/>
                <a:gd name="connsiteY3" fmla="*/ 230 h 405127"/>
                <a:gd name="connsiteX4" fmla="*/ 158628 w 160740"/>
                <a:gd name="connsiteY4" fmla="*/ 271756 h 405127"/>
                <a:gd name="connsiteX5" fmla="*/ 80694 w 160740"/>
                <a:gd name="connsiteY5" fmla="*/ 405358 h 405127"/>
                <a:gd name="connsiteX6" fmla="*/ 2760 w 160740"/>
                <a:gd name="connsiteY6" fmla="*/ 271756 h 405127"/>
                <a:gd name="connsiteX7" fmla="*/ 9187 w 160740"/>
                <a:gd name="connsiteY7" fmla="*/ 247330 h 405127"/>
                <a:gd name="connsiteX8" fmla="*/ 33613 w 160740"/>
                <a:gd name="connsiteY8" fmla="*/ 253759 h 405127"/>
                <a:gd name="connsiteX9" fmla="*/ 96121 w 160740"/>
                <a:gd name="connsiteY9" fmla="*/ 360914 h 405127"/>
                <a:gd name="connsiteX10" fmla="*/ 65268 w 160740"/>
                <a:gd name="connsiteY10" fmla="*/ 360915 h 405127"/>
                <a:gd name="connsiteX11" fmla="*/ 127775 w 160740"/>
                <a:gd name="connsiteY11" fmla="*/ 253758 h 405127"/>
                <a:gd name="connsiteX12" fmla="*/ 152201 w 160740"/>
                <a:gd name="connsiteY12" fmla="*/ 247330 h 405127"/>
                <a:gd name="connsiteX13" fmla="*/ 158628 w 160740"/>
                <a:gd name="connsiteY13" fmla="*/ 271756 h 40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740" h="405127">
                  <a:moveTo>
                    <a:pt x="98553" y="230"/>
                  </a:moveTo>
                  <a:lnTo>
                    <a:pt x="98554" y="369913"/>
                  </a:lnTo>
                  <a:lnTo>
                    <a:pt x="62835" y="369913"/>
                  </a:lnTo>
                  <a:lnTo>
                    <a:pt x="62834" y="230"/>
                  </a:lnTo>
                  <a:close/>
                  <a:moveTo>
                    <a:pt x="158628" y="271756"/>
                  </a:moveTo>
                  <a:lnTo>
                    <a:pt x="80694" y="405358"/>
                  </a:lnTo>
                  <a:lnTo>
                    <a:pt x="2760" y="271756"/>
                  </a:lnTo>
                  <a:cubicBezTo>
                    <a:pt x="-2210" y="263236"/>
                    <a:pt x="668" y="252301"/>
                    <a:pt x="9187" y="247330"/>
                  </a:cubicBezTo>
                  <a:cubicBezTo>
                    <a:pt x="17707" y="242361"/>
                    <a:pt x="28643" y="245239"/>
                    <a:pt x="33613" y="253759"/>
                  </a:cubicBezTo>
                  <a:lnTo>
                    <a:pt x="96121" y="360914"/>
                  </a:lnTo>
                  <a:lnTo>
                    <a:pt x="65268" y="360915"/>
                  </a:lnTo>
                  <a:lnTo>
                    <a:pt x="127775" y="253758"/>
                  </a:lnTo>
                  <a:cubicBezTo>
                    <a:pt x="132745" y="245239"/>
                    <a:pt x="143681" y="242360"/>
                    <a:pt x="152201" y="247330"/>
                  </a:cubicBezTo>
                  <a:cubicBezTo>
                    <a:pt x="160721" y="252301"/>
                    <a:pt x="163598" y="263236"/>
                    <a:pt x="158628" y="271756"/>
                  </a:cubicBezTo>
                  <a:close/>
                </a:path>
              </a:pathLst>
            </a:custGeom>
            <a:solidFill>
              <a:srgbClr val="000000"/>
            </a:solidFill>
            <a:ln w="9525"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en-TZ" sz="1350" kern="0">
                <a:solidFill>
                  <a:sysClr val="windowText" lastClr="000000"/>
                </a:solidFill>
              </a:endParaRPr>
            </a:p>
          </p:txBody>
        </p:sp>
        <p:sp>
          <p:nvSpPr>
            <p:cNvPr id="39" name="Text Box 31">
              <a:extLst>
                <a:ext uri="{FF2B5EF4-FFF2-40B4-BE49-F238E27FC236}">
                  <a16:creationId xmlns:a16="http://schemas.microsoft.com/office/drawing/2014/main" id="{55768BFE-C0C4-AF49-D602-15058A702587}"/>
                </a:ext>
              </a:extLst>
            </p:cNvPr>
            <p:cNvSpPr txBox="1"/>
            <p:nvPr/>
          </p:nvSpPr>
          <p:spPr>
            <a:xfrm>
              <a:off x="1750030" y="2630805"/>
              <a:ext cx="1771015" cy="44386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fontAlgn="base">
                <a:lnSpc>
                  <a:spcPct val="107000"/>
                </a:lnSpc>
                <a:spcAft>
                  <a:spcPts val="600"/>
                </a:spcAft>
                <a:defRPr/>
              </a:pPr>
              <a:r>
                <a:rPr lang="en-TZ" sz="1125" b="1" kern="100">
                  <a:solidFill>
                    <a:srgbClr val="000000"/>
                  </a:solidFill>
                  <a:latin typeface="Calibri" panose="020F0502020204030204" pitchFamily="34" charset="0"/>
                  <a:ea typeface="Calibri" panose="020F0502020204030204" pitchFamily="34" charset="0"/>
                  <a:cs typeface="Times New Roman" panose="02020603050405020304" pitchFamily="18" charset="0"/>
                </a:rPr>
                <a:t>2</a:t>
              </a:r>
              <a:r>
                <a:rPr lang="en-US" sz="1125" b="1" kern="100">
                  <a:solidFill>
                    <a:srgbClr val="000000"/>
                  </a:solidFill>
                  <a:latin typeface="Calibri" panose="020F0502020204030204" pitchFamily="34" charset="0"/>
                  <a:ea typeface="Calibri" panose="020F0502020204030204" pitchFamily="34" charset="0"/>
                  <a:cs typeface="Times New Roman" panose="02020603050405020304" pitchFamily="18" charset="0"/>
                </a:rPr>
                <a:t>6 </a:t>
              </a:r>
              <a:r>
                <a:rPr lang="en-TZ" sz="1125" b="1" kern="100">
                  <a:solidFill>
                    <a:srgbClr val="000000"/>
                  </a:solidFill>
                  <a:latin typeface="Calibri" panose="020F0502020204030204" pitchFamily="34" charset="0"/>
                  <a:ea typeface="Calibri" panose="020F0502020204030204" pitchFamily="34" charset="0"/>
                  <a:cs typeface="Times New Roman" panose="02020603050405020304" pitchFamily="18" charset="0"/>
                </a:rPr>
                <a:t>Regional extracts</a:t>
              </a:r>
              <a:endParaRPr lang="en-TZ" sz="825" kern="10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737239904">
              <a:extLst>
                <a:ext uri="{FF2B5EF4-FFF2-40B4-BE49-F238E27FC236}">
                  <a16:creationId xmlns:a16="http://schemas.microsoft.com/office/drawing/2014/main" id="{3F43CA82-BA52-B1BA-965B-0B3002BF2F4A}"/>
                </a:ext>
              </a:extLst>
            </p:cNvPr>
            <p:cNvSpPr txBox="1"/>
            <p:nvPr/>
          </p:nvSpPr>
          <p:spPr>
            <a:xfrm>
              <a:off x="3399673" y="2630805"/>
              <a:ext cx="692785" cy="44386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fontAlgn="base">
                <a:lnSpc>
                  <a:spcPct val="107000"/>
                </a:lnSpc>
                <a:spcAft>
                  <a:spcPts val="600"/>
                </a:spcAft>
                <a:defRPr/>
              </a:pPr>
              <a:r>
                <a:rPr lang="en-TZ" sz="1125" b="1" kern="100">
                  <a:solidFill>
                    <a:srgbClr val="000000"/>
                  </a:solidFill>
                  <a:latin typeface="Calibri" panose="020F0502020204030204" pitchFamily="34" charset="0"/>
                  <a:ea typeface="Calibri" panose="020F0502020204030204" pitchFamily="34" charset="0"/>
                  <a:cs typeface="Times New Roman" panose="02020603050405020304" pitchFamily="18" charset="0"/>
                </a:rPr>
                <a:t>of </a:t>
              </a:r>
              <a:r>
                <a:rPr lang="en-US" sz="1125" b="1" kern="100">
                  <a:solidFill>
                    <a:srgbClr val="000000"/>
                  </a:solidFill>
                  <a:latin typeface="Calibri" panose="020F0502020204030204" pitchFamily="34" charset="0"/>
                  <a:ea typeface="Calibri" panose="020F0502020204030204" pitchFamily="34" charset="0"/>
                  <a:cs typeface="Times New Roman" panose="02020603050405020304" pitchFamily="18" charset="0"/>
                </a:rPr>
                <a:t>S</a:t>
              </a:r>
              <a:r>
                <a:rPr lang="en-TZ" sz="1125" b="1" kern="100">
                  <a:solidFill>
                    <a:srgbClr val="000000"/>
                  </a:solidFill>
                  <a:latin typeface="Calibri" panose="020F0502020204030204" pitchFamily="34" charset="0"/>
                  <a:ea typeface="Calibri" panose="020F0502020204030204" pitchFamily="34" charset="0"/>
                  <a:cs typeface="Times New Roman" panose="02020603050405020304" pitchFamily="18" charset="0"/>
                </a:rPr>
                <a:t>BR</a:t>
              </a:r>
              <a:endParaRPr lang="en-TZ" sz="825" kern="10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1" name="Freeform: Shape 40">
              <a:extLst>
                <a:ext uri="{FF2B5EF4-FFF2-40B4-BE49-F238E27FC236}">
                  <a16:creationId xmlns:a16="http://schemas.microsoft.com/office/drawing/2014/main" id="{7C5C617A-5160-95E9-C64D-F9B3123D83CF}"/>
                </a:ext>
              </a:extLst>
            </p:cNvPr>
            <p:cNvSpPr/>
            <p:nvPr/>
          </p:nvSpPr>
          <p:spPr>
            <a:xfrm flipV="1">
              <a:off x="2777130" y="2866938"/>
              <a:ext cx="160740" cy="405127"/>
            </a:xfrm>
            <a:custGeom>
              <a:avLst/>
              <a:gdLst>
                <a:gd name="connsiteX0" fmla="*/ 98529 w 160740"/>
                <a:gd name="connsiteY0" fmla="*/ 301 h 405127"/>
                <a:gd name="connsiteX1" fmla="*/ 98530 w 160740"/>
                <a:gd name="connsiteY1" fmla="*/ 369984 h 405127"/>
                <a:gd name="connsiteX2" fmla="*/ 62811 w 160740"/>
                <a:gd name="connsiteY2" fmla="*/ 369984 h 405127"/>
                <a:gd name="connsiteX3" fmla="*/ 62810 w 160740"/>
                <a:gd name="connsiteY3" fmla="*/ 301 h 405127"/>
                <a:gd name="connsiteX4" fmla="*/ 158604 w 160740"/>
                <a:gd name="connsiteY4" fmla="*/ 271827 h 405127"/>
                <a:gd name="connsiteX5" fmla="*/ 80670 w 160740"/>
                <a:gd name="connsiteY5" fmla="*/ 405429 h 405127"/>
                <a:gd name="connsiteX6" fmla="*/ 2736 w 160740"/>
                <a:gd name="connsiteY6" fmla="*/ 271827 h 405127"/>
                <a:gd name="connsiteX7" fmla="*/ 9163 w 160740"/>
                <a:gd name="connsiteY7" fmla="*/ 247401 h 405127"/>
                <a:gd name="connsiteX8" fmla="*/ 33589 w 160740"/>
                <a:gd name="connsiteY8" fmla="*/ 253830 h 405127"/>
                <a:gd name="connsiteX9" fmla="*/ 96097 w 160740"/>
                <a:gd name="connsiteY9" fmla="*/ 360985 h 405127"/>
                <a:gd name="connsiteX10" fmla="*/ 65244 w 160740"/>
                <a:gd name="connsiteY10" fmla="*/ 360986 h 405127"/>
                <a:gd name="connsiteX11" fmla="*/ 127751 w 160740"/>
                <a:gd name="connsiteY11" fmla="*/ 253829 h 405127"/>
                <a:gd name="connsiteX12" fmla="*/ 152177 w 160740"/>
                <a:gd name="connsiteY12" fmla="*/ 247401 h 405127"/>
                <a:gd name="connsiteX13" fmla="*/ 158604 w 160740"/>
                <a:gd name="connsiteY13" fmla="*/ 271827 h 40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740" h="405127">
                  <a:moveTo>
                    <a:pt x="98529" y="301"/>
                  </a:moveTo>
                  <a:lnTo>
                    <a:pt x="98530" y="369984"/>
                  </a:lnTo>
                  <a:lnTo>
                    <a:pt x="62811" y="369984"/>
                  </a:lnTo>
                  <a:lnTo>
                    <a:pt x="62810" y="301"/>
                  </a:lnTo>
                  <a:close/>
                  <a:moveTo>
                    <a:pt x="158604" y="271827"/>
                  </a:moveTo>
                  <a:lnTo>
                    <a:pt x="80670" y="405429"/>
                  </a:lnTo>
                  <a:lnTo>
                    <a:pt x="2736" y="271827"/>
                  </a:lnTo>
                  <a:cubicBezTo>
                    <a:pt x="-2234" y="263307"/>
                    <a:pt x="644" y="252372"/>
                    <a:pt x="9163" y="247401"/>
                  </a:cubicBezTo>
                  <a:cubicBezTo>
                    <a:pt x="17683" y="242432"/>
                    <a:pt x="28619" y="245310"/>
                    <a:pt x="33589" y="253830"/>
                  </a:cubicBezTo>
                  <a:lnTo>
                    <a:pt x="96097" y="360985"/>
                  </a:lnTo>
                  <a:lnTo>
                    <a:pt x="65244" y="360986"/>
                  </a:lnTo>
                  <a:lnTo>
                    <a:pt x="127751" y="253829"/>
                  </a:lnTo>
                  <a:cubicBezTo>
                    <a:pt x="132721" y="245310"/>
                    <a:pt x="143657" y="242431"/>
                    <a:pt x="152177" y="247401"/>
                  </a:cubicBezTo>
                  <a:cubicBezTo>
                    <a:pt x="160697" y="252372"/>
                    <a:pt x="163574" y="263307"/>
                    <a:pt x="158604" y="271827"/>
                  </a:cubicBezTo>
                  <a:close/>
                </a:path>
              </a:pathLst>
            </a:custGeom>
            <a:solidFill>
              <a:srgbClr val="000000"/>
            </a:solidFill>
            <a:ln w="9525"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en-TZ" sz="1350" kern="0">
                <a:solidFill>
                  <a:sysClr val="windowText" lastClr="000000"/>
                </a:solidFill>
              </a:endParaRPr>
            </a:p>
          </p:txBody>
        </p:sp>
        <p:sp>
          <p:nvSpPr>
            <p:cNvPr id="42" name="Freeform: Shape 41">
              <a:extLst>
                <a:ext uri="{FF2B5EF4-FFF2-40B4-BE49-F238E27FC236}">
                  <a16:creationId xmlns:a16="http://schemas.microsoft.com/office/drawing/2014/main" id="{53F95538-CB05-8D7F-CB15-B55E2650EB04}"/>
                </a:ext>
              </a:extLst>
            </p:cNvPr>
            <p:cNvSpPr/>
            <p:nvPr/>
          </p:nvSpPr>
          <p:spPr>
            <a:xfrm flipV="1">
              <a:off x="1361942" y="2905076"/>
              <a:ext cx="639797" cy="420112"/>
            </a:xfrm>
            <a:custGeom>
              <a:avLst/>
              <a:gdLst>
                <a:gd name="connsiteX0" fmla="*/ 19459 w 639797"/>
                <a:gd name="connsiteY0" fmla="*/ 307 h 420112"/>
                <a:gd name="connsiteX1" fmla="*/ 619783 w 639797"/>
                <a:gd name="connsiteY1" fmla="*/ 386229 h 420112"/>
                <a:gd name="connsiteX2" fmla="*/ 600468 w 639797"/>
                <a:gd name="connsiteY2" fmla="*/ 416275 h 420112"/>
                <a:gd name="connsiteX3" fmla="*/ 144 w 639797"/>
                <a:gd name="connsiteY3" fmla="*/ 30352 h 420112"/>
                <a:gd name="connsiteX4" fmla="*/ 569702 w 639797"/>
                <a:gd name="connsiteY4" fmla="*/ 282616 h 420112"/>
                <a:gd name="connsiteX5" fmla="*/ 639941 w 639797"/>
                <a:gd name="connsiteY5" fmla="*/ 420419 h 420112"/>
                <a:gd name="connsiteX6" fmla="*/ 485414 w 639797"/>
                <a:gd name="connsiteY6" fmla="*/ 413730 h 420112"/>
                <a:gd name="connsiteX7" fmla="*/ 468345 w 639797"/>
                <a:gd name="connsiteY7" fmla="*/ 395115 h 420112"/>
                <a:gd name="connsiteX8" fmla="*/ 486959 w 639797"/>
                <a:gd name="connsiteY8" fmla="*/ 378044 h 420112"/>
                <a:gd name="connsiteX9" fmla="*/ 610899 w 639797"/>
                <a:gd name="connsiteY9" fmla="*/ 383410 h 420112"/>
                <a:gd name="connsiteX10" fmla="*/ 594215 w 639797"/>
                <a:gd name="connsiteY10" fmla="*/ 409363 h 420112"/>
                <a:gd name="connsiteX11" fmla="*/ 537879 w 639797"/>
                <a:gd name="connsiteY11" fmla="*/ 298837 h 420112"/>
                <a:gd name="connsiteX12" fmla="*/ 545680 w 639797"/>
                <a:gd name="connsiteY12" fmla="*/ 274815 h 420112"/>
                <a:gd name="connsiteX13" fmla="*/ 569702 w 639797"/>
                <a:gd name="connsiteY13" fmla="*/ 282616 h 42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9797" h="420112">
                  <a:moveTo>
                    <a:pt x="19459" y="307"/>
                  </a:moveTo>
                  <a:lnTo>
                    <a:pt x="619783" y="386229"/>
                  </a:lnTo>
                  <a:lnTo>
                    <a:pt x="600468" y="416275"/>
                  </a:lnTo>
                  <a:lnTo>
                    <a:pt x="144" y="30352"/>
                  </a:lnTo>
                  <a:close/>
                  <a:moveTo>
                    <a:pt x="569702" y="282616"/>
                  </a:moveTo>
                  <a:lnTo>
                    <a:pt x="639941" y="420419"/>
                  </a:lnTo>
                  <a:lnTo>
                    <a:pt x="485414" y="413730"/>
                  </a:lnTo>
                  <a:cubicBezTo>
                    <a:pt x="475561" y="413303"/>
                    <a:pt x="467918" y="404969"/>
                    <a:pt x="468345" y="395115"/>
                  </a:cubicBezTo>
                  <a:cubicBezTo>
                    <a:pt x="468771" y="385260"/>
                    <a:pt x="477106" y="377618"/>
                    <a:pt x="486959" y="378044"/>
                  </a:cubicBezTo>
                  <a:lnTo>
                    <a:pt x="610899" y="383410"/>
                  </a:lnTo>
                  <a:lnTo>
                    <a:pt x="594215" y="409363"/>
                  </a:lnTo>
                  <a:lnTo>
                    <a:pt x="537879" y="298837"/>
                  </a:lnTo>
                  <a:cubicBezTo>
                    <a:pt x="533399" y="290050"/>
                    <a:pt x="536892" y="279294"/>
                    <a:pt x="545680" y="274815"/>
                  </a:cubicBezTo>
                  <a:cubicBezTo>
                    <a:pt x="554468" y="270336"/>
                    <a:pt x="565222" y="273828"/>
                    <a:pt x="569702" y="282616"/>
                  </a:cubicBezTo>
                  <a:close/>
                </a:path>
              </a:pathLst>
            </a:custGeom>
            <a:solidFill>
              <a:srgbClr val="000000"/>
            </a:solidFill>
            <a:ln w="9525"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en-TZ" sz="1350" kern="0">
                <a:solidFill>
                  <a:sysClr val="windowText" lastClr="000000"/>
                </a:solidFill>
              </a:endParaRPr>
            </a:p>
          </p:txBody>
        </p:sp>
        <p:sp>
          <p:nvSpPr>
            <p:cNvPr id="43" name="Freeform: Shape 42">
              <a:extLst>
                <a:ext uri="{FF2B5EF4-FFF2-40B4-BE49-F238E27FC236}">
                  <a16:creationId xmlns:a16="http://schemas.microsoft.com/office/drawing/2014/main" id="{DF7CE782-FF6C-4ECF-C2EE-57B506EA0CAB}"/>
                </a:ext>
              </a:extLst>
            </p:cNvPr>
            <p:cNvSpPr/>
            <p:nvPr/>
          </p:nvSpPr>
          <p:spPr>
            <a:xfrm>
              <a:off x="4433887" y="1785937"/>
              <a:ext cx="676275" cy="1038225"/>
            </a:xfrm>
            <a:custGeom>
              <a:avLst/>
              <a:gdLst>
                <a:gd name="connsiteX0" fmla="*/ 0 w 676275"/>
                <a:gd name="connsiteY0" fmla="*/ 519113 h 1038225"/>
                <a:gd name="connsiteX1" fmla="*/ 338138 w 676275"/>
                <a:gd name="connsiteY1" fmla="*/ 0 h 1038225"/>
                <a:gd name="connsiteX2" fmla="*/ 676275 w 676275"/>
                <a:gd name="connsiteY2" fmla="*/ 519113 h 1038225"/>
                <a:gd name="connsiteX3" fmla="*/ 338138 w 676275"/>
                <a:gd name="connsiteY3" fmla="*/ 1038225 h 1038225"/>
                <a:gd name="connsiteX4" fmla="*/ 0 w 676275"/>
                <a:gd name="connsiteY4" fmla="*/ 519113 h 1038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275" h="1038225">
                  <a:moveTo>
                    <a:pt x="0" y="519113"/>
                  </a:moveTo>
                  <a:cubicBezTo>
                    <a:pt x="0" y="232410"/>
                    <a:pt x="151390" y="0"/>
                    <a:pt x="338138" y="0"/>
                  </a:cubicBezTo>
                  <a:cubicBezTo>
                    <a:pt x="524885" y="0"/>
                    <a:pt x="676275" y="232410"/>
                    <a:pt x="676275" y="519113"/>
                  </a:cubicBezTo>
                  <a:cubicBezTo>
                    <a:pt x="676275" y="805815"/>
                    <a:pt x="524885" y="1038225"/>
                    <a:pt x="338138" y="1038225"/>
                  </a:cubicBezTo>
                  <a:cubicBezTo>
                    <a:pt x="151390" y="1038225"/>
                    <a:pt x="0" y="805815"/>
                    <a:pt x="0" y="519113"/>
                  </a:cubicBezTo>
                  <a:close/>
                </a:path>
              </a:pathLst>
            </a:custGeom>
            <a:noFill/>
            <a:ln w="23813" cap="flat">
              <a:solidFill>
                <a:srgbClr val="000000"/>
              </a:solidFill>
              <a:prstDash val="solid"/>
              <a:round/>
            </a:ln>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en-TZ" sz="1350" kern="0">
                <a:solidFill>
                  <a:sysClr val="windowText" lastClr="000000"/>
                </a:solidFill>
              </a:endParaRPr>
            </a:p>
          </p:txBody>
        </p:sp>
        <p:sp>
          <p:nvSpPr>
            <p:cNvPr id="44" name="Freeform: Shape 43">
              <a:extLst>
                <a:ext uri="{FF2B5EF4-FFF2-40B4-BE49-F238E27FC236}">
                  <a16:creationId xmlns:a16="http://schemas.microsoft.com/office/drawing/2014/main" id="{E0615303-DF09-AA64-678C-54AC5B212B69}"/>
                </a:ext>
              </a:extLst>
            </p:cNvPr>
            <p:cNvSpPr/>
            <p:nvPr/>
          </p:nvSpPr>
          <p:spPr>
            <a:xfrm>
              <a:off x="4762" y="576262"/>
              <a:ext cx="5514975" cy="887971"/>
            </a:xfrm>
            <a:custGeom>
              <a:avLst/>
              <a:gdLst>
                <a:gd name="connsiteX0" fmla="*/ 0 w 5514975"/>
                <a:gd name="connsiteY0" fmla="*/ 381000 h 762000"/>
                <a:gd name="connsiteX1" fmla="*/ 2757488 w 5514975"/>
                <a:gd name="connsiteY1" fmla="*/ 0 h 762000"/>
                <a:gd name="connsiteX2" fmla="*/ 5514975 w 5514975"/>
                <a:gd name="connsiteY2" fmla="*/ 381000 h 762000"/>
                <a:gd name="connsiteX3" fmla="*/ 2757488 w 5514975"/>
                <a:gd name="connsiteY3" fmla="*/ 762000 h 762000"/>
                <a:gd name="connsiteX4" fmla="*/ 0 w 5514975"/>
                <a:gd name="connsiteY4" fmla="*/ 38100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975" h="762000">
                  <a:moveTo>
                    <a:pt x="0" y="381000"/>
                  </a:moveTo>
                  <a:cubicBezTo>
                    <a:pt x="0" y="170579"/>
                    <a:pt x="1234573" y="0"/>
                    <a:pt x="2757488" y="0"/>
                  </a:cubicBezTo>
                  <a:cubicBezTo>
                    <a:pt x="4280402" y="0"/>
                    <a:pt x="5514975" y="170579"/>
                    <a:pt x="5514975" y="381000"/>
                  </a:cubicBezTo>
                  <a:cubicBezTo>
                    <a:pt x="5514975" y="591417"/>
                    <a:pt x="4280402" y="762000"/>
                    <a:pt x="2757488" y="762000"/>
                  </a:cubicBezTo>
                  <a:cubicBezTo>
                    <a:pt x="1234573" y="762000"/>
                    <a:pt x="0" y="591417"/>
                    <a:pt x="0" y="381000"/>
                  </a:cubicBezTo>
                  <a:close/>
                </a:path>
              </a:pathLst>
            </a:custGeom>
            <a:noFill/>
            <a:ln w="23813" cap="flat">
              <a:solidFill>
                <a:srgbClr val="000000"/>
              </a:solidFill>
              <a:prstDash val="solid"/>
              <a:round/>
            </a:ln>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en-TZ" sz="1350" kern="0">
                <a:solidFill>
                  <a:sysClr val="windowText" lastClr="000000"/>
                </a:solidFill>
              </a:endParaRPr>
            </a:p>
          </p:txBody>
        </p:sp>
        <p:sp>
          <p:nvSpPr>
            <p:cNvPr id="45" name="Freeform: Shape 44">
              <a:extLst>
                <a:ext uri="{FF2B5EF4-FFF2-40B4-BE49-F238E27FC236}">
                  <a16:creationId xmlns:a16="http://schemas.microsoft.com/office/drawing/2014/main" id="{15820729-450C-E548-EB29-E25A06C04A71}"/>
                </a:ext>
              </a:extLst>
            </p:cNvPr>
            <p:cNvSpPr/>
            <p:nvPr/>
          </p:nvSpPr>
          <p:spPr>
            <a:xfrm>
              <a:off x="4762" y="3216352"/>
              <a:ext cx="5830578" cy="1038225"/>
            </a:xfrm>
            <a:custGeom>
              <a:avLst/>
              <a:gdLst>
                <a:gd name="connsiteX0" fmla="*/ 0 w 5715000"/>
                <a:gd name="connsiteY0" fmla="*/ 452438 h 904875"/>
                <a:gd name="connsiteX1" fmla="*/ 2857500 w 5715000"/>
                <a:gd name="connsiteY1" fmla="*/ 0 h 904875"/>
                <a:gd name="connsiteX2" fmla="*/ 5715000 w 5715000"/>
                <a:gd name="connsiteY2" fmla="*/ 452438 h 904875"/>
                <a:gd name="connsiteX3" fmla="*/ 2857500 w 5715000"/>
                <a:gd name="connsiteY3" fmla="*/ 904875 h 904875"/>
                <a:gd name="connsiteX4" fmla="*/ 0 w 5715000"/>
                <a:gd name="connsiteY4" fmla="*/ 452438 h 90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00" h="904875">
                  <a:moveTo>
                    <a:pt x="0" y="452438"/>
                  </a:moveTo>
                  <a:cubicBezTo>
                    <a:pt x="0" y="202559"/>
                    <a:pt x="1279350" y="0"/>
                    <a:pt x="2857500" y="0"/>
                  </a:cubicBezTo>
                  <a:cubicBezTo>
                    <a:pt x="4435650" y="0"/>
                    <a:pt x="5715000" y="202559"/>
                    <a:pt x="5715000" y="452438"/>
                  </a:cubicBezTo>
                  <a:cubicBezTo>
                    <a:pt x="5715000" y="702316"/>
                    <a:pt x="4435650" y="904875"/>
                    <a:pt x="2857500" y="904875"/>
                  </a:cubicBezTo>
                  <a:cubicBezTo>
                    <a:pt x="1279350" y="904875"/>
                    <a:pt x="0" y="702316"/>
                    <a:pt x="0" y="452438"/>
                  </a:cubicBezTo>
                  <a:close/>
                </a:path>
              </a:pathLst>
            </a:custGeom>
            <a:noFill/>
            <a:ln w="23813" cap="flat">
              <a:solidFill>
                <a:srgbClr val="000000"/>
              </a:solidFill>
              <a:prstDash val="solid"/>
              <a:round/>
            </a:ln>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en-TZ" sz="1350" kern="0">
                <a:solidFill>
                  <a:sysClr val="windowText" lastClr="000000"/>
                </a:solidFill>
              </a:endParaRPr>
            </a:p>
          </p:txBody>
        </p:sp>
        <p:sp>
          <p:nvSpPr>
            <p:cNvPr id="46" name="Freeform: Shape 45">
              <a:extLst>
                <a:ext uri="{FF2B5EF4-FFF2-40B4-BE49-F238E27FC236}">
                  <a16:creationId xmlns:a16="http://schemas.microsoft.com/office/drawing/2014/main" id="{C43A9F9B-712F-5B56-49BC-3A62A5826A36}"/>
                </a:ext>
              </a:extLst>
            </p:cNvPr>
            <p:cNvSpPr/>
            <p:nvPr/>
          </p:nvSpPr>
          <p:spPr>
            <a:xfrm>
              <a:off x="3005729" y="1333500"/>
              <a:ext cx="160741" cy="405126"/>
            </a:xfrm>
            <a:custGeom>
              <a:avLst/>
              <a:gdLst>
                <a:gd name="connsiteX0" fmla="*/ 98230 w 160741"/>
                <a:gd name="connsiteY0" fmla="*/ 0 h 405126"/>
                <a:gd name="connsiteX1" fmla="*/ 98230 w 160741"/>
                <a:gd name="connsiteY1" fmla="*/ 369684 h 405126"/>
                <a:gd name="connsiteX2" fmla="*/ 62512 w 160741"/>
                <a:gd name="connsiteY2" fmla="*/ 369684 h 405126"/>
                <a:gd name="connsiteX3" fmla="*/ 62512 w 160741"/>
                <a:gd name="connsiteY3" fmla="*/ 0 h 405126"/>
                <a:gd name="connsiteX4" fmla="*/ 158305 w 160741"/>
                <a:gd name="connsiteY4" fmla="*/ 271529 h 405126"/>
                <a:gd name="connsiteX5" fmla="*/ 80371 w 160741"/>
                <a:gd name="connsiteY5" fmla="*/ 405127 h 405126"/>
                <a:gd name="connsiteX6" fmla="*/ 2437 w 160741"/>
                <a:gd name="connsiteY6" fmla="*/ 271529 h 405126"/>
                <a:gd name="connsiteX7" fmla="*/ 8867 w 160741"/>
                <a:gd name="connsiteY7" fmla="*/ 247098 h 405126"/>
                <a:gd name="connsiteX8" fmla="*/ 33289 w 160741"/>
                <a:gd name="connsiteY8" fmla="*/ 253527 h 405126"/>
                <a:gd name="connsiteX9" fmla="*/ 95801 w 160741"/>
                <a:gd name="connsiteY9" fmla="*/ 360683 h 405126"/>
                <a:gd name="connsiteX10" fmla="*/ 64941 w 160741"/>
                <a:gd name="connsiteY10" fmla="*/ 360683 h 405126"/>
                <a:gd name="connsiteX11" fmla="*/ 127453 w 160741"/>
                <a:gd name="connsiteY11" fmla="*/ 253527 h 405126"/>
                <a:gd name="connsiteX12" fmla="*/ 151875 w 160741"/>
                <a:gd name="connsiteY12" fmla="*/ 247098 h 405126"/>
                <a:gd name="connsiteX13" fmla="*/ 158305 w 160741"/>
                <a:gd name="connsiteY13" fmla="*/ 271529 h 40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741" h="405126">
                  <a:moveTo>
                    <a:pt x="98230" y="0"/>
                  </a:moveTo>
                  <a:lnTo>
                    <a:pt x="98230" y="369684"/>
                  </a:lnTo>
                  <a:lnTo>
                    <a:pt x="62512" y="369684"/>
                  </a:lnTo>
                  <a:lnTo>
                    <a:pt x="62512" y="0"/>
                  </a:lnTo>
                  <a:close/>
                  <a:moveTo>
                    <a:pt x="158305" y="271529"/>
                  </a:moveTo>
                  <a:lnTo>
                    <a:pt x="80371" y="405127"/>
                  </a:lnTo>
                  <a:lnTo>
                    <a:pt x="2437" y="271529"/>
                  </a:lnTo>
                  <a:cubicBezTo>
                    <a:pt x="-2535" y="263004"/>
                    <a:pt x="342" y="252070"/>
                    <a:pt x="8867" y="247098"/>
                  </a:cubicBezTo>
                  <a:cubicBezTo>
                    <a:pt x="17382" y="242135"/>
                    <a:pt x="28317" y="245012"/>
                    <a:pt x="33289" y="253527"/>
                  </a:cubicBezTo>
                  <a:lnTo>
                    <a:pt x="95801" y="360683"/>
                  </a:lnTo>
                  <a:lnTo>
                    <a:pt x="64941" y="360683"/>
                  </a:lnTo>
                  <a:lnTo>
                    <a:pt x="127453" y="253527"/>
                  </a:lnTo>
                  <a:cubicBezTo>
                    <a:pt x="132425" y="245012"/>
                    <a:pt x="143360" y="242135"/>
                    <a:pt x="151875" y="247098"/>
                  </a:cubicBezTo>
                  <a:cubicBezTo>
                    <a:pt x="160400" y="252070"/>
                    <a:pt x="163277" y="263004"/>
                    <a:pt x="158305" y="271529"/>
                  </a:cubicBezTo>
                  <a:close/>
                </a:path>
              </a:pathLst>
            </a:custGeom>
            <a:solidFill>
              <a:srgbClr val="000000"/>
            </a:solidFill>
            <a:ln w="9525"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en-TZ" sz="1350" kern="0">
                <a:solidFill>
                  <a:sysClr val="windowText" lastClr="000000"/>
                </a:solidFill>
              </a:endParaRPr>
            </a:p>
          </p:txBody>
        </p:sp>
        <p:sp>
          <p:nvSpPr>
            <p:cNvPr id="47" name="Freeform: Shape 46">
              <a:extLst>
                <a:ext uri="{FF2B5EF4-FFF2-40B4-BE49-F238E27FC236}">
                  <a16:creationId xmlns:a16="http://schemas.microsoft.com/office/drawing/2014/main" id="{275D1758-25A3-1196-8302-EC3C753F2024}"/>
                </a:ext>
              </a:extLst>
            </p:cNvPr>
            <p:cNvSpPr/>
            <p:nvPr/>
          </p:nvSpPr>
          <p:spPr>
            <a:xfrm>
              <a:off x="3320054" y="1333500"/>
              <a:ext cx="160741" cy="405126"/>
            </a:xfrm>
            <a:custGeom>
              <a:avLst/>
              <a:gdLst>
                <a:gd name="connsiteX0" fmla="*/ 98230 w 160741"/>
                <a:gd name="connsiteY0" fmla="*/ 0 h 405126"/>
                <a:gd name="connsiteX1" fmla="*/ 98230 w 160741"/>
                <a:gd name="connsiteY1" fmla="*/ 369684 h 405126"/>
                <a:gd name="connsiteX2" fmla="*/ 62512 w 160741"/>
                <a:gd name="connsiteY2" fmla="*/ 369684 h 405126"/>
                <a:gd name="connsiteX3" fmla="*/ 62512 w 160741"/>
                <a:gd name="connsiteY3" fmla="*/ 0 h 405126"/>
                <a:gd name="connsiteX4" fmla="*/ 158305 w 160741"/>
                <a:gd name="connsiteY4" fmla="*/ 271529 h 405126"/>
                <a:gd name="connsiteX5" fmla="*/ 80371 w 160741"/>
                <a:gd name="connsiteY5" fmla="*/ 405127 h 405126"/>
                <a:gd name="connsiteX6" fmla="*/ 2437 w 160741"/>
                <a:gd name="connsiteY6" fmla="*/ 271529 h 405126"/>
                <a:gd name="connsiteX7" fmla="*/ 8867 w 160741"/>
                <a:gd name="connsiteY7" fmla="*/ 247098 h 405126"/>
                <a:gd name="connsiteX8" fmla="*/ 33289 w 160741"/>
                <a:gd name="connsiteY8" fmla="*/ 253527 h 405126"/>
                <a:gd name="connsiteX9" fmla="*/ 95801 w 160741"/>
                <a:gd name="connsiteY9" fmla="*/ 360683 h 405126"/>
                <a:gd name="connsiteX10" fmla="*/ 64941 w 160741"/>
                <a:gd name="connsiteY10" fmla="*/ 360683 h 405126"/>
                <a:gd name="connsiteX11" fmla="*/ 127453 w 160741"/>
                <a:gd name="connsiteY11" fmla="*/ 253527 h 405126"/>
                <a:gd name="connsiteX12" fmla="*/ 151875 w 160741"/>
                <a:gd name="connsiteY12" fmla="*/ 247098 h 405126"/>
                <a:gd name="connsiteX13" fmla="*/ 158305 w 160741"/>
                <a:gd name="connsiteY13" fmla="*/ 271529 h 40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741" h="405126">
                  <a:moveTo>
                    <a:pt x="98230" y="0"/>
                  </a:moveTo>
                  <a:lnTo>
                    <a:pt x="98230" y="369684"/>
                  </a:lnTo>
                  <a:lnTo>
                    <a:pt x="62512" y="369684"/>
                  </a:lnTo>
                  <a:lnTo>
                    <a:pt x="62512" y="0"/>
                  </a:lnTo>
                  <a:close/>
                  <a:moveTo>
                    <a:pt x="158305" y="271529"/>
                  </a:moveTo>
                  <a:lnTo>
                    <a:pt x="80371" y="405127"/>
                  </a:lnTo>
                  <a:lnTo>
                    <a:pt x="2437" y="271529"/>
                  </a:lnTo>
                  <a:cubicBezTo>
                    <a:pt x="-2535" y="263004"/>
                    <a:pt x="342" y="252070"/>
                    <a:pt x="8867" y="247098"/>
                  </a:cubicBezTo>
                  <a:cubicBezTo>
                    <a:pt x="17382" y="242135"/>
                    <a:pt x="28317" y="245012"/>
                    <a:pt x="33289" y="253527"/>
                  </a:cubicBezTo>
                  <a:lnTo>
                    <a:pt x="95801" y="360683"/>
                  </a:lnTo>
                  <a:lnTo>
                    <a:pt x="64941" y="360683"/>
                  </a:lnTo>
                  <a:lnTo>
                    <a:pt x="127453" y="253527"/>
                  </a:lnTo>
                  <a:cubicBezTo>
                    <a:pt x="132425" y="245012"/>
                    <a:pt x="143360" y="242135"/>
                    <a:pt x="151875" y="247098"/>
                  </a:cubicBezTo>
                  <a:cubicBezTo>
                    <a:pt x="160400" y="252070"/>
                    <a:pt x="163277" y="263004"/>
                    <a:pt x="158305" y="271529"/>
                  </a:cubicBezTo>
                  <a:close/>
                </a:path>
              </a:pathLst>
            </a:custGeom>
            <a:solidFill>
              <a:srgbClr val="000000"/>
            </a:solidFill>
            <a:ln w="9525"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en-TZ" sz="1350" kern="0">
                <a:solidFill>
                  <a:sysClr val="windowText" lastClr="000000"/>
                </a:solidFill>
              </a:endParaRPr>
            </a:p>
          </p:txBody>
        </p:sp>
        <p:sp>
          <p:nvSpPr>
            <p:cNvPr id="48" name="Text Box 737239912">
              <a:extLst>
                <a:ext uri="{FF2B5EF4-FFF2-40B4-BE49-F238E27FC236}">
                  <a16:creationId xmlns:a16="http://schemas.microsoft.com/office/drawing/2014/main" id="{2FF409FD-9479-99DA-69B1-7E5AC0A22F5C}"/>
                </a:ext>
              </a:extLst>
            </p:cNvPr>
            <p:cNvSpPr txBox="1"/>
            <p:nvPr/>
          </p:nvSpPr>
          <p:spPr>
            <a:xfrm>
              <a:off x="1962145" y="878205"/>
              <a:ext cx="723900" cy="41084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fontAlgn="base">
                <a:lnSpc>
                  <a:spcPct val="107000"/>
                </a:lnSpc>
                <a:spcAft>
                  <a:spcPts val="600"/>
                </a:spcAft>
                <a:defRPr/>
              </a:pPr>
              <a:r>
                <a:rPr lang="en-TZ" sz="975" b="1" kern="100">
                  <a:solidFill>
                    <a:srgbClr val="FF0066"/>
                  </a:solidFill>
                  <a:latin typeface="Calibri" panose="020F0502020204030204" pitchFamily="34" charset="0"/>
                  <a:ea typeface="Calibri" panose="020F0502020204030204" pitchFamily="34" charset="0"/>
                  <a:cs typeface="Times New Roman" panose="02020603050405020304" pitchFamily="18" charset="0"/>
                </a:rPr>
                <a:t>Primary</a:t>
              </a:r>
              <a:endParaRPr lang="en-TZ" sz="825" kern="10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 Box 737239913">
              <a:extLst>
                <a:ext uri="{FF2B5EF4-FFF2-40B4-BE49-F238E27FC236}">
                  <a16:creationId xmlns:a16="http://schemas.microsoft.com/office/drawing/2014/main" id="{79D03DB3-05CA-BDE9-66EC-C71C6F8A1017}"/>
                </a:ext>
              </a:extLst>
            </p:cNvPr>
            <p:cNvSpPr txBox="1"/>
            <p:nvPr/>
          </p:nvSpPr>
          <p:spPr>
            <a:xfrm>
              <a:off x="2029532" y="1068705"/>
              <a:ext cx="635000" cy="41084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fontAlgn="base">
                <a:lnSpc>
                  <a:spcPct val="107000"/>
                </a:lnSpc>
                <a:spcAft>
                  <a:spcPts val="600"/>
                </a:spcAft>
                <a:defRPr/>
              </a:pPr>
              <a:r>
                <a:rPr lang="en-TZ" sz="975" b="1" kern="100">
                  <a:solidFill>
                    <a:srgbClr val="FF0066"/>
                  </a:solidFill>
                  <a:latin typeface="Calibri" panose="020F0502020204030204" pitchFamily="34" charset="0"/>
                  <a:ea typeface="Calibri" panose="020F0502020204030204" pitchFamily="34" charset="0"/>
                  <a:cs typeface="Times New Roman" panose="02020603050405020304" pitchFamily="18" charset="0"/>
                </a:rPr>
                <a:t>source</a:t>
              </a:r>
              <a:endParaRPr lang="en-TZ" sz="825" kern="10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 Box 737239914">
              <a:extLst>
                <a:ext uri="{FF2B5EF4-FFF2-40B4-BE49-F238E27FC236}">
                  <a16:creationId xmlns:a16="http://schemas.microsoft.com/office/drawing/2014/main" id="{40FDBE9C-90E9-597D-7412-E922132B588D}"/>
                </a:ext>
              </a:extLst>
            </p:cNvPr>
            <p:cNvSpPr txBox="1"/>
            <p:nvPr/>
          </p:nvSpPr>
          <p:spPr>
            <a:xfrm>
              <a:off x="1351855" y="1373505"/>
              <a:ext cx="957580" cy="41084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fontAlgn="base">
                <a:lnSpc>
                  <a:spcPct val="107000"/>
                </a:lnSpc>
                <a:spcAft>
                  <a:spcPts val="600"/>
                </a:spcAft>
                <a:defRPr/>
              </a:pPr>
              <a:endParaRPr lang="en-TZ" sz="825"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 Box 737239915">
              <a:extLst>
                <a:ext uri="{FF2B5EF4-FFF2-40B4-BE49-F238E27FC236}">
                  <a16:creationId xmlns:a16="http://schemas.microsoft.com/office/drawing/2014/main" id="{844AE05D-BBF1-EB87-E47C-448AF4A64832}"/>
                </a:ext>
              </a:extLst>
            </p:cNvPr>
            <p:cNvSpPr txBox="1"/>
            <p:nvPr/>
          </p:nvSpPr>
          <p:spPr>
            <a:xfrm>
              <a:off x="1497218" y="1564005"/>
              <a:ext cx="667385" cy="41084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fontAlgn="base">
                <a:lnSpc>
                  <a:spcPct val="107000"/>
                </a:lnSpc>
                <a:spcAft>
                  <a:spcPts val="600"/>
                </a:spcAft>
                <a:defRPr/>
              </a:pPr>
              <a:endParaRPr lang="en-TZ" sz="825"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52" name="Picture 351">
            <a:extLst>
              <a:ext uri="{FF2B5EF4-FFF2-40B4-BE49-F238E27FC236}">
                <a16:creationId xmlns:a16="http://schemas.microsoft.com/office/drawing/2014/main" id="{FE913A7E-4CB7-1884-E2AC-C7D4919304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3115" y="5004308"/>
            <a:ext cx="812909" cy="87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tangle: Rounded Corners 52">
            <a:extLst>
              <a:ext uri="{FF2B5EF4-FFF2-40B4-BE49-F238E27FC236}">
                <a16:creationId xmlns:a16="http://schemas.microsoft.com/office/drawing/2014/main" id="{A71352B4-3243-8645-4649-ABAA57AFC5AB}"/>
              </a:ext>
            </a:extLst>
          </p:cNvPr>
          <p:cNvSpPr/>
          <p:nvPr/>
        </p:nvSpPr>
        <p:spPr>
          <a:xfrm>
            <a:off x="-166148" y="5724676"/>
            <a:ext cx="7892682" cy="104624"/>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Rounded Corners 53">
            <a:extLst>
              <a:ext uri="{FF2B5EF4-FFF2-40B4-BE49-F238E27FC236}">
                <a16:creationId xmlns:a16="http://schemas.microsoft.com/office/drawing/2014/main" id="{6C10C2BD-3737-B6A0-5E54-CAE587988E5B}"/>
              </a:ext>
            </a:extLst>
          </p:cNvPr>
          <p:cNvSpPr/>
          <p:nvPr/>
        </p:nvSpPr>
        <p:spPr>
          <a:xfrm>
            <a:off x="8732604" y="5725460"/>
            <a:ext cx="7892682" cy="104624"/>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1910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
                                            <p:txEl>
                                              <p:pRg st="0" end="0"/>
                                            </p:txEl>
                                          </p:spTgt>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Discussions</a:t>
            </a:r>
            <a:r>
              <a:rPr lang="nl-NL" dirty="0"/>
              <a:t> </a:t>
            </a:r>
          </a:p>
        </p:txBody>
      </p:sp>
      <p:sp>
        <p:nvSpPr>
          <p:cNvPr id="3" name="Tijdelijke aanduiding voor inhoud 2"/>
          <p:cNvSpPr>
            <a:spLocks noGrp="1"/>
          </p:cNvSpPr>
          <p:nvPr>
            <p:ph idx="1"/>
          </p:nvPr>
        </p:nvSpPr>
        <p:spPr>
          <a:xfrm>
            <a:off x="628650" y="1242204"/>
            <a:ext cx="7886700" cy="5615796"/>
          </a:xfrm>
        </p:spPr>
        <p:txBody>
          <a:bodyPr>
            <a:normAutofit/>
          </a:bodyPr>
          <a:lstStyle/>
          <a:p>
            <a:pPr marL="0" marR="0" lvl="0" indent="0" rtl="0">
              <a:lnSpc>
                <a:spcPct val="107000"/>
              </a:lnSpc>
              <a:spcBef>
                <a:spcPts val="0"/>
              </a:spcBef>
              <a:spcAft>
                <a:spcPts val="0"/>
              </a:spcAft>
              <a:buClr>
                <a:srgbClr val="000000"/>
              </a:buClr>
              <a:buNone/>
            </a:pPr>
            <a:r>
              <a:rPr lang="en-US" sz="1800" dirty="0">
                <a:effectLst/>
                <a:latin typeface="Calibri" panose="020F0502020204030204" pitchFamily="34" charset="0"/>
                <a:ea typeface="Calibri" panose="020F0502020204030204" pitchFamily="34" charset="0"/>
                <a:cs typeface="Arial" panose="020B0604020202020204" pitchFamily="34" charset="0"/>
              </a:rPr>
              <a:t>Discuss the challenges of establishing an SBR in your country with regard to the following aspects:</a:t>
            </a:r>
          </a:p>
          <a:p>
            <a:pPr marL="800100" lvl="1" indent="-342900" fontAlgn="base">
              <a:lnSpc>
                <a:spcPct val="107000"/>
              </a:lnSpc>
              <a:spcBef>
                <a:spcPts val="0"/>
              </a:spcBef>
              <a:buFont typeface="Symbol" panose="05050102010706020507" pitchFamily="18"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Current and new data sources of the SBR</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800100" lvl="1" indent="-342900" fontAlgn="base">
              <a:lnSpc>
                <a:spcPct val="107000"/>
              </a:lnSpc>
              <a:spcBef>
                <a:spcPts val="0"/>
              </a:spcBef>
              <a:buFont typeface="Symbol" panose="05050102010706020507" pitchFamily="18"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Maintenance and update of an SBR</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nl-NL" dirty="0"/>
          </a:p>
        </p:txBody>
      </p:sp>
    </p:spTree>
    <p:extLst>
      <p:ext uri="{BB962C8B-B14F-4D97-AF65-F5344CB8AC3E}">
        <p14:creationId xmlns:p14="http://schemas.microsoft.com/office/powerpoint/2010/main" val="39007796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387897-5E88-4DC9-B630-2686B33E51D0}"/>
              </a:ext>
            </a:extLst>
          </p:cNvPr>
          <p:cNvSpPr>
            <a:spLocks noGrp="1"/>
          </p:cNvSpPr>
          <p:nvPr>
            <p:ph type="title"/>
          </p:nvPr>
        </p:nvSpPr>
        <p:spPr>
          <a:xfrm>
            <a:off x="628650" y="365127"/>
            <a:ext cx="7886700" cy="606423"/>
          </a:xfrm>
        </p:spPr>
        <p:txBody>
          <a:bodyPr>
            <a:normAutofit/>
          </a:bodyPr>
          <a:lstStyle/>
          <a:p>
            <a:r>
              <a:rPr lang="en-GB" sz="3300" b="1" dirty="0"/>
              <a:t>Quiz (1)</a:t>
            </a:r>
          </a:p>
        </p:txBody>
      </p:sp>
      <p:sp>
        <p:nvSpPr>
          <p:cNvPr id="3" name="コンテンツ プレースホルダー 2">
            <a:extLst>
              <a:ext uri="{FF2B5EF4-FFF2-40B4-BE49-F238E27FC236}">
                <a16:creationId xmlns:a16="http://schemas.microsoft.com/office/drawing/2014/main" id="{82E3A118-42F9-4A1B-8348-626B77053736}"/>
              </a:ext>
            </a:extLst>
          </p:cNvPr>
          <p:cNvSpPr>
            <a:spLocks noGrp="1"/>
          </p:cNvSpPr>
          <p:nvPr>
            <p:ph idx="1"/>
          </p:nvPr>
        </p:nvSpPr>
        <p:spPr>
          <a:xfrm>
            <a:off x="628650" y="1104900"/>
            <a:ext cx="7886700" cy="5534025"/>
          </a:xfrm>
        </p:spPr>
        <p:txBody>
          <a:bodyPr>
            <a:normAutofit lnSpcReduction="10000"/>
          </a:bodyPr>
          <a:lstStyle/>
          <a:p>
            <a:pPr marL="0" indent="0">
              <a:buNone/>
            </a:pPr>
            <a:r>
              <a:rPr lang="en-GB" i="1" dirty="0"/>
              <a:t>‘My country has a legal framework to use economic census but not administrative data; SBR is based mainly on economic census; update of the records is taking place systematically.’</a:t>
            </a:r>
          </a:p>
          <a:p>
            <a:pPr marL="0" indent="0">
              <a:buNone/>
            </a:pPr>
            <a:endParaRPr lang="en-GB" i="1" dirty="0"/>
          </a:p>
          <a:p>
            <a:pPr marL="0" indent="0">
              <a:buNone/>
            </a:pPr>
            <a:r>
              <a:rPr lang="en-GB" dirty="0"/>
              <a:t>Q. Which of the following should be highly likely to be the assessment of their SBR?</a:t>
            </a:r>
          </a:p>
          <a:p>
            <a:pPr marL="0" indent="0">
              <a:buNone/>
            </a:pPr>
            <a:endParaRPr lang="en-GB" dirty="0"/>
          </a:p>
          <a:p>
            <a:pPr marL="514350" indent="-514350">
              <a:buAutoNum type="alphaLcParenBoth"/>
            </a:pPr>
            <a:r>
              <a:rPr lang="en-GB" dirty="0"/>
              <a:t>D1. Preliminary, D2. Early, D3. Early</a:t>
            </a:r>
          </a:p>
          <a:p>
            <a:pPr marL="514350" indent="-514350">
              <a:buFont typeface="Arial" panose="020B0604020202020204" pitchFamily="34" charset="0"/>
              <a:buAutoNum type="alphaLcParenBoth"/>
            </a:pPr>
            <a:r>
              <a:rPr lang="en-GB" dirty="0"/>
              <a:t>D1. Preliminary, D2. Preliminary, D3. Preliminary</a:t>
            </a:r>
          </a:p>
          <a:p>
            <a:pPr marL="514350" indent="-514350">
              <a:buFont typeface="Arial" panose="020B0604020202020204" pitchFamily="34" charset="0"/>
              <a:buAutoNum type="alphaLcParenBoth"/>
            </a:pPr>
            <a:r>
              <a:rPr lang="en-GB" dirty="0"/>
              <a:t>D1. Early, D2. Early, D3. Early</a:t>
            </a:r>
          </a:p>
          <a:p>
            <a:pPr marL="514350" indent="-514350">
              <a:buFont typeface="Arial" panose="020B0604020202020204" pitchFamily="34" charset="0"/>
              <a:buAutoNum type="alphaLcParenBoth"/>
            </a:pPr>
            <a:r>
              <a:rPr lang="en-GB" dirty="0"/>
              <a:t>D1. Early, D2. Preliminary, D3. Preliminary</a:t>
            </a:r>
          </a:p>
          <a:p>
            <a:pPr marL="514350" indent="-514350">
              <a:buFont typeface="Arial" panose="020B0604020202020204" pitchFamily="34" charset="0"/>
              <a:buAutoNum type="alphaLcParenBoth"/>
            </a:pPr>
            <a:endParaRPr lang="en-GB" dirty="0"/>
          </a:p>
          <a:p>
            <a:pPr marL="514350" indent="-514350">
              <a:buAutoNum type="alphaLcParenBoth"/>
            </a:pPr>
            <a:endParaRPr lang="en-GB" dirty="0"/>
          </a:p>
        </p:txBody>
      </p:sp>
    </p:spTree>
    <p:extLst>
      <p:ext uri="{BB962C8B-B14F-4D97-AF65-F5344CB8AC3E}">
        <p14:creationId xmlns:p14="http://schemas.microsoft.com/office/powerpoint/2010/main" val="15894752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387897-5E88-4DC9-B630-2686B33E51D0}"/>
              </a:ext>
            </a:extLst>
          </p:cNvPr>
          <p:cNvSpPr>
            <a:spLocks noGrp="1"/>
          </p:cNvSpPr>
          <p:nvPr>
            <p:ph type="title"/>
          </p:nvPr>
        </p:nvSpPr>
        <p:spPr>
          <a:xfrm>
            <a:off x="628650" y="365127"/>
            <a:ext cx="7886700" cy="606423"/>
          </a:xfrm>
        </p:spPr>
        <p:txBody>
          <a:bodyPr>
            <a:normAutofit/>
          </a:bodyPr>
          <a:lstStyle/>
          <a:p>
            <a:r>
              <a:rPr lang="en-GB" sz="3300" b="1" dirty="0"/>
              <a:t>Quiz (1)</a:t>
            </a:r>
          </a:p>
        </p:txBody>
      </p:sp>
      <p:sp>
        <p:nvSpPr>
          <p:cNvPr id="3" name="コンテンツ プレースホルダー 2">
            <a:extLst>
              <a:ext uri="{FF2B5EF4-FFF2-40B4-BE49-F238E27FC236}">
                <a16:creationId xmlns:a16="http://schemas.microsoft.com/office/drawing/2014/main" id="{82E3A118-42F9-4A1B-8348-626B77053736}"/>
              </a:ext>
            </a:extLst>
          </p:cNvPr>
          <p:cNvSpPr>
            <a:spLocks noGrp="1"/>
          </p:cNvSpPr>
          <p:nvPr>
            <p:ph idx="1"/>
          </p:nvPr>
        </p:nvSpPr>
        <p:spPr>
          <a:xfrm>
            <a:off x="628650" y="1104900"/>
            <a:ext cx="7886700" cy="5534025"/>
          </a:xfrm>
        </p:spPr>
        <p:txBody>
          <a:bodyPr>
            <a:normAutofit lnSpcReduction="10000"/>
          </a:bodyPr>
          <a:lstStyle/>
          <a:p>
            <a:pPr marL="0" indent="0">
              <a:buNone/>
            </a:pPr>
            <a:r>
              <a:rPr lang="en-GB" i="1" dirty="0"/>
              <a:t>‘My country has a legal framework to use economic census but not administrative data; SBR is based mainly on economic census; update of the records is taking place systematically.’</a:t>
            </a:r>
          </a:p>
          <a:p>
            <a:pPr marL="0" indent="0">
              <a:buNone/>
            </a:pPr>
            <a:endParaRPr lang="en-GB" i="1" dirty="0"/>
          </a:p>
          <a:p>
            <a:pPr marL="0" indent="0">
              <a:buNone/>
            </a:pPr>
            <a:r>
              <a:rPr lang="en-GB" dirty="0"/>
              <a:t>Q. Which of the following should be highly likely to be the assessment of their SBR?</a:t>
            </a:r>
          </a:p>
          <a:p>
            <a:pPr marL="0" indent="0">
              <a:buNone/>
            </a:pPr>
            <a:endParaRPr lang="en-GB" dirty="0"/>
          </a:p>
          <a:p>
            <a:pPr marL="514350" indent="-514350">
              <a:buAutoNum type="alphaLcParenBoth"/>
            </a:pPr>
            <a:r>
              <a:rPr lang="en-GB" dirty="0"/>
              <a:t>D1. Preliminary, D2. Early, D3. Early</a:t>
            </a:r>
          </a:p>
          <a:p>
            <a:pPr marL="514350" indent="-514350">
              <a:buFont typeface="Arial" panose="020B0604020202020204" pitchFamily="34" charset="0"/>
              <a:buAutoNum type="alphaLcParenBoth"/>
            </a:pPr>
            <a:r>
              <a:rPr lang="en-GB" dirty="0"/>
              <a:t>D1. Preliminary, D2. Preliminary, D3. Preliminary</a:t>
            </a:r>
          </a:p>
          <a:p>
            <a:pPr marL="514350" indent="-514350">
              <a:buFont typeface="Arial" panose="020B0604020202020204" pitchFamily="34" charset="0"/>
              <a:buAutoNum type="alphaLcParenBoth"/>
            </a:pPr>
            <a:r>
              <a:rPr lang="en-GB" dirty="0">
                <a:solidFill>
                  <a:srgbClr val="FF0000"/>
                </a:solidFill>
              </a:rPr>
              <a:t>D1. Early, D2. Early, D3. Early</a:t>
            </a:r>
          </a:p>
          <a:p>
            <a:pPr marL="514350" indent="-514350">
              <a:buFont typeface="Arial" panose="020B0604020202020204" pitchFamily="34" charset="0"/>
              <a:buAutoNum type="alphaLcParenBoth"/>
            </a:pPr>
            <a:r>
              <a:rPr lang="en-GB" dirty="0"/>
              <a:t>D1. Early, D2. Preliminary, D3. Preliminary</a:t>
            </a:r>
          </a:p>
          <a:p>
            <a:pPr marL="514350" indent="-514350">
              <a:buAutoNum type="alphaLcParenBoth"/>
            </a:pPr>
            <a:endParaRPr lang="en-GB" dirty="0"/>
          </a:p>
        </p:txBody>
      </p:sp>
    </p:spTree>
    <p:extLst>
      <p:ext uri="{BB962C8B-B14F-4D97-AF65-F5344CB8AC3E}">
        <p14:creationId xmlns:p14="http://schemas.microsoft.com/office/powerpoint/2010/main" val="1408912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609C8-782A-BA62-5A7B-61DFEFC0AEB4}"/>
              </a:ext>
            </a:extLst>
          </p:cNvPr>
          <p:cNvSpPr>
            <a:spLocks noGrp="1"/>
          </p:cNvSpPr>
          <p:nvPr>
            <p:ph type="title"/>
          </p:nvPr>
        </p:nvSpPr>
        <p:spPr/>
        <p:txBody>
          <a:bodyPr/>
          <a:lstStyle/>
          <a:p>
            <a:r>
              <a:rPr lang="en-GB" sz="3600" b="1" dirty="0"/>
              <a:t>(D1) Legal and institutional framework</a:t>
            </a:r>
            <a:endParaRPr lang="en-US" dirty="0"/>
          </a:p>
        </p:txBody>
      </p:sp>
      <p:sp>
        <p:nvSpPr>
          <p:cNvPr id="3" name="Content Placeholder 2">
            <a:extLst>
              <a:ext uri="{FF2B5EF4-FFF2-40B4-BE49-F238E27FC236}">
                <a16:creationId xmlns:a16="http://schemas.microsoft.com/office/drawing/2014/main" id="{2C69952F-2EF7-59B2-CC05-BA9496B5AFA7}"/>
              </a:ext>
            </a:extLst>
          </p:cNvPr>
          <p:cNvSpPr>
            <a:spLocks noGrp="1"/>
          </p:cNvSpPr>
          <p:nvPr>
            <p:ph idx="1"/>
          </p:nvPr>
        </p:nvSpPr>
        <p:spPr/>
        <p:txBody>
          <a:bodyPr>
            <a:normAutofit/>
          </a:bodyPr>
          <a:lstStyle/>
          <a:p>
            <a:r>
              <a:rPr lang="en-US" sz="1800" dirty="0">
                <a:effectLst/>
                <a:latin typeface="Calibri" panose="020F0502020204030204" pitchFamily="34" charset="0"/>
                <a:ea typeface="Calibri" panose="020F0502020204030204" pitchFamily="34" charset="0"/>
              </a:rPr>
              <a:t>A sound legal and institutional framework that regulates official statistics and, in particular, </a:t>
            </a:r>
            <a:r>
              <a:rPr lang="en-US" sz="1800" b="1" dirty="0">
                <a:effectLst/>
                <a:latin typeface="Calibri" panose="020F0502020204030204" pitchFamily="34" charset="0"/>
                <a:ea typeface="Calibri" panose="020F0502020204030204" pitchFamily="34" charset="0"/>
              </a:rPr>
              <a:t>the rights and obligations related to data collection and acquisition, including access to administrative records and other relevant sources</a:t>
            </a:r>
            <a:r>
              <a:rPr lang="en-US" sz="1800" dirty="0">
                <a:effectLst/>
                <a:latin typeface="Calibri" panose="020F0502020204030204" pitchFamily="34" charset="0"/>
                <a:ea typeface="Calibri" panose="020F0502020204030204" pitchFamily="34" charset="0"/>
              </a:rPr>
              <a:t>,</a:t>
            </a:r>
            <a:r>
              <a:rPr lang="en-US" sz="1800" spc="-40" dirty="0">
                <a:effectLst/>
                <a:latin typeface="Calibri" panose="020F0502020204030204" pitchFamily="34" charset="0"/>
                <a:ea typeface="Calibri" panose="020F0502020204030204" pitchFamily="34" charset="0"/>
              </a:rPr>
              <a:t> provides </a:t>
            </a:r>
            <a:r>
              <a:rPr lang="en-US" sz="1800" dirty="0">
                <a:effectLst/>
                <a:latin typeface="Calibri" panose="020F0502020204030204" pitchFamily="34" charset="0"/>
                <a:ea typeface="Calibri" panose="020F0502020204030204" pitchFamily="34" charset="0"/>
              </a:rPr>
              <a:t>an</a:t>
            </a:r>
            <a:r>
              <a:rPr lang="en-US" sz="1800" spc="-55" dirty="0">
                <a:effectLst/>
                <a:latin typeface="Calibri" panose="020F0502020204030204" pitchFamily="34" charset="0"/>
                <a:ea typeface="Calibri" panose="020F0502020204030204" pitchFamily="34" charset="0"/>
              </a:rPr>
              <a:t> essential </a:t>
            </a:r>
            <a:r>
              <a:rPr lang="en-US" sz="1800" dirty="0">
                <a:effectLst/>
                <a:latin typeface="Calibri" panose="020F0502020204030204" pitchFamily="34" charset="0"/>
                <a:ea typeface="Calibri" panose="020F0502020204030204" pitchFamily="34" charset="0"/>
              </a:rPr>
              <a:t>basis</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for</a:t>
            </a:r>
            <a:r>
              <a:rPr lang="en-US" sz="1800" spc="-35" dirty="0">
                <a:effectLst/>
                <a:latin typeface="Calibri" panose="020F0502020204030204" pitchFamily="34" charset="0"/>
                <a:ea typeface="Calibri" panose="020F0502020204030204" pitchFamily="34" charset="0"/>
              </a:rPr>
              <a:t> the development </a:t>
            </a:r>
            <a:r>
              <a:rPr lang="en-US" sz="1800" dirty="0">
                <a:effectLst/>
                <a:latin typeface="Calibri" panose="020F0502020204030204" pitchFamily="34" charset="0"/>
                <a:ea typeface="Calibri" panose="020F0502020204030204" pitchFamily="34" charset="0"/>
              </a:rPr>
              <a:t>and</a:t>
            </a:r>
            <a:r>
              <a:rPr lang="en-US" sz="1800" spc="-3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maintenance</a:t>
            </a:r>
            <a:r>
              <a:rPr lang="en-US" sz="1800" spc="-25" dirty="0">
                <a:effectLst/>
                <a:latin typeface="Calibri" panose="020F0502020204030204" pitchFamily="34" charset="0"/>
                <a:ea typeface="Calibri" panose="020F0502020204030204" pitchFamily="34" charset="0"/>
              </a:rPr>
              <a:t> by the NSO of an effective and efficient </a:t>
            </a:r>
            <a:r>
              <a:rPr lang="en-US" sz="1800" dirty="0">
                <a:effectLst/>
                <a:latin typeface="Calibri" panose="020F0502020204030204" pitchFamily="34" charset="0"/>
                <a:ea typeface="Calibri" panose="020F0502020204030204" pitchFamily="34" charset="0"/>
              </a:rPr>
              <a:t>of</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SBR.</a:t>
            </a:r>
            <a:r>
              <a:rPr lang="en-US" sz="1800" spc="-35" dirty="0">
                <a:effectLst/>
                <a:latin typeface="Calibri" panose="020F0502020204030204" pitchFamily="34" charset="0"/>
                <a:ea typeface="Calibri" panose="020F0502020204030204" pitchFamily="34" charset="0"/>
              </a:rPr>
              <a:t> </a:t>
            </a:r>
          </a:p>
          <a:p>
            <a:r>
              <a:rPr lang="en-US" sz="1800" dirty="0">
                <a:effectLst/>
                <a:latin typeface="Calibri" panose="020F0502020204030204" pitchFamily="34" charset="0"/>
                <a:ea typeface="Calibri" panose="020F0502020204030204" pitchFamily="34" charset="0"/>
              </a:rPr>
              <a:t>The</a:t>
            </a:r>
            <a:r>
              <a:rPr lang="en-US" sz="1800" spc="-2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legal</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framework</a:t>
            </a:r>
            <a:r>
              <a:rPr lang="en-US" sz="1800" spc="-2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refers</a:t>
            </a:r>
            <a:r>
              <a:rPr lang="en-US" sz="1800" spc="-30" dirty="0">
                <a:effectLst/>
                <a:latin typeface="Calibri" panose="020F0502020204030204" pitchFamily="34" charset="0"/>
                <a:ea typeface="Calibri" panose="020F0502020204030204" pitchFamily="34" charset="0"/>
              </a:rPr>
              <a:t> primarily </a:t>
            </a:r>
            <a:r>
              <a:rPr lang="en-US" sz="1800" dirty="0">
                <a:effectLst/>
                <a:latin typeface="Calibri" panose="020F0502020204030204" pitchFamily="34" charset="0"/>
                <a:ea typeface="Calibri" panose="020F0502020204030204" pitchFamily="34" charset="0"/>
              </a:rPr>
              <a:t>to the </a:t>
            </a:r>
            <a:r>
              <a:rPr lang="en-US" sz="1800" b="1" dirty="0">
                <a:effectLst/>
                <a:latin typeface="Calibri" panose="020F0502020204030204" pitchFamily="34" charset="0"/>
                <a:ea typeface="Calibri" panose="020F0502020204030204" pitchFamily="34" charset="0"/>
              </a:rPr>
              <a:t>Statistical Act </a:t>
            </a:r>
            <a:r>
              <a:rPr lang="en-US" sz="1800" dirty="0">
                <a:effectLst/>
                <a:latin typeface="Calibri" panose="020F0502020204030204" pitchFamily="34" charset="0"/>
                <a:ea typeface="Calibri" panose="020F0502020204030204" pitchFamily="34" charset="0"/>
              </a:rPr>
              <a:t>or </a:t>
            </a:r>
            <a:r>
              <a:rPr lang="en-US" sz="1800" b="1" dirty="0">
                <a:effectLst/>
                <a:latin typeface="Calibri" panose="020F0502020204030204" pitchFamily="34" charset="0"/>
                <a:ea typeface="Calibri" panose="020F0502020204030204" pitchFamily="34" charset="0"/>
              </a:rPr>
              <a:t>Statistical Law </a:t>
            </a:r>
            <a:r>
              <a:rPr lang="en-US" sz="1800" dirty="0">
                <a:effectLst/>
                <a:latin typeface="Calibri" panose="020F0502020204030204" pitchFamily="34" charset="0"/>
                <a:ea typeface="Calibri" panose="020F0502020204030204" pitchFamily="34" charset="0"/>
              </a:rPr>
              <a:t>regulating official statistics in a country but also other legal instruments and provisions regulating privacy and data protection, access, sharing and archiving. </a:t>
            </a:r>
          </a:p>
          <a:p>
            <a:r>
              <a:rPr lang="en-US" sz="1800" dirty="0">
                <a:latin typeface="Calibri" panose="020F0502020204030204" pitchFamily="34" charset="0"/>
                <a:ea typeface="Calibri" panose="020F0502020204030204" pitchFamily="34" charset="0"/>
              </a:rPr>
              <a:t>S</a:t>
            </a:r>
            <a:r>
              <a:rPr lang="en-US" sz="1800" dirty="0">
                <a:effectLst/>
                <a:latin typeface="Calibri" panose="020F0502020204030204" pitchFamily="34" charset="0"/>
                <a:ea typeface="Calibri" panose="020F0502020204030204" pitchFamily="34" charset="0"/>
              </a:rPr>
              <a:t>ome common elements are identified and elaborated in the Generic Law on Official Statistics (GLOS). https://unece.org/DAM/stats/publications/2016/ECECESSTAT20163_E.pdf</a:t>
            </a:r>
          </a:p>
          <a:p>
            <a:endParaRPr lang="en-US" dirty="0"/>
          </a:p>
        </p:txBody>
      </p:sp>
    </p:spTree>
    <p:extLst>
      <p:ext uri="{BB962C8B-B14F-4D97-AF65-F5344CB8AC3E}">
        <p14:creationId xmlns:p14="http://schemas.microsoft.com/office/powerpoint/2010/main" val="2978536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609C8-782A-BA62-5A7B-61DFEFC0AEB4}"/>
              </a:ext>
            </a:extLst>
          </p:cNvPr>
          <p:cNvSpPr>
            <a:spLocks noGrp="1"/>
          </p:cNvSpPr>
          <p:nvPr>
            <p:ph type="title"/>
          </p:nvPr>
        </p:nvSpPr>
        <p:spPr/>
        <p:txBody>
          <a:bodyPr/>
          <a:lstStyle/>
          <a:p>
            <a:r>
              <a:rPr lang="en-GB" sz="3600" b="1" dirty="0"/>
              <a:t>(D1) Legal and institutional framework</a:t>
            </a:r>
            <a:endParaRPr lang="en-US" dirty="0"/>
          </a:p>
        </p:txBody>
      </p:sp>
      <p:sp>
        <p:nvSpPr>
          <p:cNvPr id="3" name="Content Placeholder 2">
            <a:extLst>
              <a:ext uri="{FF2B5EF4-FFF2-40B4-BE49-F238E27FC236}">
                <a16:creationId xmlns:a16="http://schemas.microsoft.com/office/drawing/2014/main" id="{2C69952F-2EF7-59B2-CC05-BA9496B5AFA7}"/>
              </a:ext>
            </a:extLst>
          </p:cNvPr>
          <p:cNvSpPr>
            <a:spLocks noGrp="1"/>
          </p:cNvSpPr>
          <p:nvPr>
            <p:ph idx="1"/>
          </p:nvPr>
        </p:nvSpPr>
        <p:spPr/>
        <p:txBody>
          <a:bodyPr>
            <a:normAutofit/>
          </a:bodyPr>
          <a:lstStyle/>
          <a:p>
            <a:pPr>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rPr>
              <a:t>Aspect of Generic Law on Official Statistics (GLOS) relevant to SBR</a:t>
            </a:r>
          </a:p>
          <a:p>
            <a:pPr lvl="1">
              <a:buFont typeface="Wingdings" panose="05000000000000000000" pitchFamily="2" charset="2"/>
              <a:buChar char="§"/>
            </a:pPr>
            <a:r>
              <a:rPr lang="en-GB" sz="1800" dirty="0">
                <a:effectLst/>
                <a:latin typeface="Calibri" panose="020F0502020204030204" pitchFamily="34" charset="0"/>
                <a:ea typeface="Times New Roman" panose="02020603050405020304" pitchFamily="18" charset="0"/>
              </a:rPr>
              <a:t>Mandate for data collection (Article 15 of GLOS)</a:t>
            </a:r>
            <a:endParaRPr lang="en-US" sz="1800" dirty="0">
              <a:effectLst/>
              <a:latin typeface="Times New Roman" panose="02020603050405020304" pitchFamily="18" charset="0"/>
              <a:ea typeface="Times New Roman" panose="02020603050405020304" pitchFamily="18" charset="0"/>
            </a:endParaRPr>
          </a:p>
          <a:p>
            <a:pPr lvl="1">
              <a:buFont typeface="Wingdings" panose="05000000000000000000" pitchFamily="2" charset="2"/>
              <a:buChar char="§"/>
            </a:pPr>
            <a:r>
              <a:rPr lang="en-GB" sz="1800" dirty="0">
                <a:effectLst/>
                <a:latin typeface="Calibri" panose="020F0502020204030204" pitchFamily="34" charset="0"/>
                <a:ea typeface="Times New Roman" panose="02020603050405020304" pitchFamily="18" charset="0"/>
              </a:rPr>
              <a:t>Access to administrative data (Article 17 of GLOS)</a:t>
            </a:r>
            <a:endParaRPr lang="en-US" sz="1800" dirty="0">
              <a:effectLst/>
              <a:latin typeface="Times New Roman" panose="02020603050405020304" pitchFamily="18" charset="0"/>
              <a:ea typeface="Times New Roman" panose="02020603050405020304" pitchFamily="18" charset="0"/>
            </a:endParaRPr>
          </a:p>
          <a:p>
            <a:pPr lvl="1">
              <a:buFont typeface="Wingdings" panose="05000000000000000000" pitchFamily="2" charset="2"/>
              <a:buChar char="§"/>
            </a:pPr>
            <a:r>
              <a:rPr lang="en-GB" sz="1800" dirty="0">
                <a:effectLst/>
                <a:latin typeface="Calibri" panose="020F0502020204030204" pitchFamily="34" charset="0"/>
                <a:ea typeface="Times New Roman" panose="02020603050405020304" pitchFamily="18" charset="0"/>
              </a:rPr>
              <a:t>Legislative mandate for NSO on the establishment and maintenance of SBR (Article 19 of GLOS)</a:t>
            </a:r>
            <a:endParaRPr lang="en-US" sz="1800" dirty="0">
              <a:effectLst/>
              <a:latin typeface="Times New Roman" panose="02020603050405020304" pitchFamily="18" charset="0"/>
              <a:ea typeface="Times New Roman" panose="02020603050405020304" pitchFamily="18" charset="0"/>
            </a:endParaRPr>
          </a:p>
          <a:p>
            <a:pPr lvl="1">
              <a:buFont typeface="Wingdings" panose="05000000000000000000" pitchFamily="2" charset="2"/>
              <a:buChar char="§"/>
            </a:pPr>
            <a:r>
              <a:rPr lang="en-GB" sz="1800" dirty="0">
                <a:effectLst/>
                <a:latin typeface="Calibri" panose="020F0502020204030204" pitchFamily="34" charset="0"/>
                <a:ea typeface="Times New Roman" panose="02020603050405020304" pitchFamily="18" charset="0"/>
              </a:rPr>
              <a:t>Data subject to statistical confidentiality (Article 20 of GLOS)</a:t>
            </a:r>
            <a:endParaRPr lang="en-US" sz="1800" dirty="0">
              <a:effectLst/>
              <a:latin typeface="Times New Roman" panose="02020603050405020304" pitchFamily="18" charset="0"/>
              <a:ea typeface="Times New Roman" panose="02020603050405020304" pitchFamily="18" charset="0"/>
            </a:endParaRPr>
          </a:p>
          <a:p>
            <a:pPr lvl="1">
              <a:buFont typeface="Wingdings" panose="05000000000000000000" pitchFamily="2" charset="2"/>
              <a:buChar char="§"/>
            </a:pPr>
            <a:r>
              <a:rPr lang="en-GB" sz="1800" dirty="0">
                <a:effectLst/>
                <a:latin typeface="Calibri" panose="020F0502020204030204" pitchFamily="34" charset="0"/>
                <a:ea typeface="Times New Roman" panose="02020603050405020304" pitchFamily="18" charset="0"/>
              </a:rPr>
              <a:t>Access to individual data of the National Statistical System (Article 23 of GLOS).</a:t>
            </a:r>
            <a:endParaRPr lang="en-US" sz="1800" dirty="0">
              <a:effectLst/>
              <a:latin typeface="Times New Roman" panose="02020603050405020304" pitchFamily="18" charset="0"/>
              <a:ea typeface="Times New Roman" panose="02020603050405020304" pitchFamily="18" charset="0"/>
            </a:endParaRPr>
          </a:p>
          <a:p>
            <a:pPr lvl="1">
              <a:buFont typeface="Wingdings" panose="05000000000000000000" pitchFamily="2" charset="2"/>
              <a:buChar char="§"/>
            </a:pPr>
            <a:r>
              <a:rPr lang="en-GB" sz="1800" dirty="0">
                <a:effectLst/>
                <a:latin typeface="Calibri" panose="020F0502020204030204" pitchFamily="34" charset="0"/>
                <a:ea typeface="Times New Roman" panose="02020603050405020304" pitchFamily="18" charset="0"/>
              </a:rPr>
              <a:t>Provision for data dissemination (Article 29 of GLOS).</a:t>
            </a:r>
            <a:endParaRPr lang="en-US" sz="1800" dirty="0">
              <a:effectLst/>
              <a:latin typeface="Times New Roman" panose="02020603050405020304" pitchFamily="18" charset="0"/>
              <a:ea typeface="Times New Roman" panose="02020603050405020304" pitchFamily="18" charset="0"/>
            </a:endParaRPr>
          </a:p>
          <a:p>
            <a:pPr marL="457200" lvl="1" indent="0">
              <a:buNone/>
            </a:pPr>
            <a:endParaRPr lang="en-US" sz="1400" dirty="0">
              <a:effectLst/>
              <a:latin typeface="Calibri" panose="020F0502020204030204" pitchFamily="34" charset="0"/>
              <a:ea typeface="Calibri" panose="020F0502020204030204" pitchFamily="34" charset="0"/>
            </a:endParaRPr>
          </a:p>
          <a:p>
            <a:pPr lvl="1"/>
            <a:endParaRPr lang="en-US" dirty="0"/>
          </a:p>
        </p:txBody>
      </p:sp>
    </p:spTree>
    <p:extLst>
      <p:ext uri="{BB962C8B-B14F-4D97-AF65-F5344CB8AC3E}">
        <p14:creationId xmlns:p14="http://schemas.microsoft.com/office/powerpoint/2010/main" val="2276981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609C8-782A-BA62-5A7B-61DFEFC0AEB4}"/>
              </a:ext>
            </a:extLst>
          </p:cNvPr>
          <p:cNvSpPr>
            <a:spLocks noGrp="1"/>
          </p:cNvSpPr>
          <p:nvPr>
            <p:ph type="title"/>
          </p:nvPr>
        </p:nvSpPr>
        <p:spPr/>
        <p:txBody>
          <a:bodyPr/>
          <a:lstStyle/>
          <a:p>
            <a:r>
              <a:rPr lang="en-GB" sz="3600" b="1" dirty="0"/>
              <a:t>(D1) Legal and institutional framework</a:t>
            </a:r>
            <a:endParaRPr lang="en-US" dirty="0"/>
          </a:p>
        </p:txBody>
      </p:sp>
      <p:sp>
        <p:nvSpPr>
          <p:cNvPr id="3" name="Content Placeholder 2">
            <a:extLst>
              <a:ext uri="{FF2B5EF4-FFF2-40B4-BE49-F238E27FC236}">
                <a16:creationId xmlns:a16="http://schemas.microsoft.com/office/drawing/2014/main" id="{2C69952F-2EF7-59B2-CC05-BA9496B5AFA7}"/>
              </a:ext>
            </a:extLst>
          </p:cNvPr>
          <p:cNvSpPr>
            <a:spLocks noGrp="1"/>
          </p:cNvSpPr>
          <p:nvPr>
            <p:ph idx="1"/>
          </p:nvPr>
        </p:nvSpPr>
        <p:spPr/>
        <p:txBody>
          <a:bodyPr>
            <a:normAutofit lnSpcReduction="10000"/>
          </a:bodyPr>
          <a:lstStyle/>
          <a:p>
            <a:pPr>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rPr>
              <a:t>Beyond the Statistics Act or Law, other provisions in administrative rules and regulatory frameworks can support the development and maintenance of SBRs. These include.</a:t>
            </a:r>
          </a:p>
          <a:p>
            <a:pPr lvl="1">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rPr>
              <a:t>The establishment and use of a unique identifier for businesses in the country</a:t>
            </a:r>
          </a:p>
          <a:p>
            <a:pPr lvl="1">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rPr>
              <a:t>Registration requirements for countries that have a business register, which is a data source for the SBR. Recommendations on business registers can be found in the Legislative Guide on Key Principles of a Business Registry, prepared by the United Nations Commission on International Trade Law (UNCITRAL).</a:t>
            </a:r>
          </a:p>
          <a:p>
            <a:pPr lvl="1">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rPr>
              <a:t>Exemptions for the NSO from specific provisions in data privacy, protection, sharing and archiving acts to access and process microdata and to combine microdata from various sources for statistical purposes, including the development and maintenance of statistical registers.</a:t>
            </a:r>
          </a:p>
          <a:p>
            <a:endParaRPr lang="en-US" dirty="0"/>
          </a:p>
        </p:txBody>
      </p:sp>
    </p:spTree>
    <p:extLst>
      <p:ext uri="{BB962C8B-B14F-4D97-AF65-F5344CB8AC3E}">
        <p14:creationId xmlns:p14="http://schemas.microsoft.com/office/powerpoint/2010/main" val="22711792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921</TotalTime>
  <Words>6606</Words>
  <Application>Microsoft Office PowerPoint</Application>
  <PresentationFormat>On-screen Show (4:3)</PresentationFormat>
  <Paragraphs>635</Paragraphs>
  <Slides>69</Slides>
  <Notes>20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69</vt:i4>
      </vt:variant>
    </vt:vector>
  </HeadingPairs>
  <TitlesOfParts>
    <vt:vector size="81" baseType="lpstr">
      <vt:lpstr>Calibri </vt:lpstr>
      <vt:lpstr>Meiryo UI</vt:lpstr>
      <vt:lpstr>Arial</vt:lpstr>
      <vt:lpstr>Calibri</vt:lpstr>
      <vt:lpstr>Calibri Light</vt:lpstr>
      <vt:lpstr>Montserrat</vt:lpstr>
      <vt:lpstr>Roboto</vt:lpstr>
      <vt:lpstr>Segoe UI</vt:lpstr>
      <vt:lpstr>Symbol</vt:lpstr>
      <vt:lpstr>Times New Roman</vt:lpstr>
      <vt:lpstr>Wingdings</vt:lpstr>
      <vt:lpstr>Office Theme</vt:lpstr>
      <vt:lpstr>Regional Course on  Statistical Business Registers </vt:lpstr>
      <vt:lpstr>Maturity Model of Statistical Business Registers</vt:lpstr>
      <vt:lpstr>2) Toolkit on SBRs (under construction)</vt:lpstr>
      <vt:lpstr>Dimension 1: Legal and Institutional Framework </vt:lpstr>
      <vt:lpstr>Dimension 1:  Legal and Institutional Framework </vt:lpstr>
      <vt:lpstr>(D1) Legal and institutional framework</vt:lpstr>
      <vt:lpstr>(D1) Legal and institutional framework</vt:lpstr>
      <vt:lpstr>(D1) Legal and institutional framework</vt:lpstr>
      <vt:lpstr>(D1) Legal and institutional framework</vt:lpstr>
      <vt:lpstr>PowerPoint Presentation</vt:lpstr>
      <vt:lpstr>(D1) Legal and institutional framework</vt:lpstr>
      <vt:lpstr>PowerPoint Presentation</vt:lpstr>
      <vt:lpstr>(D1) Legal and institutional framework</vt:lpstr>
      <vt:lpstr>(D1) Legal and institutional framework</vt:lpstr>
      <vt:lpstr>(D1) Legal and institutional framework</vt:lpstr>
      <vt:lpstr>Summary of stages of maturity for Dimension 1</vt:lpstr>
      <vt:lpstr>(D1) Legal and institutional framework</vt:lpstr>
      <vt:lpstr>(D1) Legal and institutional framework</vt:lpstr>
      <vt:lpstr>Question - (D1) Legal and institutional framework</vt:lpstr>
      <vt:lpstr>Question - (D1) Legal and institutional framework</vt:lpstr>
      <vt:lpstr>(D1) Legal and institutional framework</vt:lpstr>
      <vt:lpstr>Question - (D1) Legal and institutional framework</vt:lpstr>
      <vt:lpstr>Question - (D1) Legal and institutional framework</vt:lpstr>
      <vt:lpstr>(D1) Legal and institutional framework</vt:lpstr>
      <vt:lpstr>PowerPoint Presentation</vt:lpstr>
      <vt:lpstr>PowerPoint Presentation</vt:lpstr>
      <vt:lpstr>Discussions </vt:lpstr>
      <vt:lpstr>Dimension 2:  Data sources for the SBR</vt:lpstr>
      <vt:lpstr>(D2) Data sources for the SBR</vt:lpstr>
      <vt:lpstr>(D2) Data sources for the SBR</vt:lpstr>
      <vt:lpstr>Dimension 2:  Data sources for the SBR</vt:lpstr>
      <vt:lpstr>PowerPoint Presentation</vt:lpstr>
      <vt:lpstr>(D2) Data sources for the SBR</vt:lpstr>
      <vt:lpstr>Limitation on the use of economic censuses as a main source for the maintenance an SBR </vt:lpstr>
      <vt:lpstr>Further observations</vt:lpstr>
      <vt:lpstr>Summary of stages of maturity for Dimension 2</vt:lpstr>
      <vt:lpstr>(D2) Data sources for the SBR</vt:lpstr>
      <vt:lpstr>(D2) Data sources for the SBR</vt:lpstr>
      <vt:lpstr>Question - (D2) Data sources for the SBR</vt:lpstr>
      <vt:lpstr>Question - (D2) Data sources for the SBR</vt:lpstr>
      <vt:lpstr>(D2) Data sources for the SBR</vt:lpstr>
      <vt:lpstr>Question - (D2) Data sources for the SBR</vt:lpstr>
      <vt:lpstr>Question - (D2) Data sources for the SBR</vt:lpstr>
      <vt:lpstr>(D2) Data sources for the SBR</vt:lpstr>
      <vt:lpstr>PowerPoint Presentation</vt:lpstr>
      <vt:lpstr>PowerPoint Presentation</vt:lpstr>
      <vt:lpstr>Discussions </vt:lpstr>
      <vt:lpstr>Dimension 3: Maintenance and update for the SBR</vt:lpstr>
      <vt:lpstr>(D3) Maintenance and update of the SBR</vt:lpstr>
      <vt:lpstr>Dimension 3:  Maintenance and update of the SBR</vt:lpstr>
      <vt:lpstr>Dimension 3:  Maintenance and update of the SBR </vt:lpstr>
      <vt:lpstr>Dimension 3:  Maintenance and update of the SBR </vt:lpstr>
      <vt:lpstr>Summary of stages of maturity for Dimension 3</vt:lpstr>
      <vt:lpstr>(D3) Maintenance and update of the SBR</vt:lpstr>
      <vt:lpstr>(D3) Maintenance and update of the SBR</vt:lpstr>
      <vt:lpstr>Question - (D3) Maintenance and update of the SBR</vt:lpstr>
      <vt:lpstr>Question - (D3) Maintenance and update of the SBR</vt:lpstr>
      <vt:lpstr>Question - (D3) Maintenance and update of the SBR</vt:lpstr>
      <vt:lpstr>(D3) Maintenance and update of the SBR</vt:lpstr>
      <vt:lpstr>Question - (D3) Maintenance and update of the SBR</vt:lpstr>
      <vt:lpstr>Question - (D3) Maintenance and update of the SBR</vt:lpstr>
      <vt:lpstr>(D3) Maintenance and update of the SBR</vt:lpstr>
      <vt:lpstr>PowerPoint Presentation</vt:lpstr>
      <vt:lpstr>PowerPoint Presentation</vt:lpstr>
      <vt:lpstr>PowerPoint Presentation</vt:lpstr>
      <vt:lpstr>PowerPoint Presentation</vt:lpstr>
      <vt:lpstr>Discussions </vt:lpstr>
      <vt:lpstr>Quiz (1)</vt:lpstr>
      <vt:lpstr>Quiz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Foundational Course on  Statistical Business Registers</dc:title>
  <dc:creator>Hermans, H.J.C.M. (Hank)</dc:creator>
  <cp:lastModifiedBy>Julian Chow</cp:lastModifiedBy>
  <cp:revision>10</cp:revision>
  <dcterms:created xsi:type="dcterms:W3CDTF">2021-10-05T05:08:07Z</dcterms:created>
  <dcterms:modified xsi:type="dcterms:W3CDTF">2024-03-11T22:56:40Z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Theme:7</vt:lpwstr>
  </property>
  <property fmtid="{D5CDD505-2E9C-101B-9397-08002B2CF9AE}" pid="3" name="ClassificationContentMarkingFooterText">
    <vt:lpwstr>PUBLIC. This information is being disclosed to the public in accordance with ADB’s Access to Information Policy.</vt:lpwstr>
  </property>
</Properties>
</file>