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3.xml" ContentType="application/vnd.ms-office.drawingml.diagramDrawing+xml"/>
  <Override PartName="/ppt/diagrams/quickStyle1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57" r:id="rId7"/>
    <p:sldId id="264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5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8D44F-E4B4-A24C-8524-A3E4F0FC6B4D}" type="doc">
      <dgm:prSet loTypeId="urn:microsoft.com/office/officeart/2005/8/layout/hProcess6" loCatId="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54E71F0-74C0-8C4E-8BDB-F10C6E43D8A6}">
      <dgm:prSet phldrT="[Text]" custT="1"/>
      <dgm:spPr/>
      <dgm:t>
        <a:bodyPr/>
        <a:lstStyle/>
        <a:p>
          <a:r>
            <a:rPr lang="en-US" sz="2000" dirty="0" smtClean="0"/>
            <a:t>Ministries </a:t>
          </a:r>
          <a:endParaRPr lang="en-US" sz="2000" dirty="0"/>
        </a:p>
      </dgm:t>
    </dgm:pt>
    <dgm:pt modelId="{A54291D2-66E5-CF4F-8A14-A48C5A130375}" type="parTrans" cxnId="{5F38349E-B2E5-524D-85E5-0258296025C0}">
      <dgm:prSet/>
      <dgm:spPr/>
      <dgm:t>
        <a:bodyPr/>
        <a:lstStyle/>
        <a:p>
          <a:endParaRPr lang="en-US"/>
        </a:p>
      </dgm:t>
    </dgm:pt>
    <dgm:pt modelId="{E52DDE7D-D149-D74A-9BBB-D2126A3EC340}" type="sibTrans" cxnId="{5F38349E-B2E5-524D-85E5-0258296025C0}">
      <dgm:prSet/>
      <dgm:spPr/>
      <dgm:t>
        <a:bodyPr/>
        <a:lstStyle/>
        <a:p>
          <a:endParaRPr lang="en-US"/>
        </a:p>
      </dgm:t>
    </dgm:pt>
    <dgm:pt modelId="{666FEE8A-C6ED-7948-BDAA-52C54C61484E}">
      <dgm:prSet phldrT="[Text]"/>
      <dgm:spPr/>
      <dgm:t>
        <a:bodyPr/>
        <a:lstStyle/>
        <a:p>
          <a:endParaRPr lang="en-US" dirty="0"/>
        </a:p>
      </dgm:t>
    </dgm:pt>
    <dgm:pt modelId="{27C59E90-CB6F-2647-B248-37C4B3F3102B}" type="parTrans" cxnId="{A4343FFD-0221-D048-B496-FA92B3F46399}">
      <dgm:prSet/>
      <dgm:spPr/>
      <dgm:t>
        <a:bodyPr/>
        <a:lstStyle/>
        <a:p>
          <a:endParaRPr lang="en-US"/>
        </a:p>
      </dgm:t>
    </dgm:pt>
    <dgm:pt modelId="{37A9327F-333B-FB49-B738-3BB340D22E11}" type="sibTrans" cxnId="{A4343FFD-0221-D048-B496-FA92B3F46399}">
      <dgm:prSet/>
      <dgm:spPr/>
      <dgm:t>
        <a:bodyPr/>
        <a:lstStyle/>
        <a:p>
          <a:endParaRPr lang="en-US"/>
        </a:p>
      </dgm:t>
    </dgm:pt>
    <dgm:pt modelId="{BBB2DB94-E617-5843-A964-9DB8C7E5BD16}">
      <dgm:prSet phldrT="[Text]" custT="1"/>
      <dgm:spPr/>
      <dgm:t>
        <a:bodyPr/>
        <a:lstStyle/>
        <a:p>
          <a:r>
            <a:rPr lang="en-US" sz="2000" dirty="0" smtClean="0"/>
            <a:t>Ministry of Economy </a:t>
          </a:r>
          <a:endParaRPr lang="en-US" sz="2000" dirty="0"/>
        </a:p>
      </dgm:t>
    </dgm:pt>
    <dgm:pt modelId="{31BB7395-CB71-FA41-8A0F-7BE2202011B4}" type="parTrans" cxnId="{C9E8874E-D783-5549-B292-7DFDC5A51D3E}">
      <dgm:prSet/>
      <dgm:spPr/>
      <dgm:t>
        <a:bodyPr/>
        <a:lstStyle/>
        <a:p>
          <a:endParaRPr lang="en-US"/>
        </a:p>
      </dgm:t>
    </dgm:pt>
    <dgm:pt modelId="{D280323E-46F8-2B42-A690-317F8DA4F47A}" type="sibTrans" cxnId="{C9E8874E-D783-5549-B292-7DFDC5A51D3E}">
      <dgm:prSet/>
      <dgm:spPr/>
      <dgm:t>
        <a:bodyPr/>
        <a:lstStyle/>
        <a:p>
          <a:endParaRPr lang="en-US"/>
        </a:p>
      </dgm:t>
    </dgm:pt>
    <dgm:pt modelId="{008DE8D4-5809-0543-AD74-9030AFF0BE0D}">
      <dgm:prSet phldrT="[Text]" phldr="1"/>
      <dgm:spPr/>
      <dgm:t>
        <a:bodyPr/>
        <a:lstStyle/>
        <a:p>
          <a:endParaRPr lang="en-US" dirty="0"/>
        </a:p>
      </dgm:t>
    </dgm:pt>
    <dgm:pt modelId="{4B5BD6CE-17D8-0841-9C39-8AEC8C9231D9}" type="parTrans" cxnId="{9101A7FF-1E3B-4342-927F-5DD58C117338}">
      <dgm:prSet/>
      <dgm:spPr/>
      <dgm:t>
        <a:bodyPr/>
        <a:lstStyle/>
        <a:p>
          <a:endParaRPr lang="en-US"/>
        </a:p>
      </dgm:t>
    </dgm:pt>
    <dgm:pt modelId="{534E3FA8-45E8-A844-9373-2115834A4249}" type="sibTrans" cxnId="{9101A7FF-1E3B-4342-927F-5DD58C117338}">
      <dgm:prSet/>
      <dgm:spPr/>
      <dgm:t>
        <a:bodyPr/>
        <a:lstStyle/>
        <a:p>
          <a:endParaRPr lang="en-US"/>
        </a:p>
      </dgm:t>
    </dgm:pt>
    <dgm:pt modelId="{024A3A5B-75D7-2240-A0A0-166D2DD98CE7}">
      <dgm:prSet phldrT="[Text]"/>
      <dgm:spPr/>
      <dgm:t>
        <a:bodyPr/>
        <a:lstStyle/>
        <a:p>
          <a:r>
            <a:rPr lang="en-US" dirty="0" smtClean="0"/>
            <a:t>High Level </a:t>
          </a:r>
          <a:endParaRPr lang="en-US" dirty="0"/>
        </a:p>
      </dgm:t>
    </dgm:pt>
    <dgm:pt modelId="{A6922BD1-0B3A-B444-BE81-709316E056B1}" type="parTrans" cxnId="{AE4A866F-C9E8-6045-BBC0-D32FDA4AEA17}">
      <dgm:prSet/>
      <dgm:spPr/>
      <dgm:t>
        <a:bodyPr/>
        <a:lstStyle/>
        <a:p>
          <a:endParaRPr lang="en-US"/>
        </a:p>
      </dgm:t>
    </dgm:pt>
    <dgm:pt modelId="{A6253CEB-3644-EF4C-974C-4324BE1BC8D8}" type="sibTrans" cxnId="{AE4A866F-C9E8-6045-BBC0-D32FDA4AEA17}">
      <dgm:prSet/>
      <dgm:spPr/>
      <dgm:t>
        <a:bodyPr/>
        <a:lstStyle/>
        <a:p>
          <a:endParaRPr lang="en-US"/>
        </a:p>
      </dgm:t>
    </dgm:pt>
    <dgm:pt modelId="{3C4DEBB3-A1C7-4E4F-AA70-3835BA06E102}">
      <dgm:prSet phldrT="[Text]" custT="1"/>
      <dgm:spPr/>
      <dgm:t>
        <a:bodyPr/>
        <a:lstStyle/>
        <a:p>
          <a:r>
            <a:rPr lang="en-US" sz="1400" dirty="0" smtClean="0"/>
            <a:t>President office </a:t>
          </a:r>
          <a:endParaRPr lang="en-US" sz="1400" dirty="0"/>
        </a:p>
      </dgm:t>
    </dgm:pt>
    <dgm:pt modelId="{391AA6AC-F5D4-B143-B148-2DFF02D47EEB}" type="parTrans" cxnId="{00284115-F1AB-0C49-9788-C426A5317805}">
      <dgm:prSet/>
      <dgm:spPr/>
      <dgm:t>
        <a:bodyPr/>
        <a:lstStyle/>
        <a:p>
          <a:endParaRPr lang="en-US"/>
        </a:p>
      </dgm:t>
    </dgm:pt>
    <dgm:pt modelId="{4B4FDCE6-F136-BE4E-92E2-0F16B00732BB}" type="sibTrans" cxnId="{00284115-F1AB-0C49-9788-C426A5317805}">
      <dgm:prSet/>
      <dgm:spPr/>
      <dgm:t>
        <a:bodyPr/>
        <a:lstStyle/>
        <a:p>
          <a:endParaRPr lang="en-US"/>
        </a:p>
      </dgm:t>
    </dgm:pt>
    <dgm:pt modelId="{A4F069DD-2A96-6842-BB5B-BAD2E891E38E}">
      <dgm:prSet phldrT="[Text]" custT="1"/>
      <dgm:spPr/>
      <dgm:t>
        <a:bodyPr/>
        <a:lstStyle/>
        <a:p>
          <a:r>
            <a:rPr lang="en-US" sz="1400" dirty="0" smtClean="0"/>
            <a:t>CEO Office </a:t>
          </a:r>
          <a:endParaRPr lang="en-US" sz="1400" dirty="0"/>
        </a:p>
      </dgm:t>
    </dgm:pt>
    <dgm:pt modelId="{DC132A8E-7BA0-F94B-9353-711D23C5CCBF}" type="parTrans" cxnId="{5BEC8BDB-52DB-D04F-BF0A-AD30D88A3732}">
      <dgm:prSet/>
      <dgm:spPr/>
      <dgm:t>
        <a:bodyPr/>
        <a:lstStyle/>
        <a:p>
          <a:endParaRPr lang="en-US"/>
        </a:p>
      </dgm:t>
    </dgm:pt>
    <dgm:pt modelId="{C30DE221-BE3C-BB42-B784-3962D6E1E409}" type="sibTrans" cxnId="{5BEC8BDB-52DB-D04F-BF0A-AD30D88A3732}">
      <dgm:prSet/>
      <dgm:spPr/>
      <dgm:t>
        <a:bodyPr/>
        <a:lstStyle/>
        <a:p>
          <a:endParaRPr lang="en-US"/>
        </a:p>
      </dgm:t>
    </dgm:pt>
    <dgm:pt modelId="{3660E13D-C747-2E47-8131-3E034346B6EA}" type="pres">
      <dgm:prSet presAssocID="{5C88D44F-E4B4-A24C-8524-A3E4F0FC6B4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D2B77F-3DBD-8D43-B629-3FCEBA4F1E6F}" type="pres">
      <dgm:prSet presAssocID="{454E71F0-74C0-8C4E-8BDB-F10C6E43D8A6}" presName="compNode" presStyleCnt="0"/>
      <dgm:spPr/>
    </dgm:pt>
    <dgm:pt modelId="{A5C1D07E-E371-9F48-AC4B-B60C5BF30343}" type="pres">
      <dgm:prSet presAssocID="{454E71F0-74C0-8C4E-8BDB-F10C6E43D8A6}" presName="noGeometry" presStyleCnt="0"/>
      <dgm:spPr/>
    </dgm:pt>
    <dgm:pt modelId="{5F8288D7-D44F-7B4C-812A-002C5FB24C58}" type="pres">
      <dgm:prSet presAssocID="{454E71F0-74C0-8C4E-8BDB-F10C6E43D8A6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D5373-3081-AC4F-B7D8-411E5441F5BC}" type="pres">
      <dgm:prSet presAssocID="{454E71F0-74C0-8C4E-8BDB-F10C6E43D8A6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74B774AF-F652-6347-AD36-11E3BFD63FF2}" type="pres">
      <dgm:prSet presAssocID="{454E71F0-74C0-8C4E-8BDB-F10C6E43D8A6}" presName="parentText" presStyleLbl="node1" presStyleIdx="0" presStyleCnt="3" custScaleX="195274" custScaleY="126322" custLinFactNeighborX="520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402D6-3554-7241-B259-2DF147536D31}" type="pres">
      <dgm:prSet presAssocID="{454E71F0-74C0-8C4E-8BDB-F10C6E43D8A6}" presName="aSpace" presStyleCnt="0"/>
      <dgm:spPr/>
    </dgm:pt>
    <dgm:pt modelId="{09EF4692-D219-BB49-BA88-ECAE7E4204F9}" type="pres">
      <dgm:prSet presAssocID="{BBB2DB94-E617-5843-A964-9DB8C7E5BD16}" presName="compNode" presStyleCnt="0"/>
      <dgm:spPr/>
    </dgm:pt>
    <dgm:pt modelId="{270E719A-65E3-DC4F-9217-1E7A51C88187}" type="pres">
      <dgm:prSet presAssocID="{BBB2DB94-E617-5843-A964-9DB8C7E5BD16}" presName="noGeometry" presStyleCnt="0"/>
      <dgm:spPr/>
    </dgm:pt>
    <dgm:pt modelId="{919627CE-9A70-4341-B5E7-EE39B1AB21D0}" type="pres">
      <dgm:prSet presAssocID="{BBB2DB94-E617-5843-A964-9DB8C7E5BD16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DCEF7-7C47-7C47-9059-2781CC819CBC}" type="pres">
      <dgm:prSet presAssocID="{BBB2DB94-E617-5843-A964-9DB8C7E5BD16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879D1837-4343-D94E-859F-9699B3C6AE04}" type="pres">
      <dgm:prSet presAssocID="{BBB2DB94-E617-5843-A964-9DB8C7E5BD16}" presName="parentText" presStyleLbl="node1" presStyleIdx="1" presStyleCnt="3" custScaleX="186292" custScaleY="129330" custLinFactNeighborX="516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35C8E-6164-3E47-97E8-BC2C3DDA1210}" type="pres">
      <dgm:prSet presAssocID="{BBB2DB94-E617-5843-A964-9DB8C7E5BD16}" presName="aSpace" presStyleCnt="0"/>
      <dgm:spPr/>
    </dgm:pt>
    <dgm:pt modelId="{F1399320-5287-8E4C-834E-DA14667EF215}" type="pres">
      <dgm:prSet presAssocID="{024A3A5B-75D7-2240-A0A0-166D2DD98CE7}" presName="compNode" presStyleCnt="0"/>
      <dgm:spPr/>
    </dgm:pt>
    <dgm:pt modelId="{4F2B030E-9061-7643-8119-34A0510E25E3}" type="pres">
      <dgm:prSet presAssocID="{024A3A5B-75D7-2240-A0A0-166D2DD98CE7}" presName="noGeometry" presStyleCnt="0"/>
      <dgm:spPr/>
    </dgm:pt>
    <dgm:pt modelId="{0BAC6F52-F7D2-854F-A459-A06084A93F48}" type="pres">
      <dgm:prSet presAssocID="{024A3A5B-75D7-2240-A0A0-166D2DD98CE7}" presName="childTextVisible" presStyleLbl="bgAccFollowNode1" presStyleIdx="2" presStyleCnt="3" custScaleX="141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36986-69E0-A244-B7BB-73FE219A1D0D}" type="pres">
      <dgm:prSet presAssocID="{024A3A5B-75D7-2240-A0A0-166D2DD98CE7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98D8DA5F-BCBA-8141-960F-D0FBB6B93E7F}" type="pres">
      <dgm:prSet presAssocID="{024A3A5B-75D7-2240-A0A0-166D2DD98CE7}" presName="parentText" presStyleLbl="node1" presStyleIdx="2" presStyleCnt="3" custLinFactNeighborX="-115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9B7700-DF56-AC41-AC72-E8F6CFF6375D}" type="presOf" srcId="{BBB2DB94-E617-5843-A964-9DB8C7E5BD16}" destId="{879D1837-4343-D94E-859F-9699B3C6AE04}" srcOrd="0" destOrd="0" presId="urn:microsoft.com/office/officeart/2005/8/layout/hProcess6"/>
    <dgm:cxn modelId="{2141A9DF-B9DA-5840-A230-51D46BEEC217}" type="presOf" srcId="{024A3A5B-75D7-2240-A0A0-166D2DD98CE7}" destId="{98D8DA5F-BCBA-8141-960F-D0FBB6B93E7F}" srcOrd="0" destOrd="0" presId="urn:microsoft.com/office/officeart/2005/8/layout/hProcess6"/>
    <dgm:cxn modelId="{C9E8874E-D783-5549-B292-7DFDC5A51D3E}" srcId="{5C88D44F-E4B4-A24C-8524-A3E4F0FC6B4D}" destId="{BBB2DB94-E617-5843-A964-9DB8C7E5BD16}" srcOrd="1" destOrd="0" parTransId="{31BB7395-CB71-FA41-8A0F-7BE2202011B4}" sibTransId="{D280323E-46F8-2B42-A690-317F8DA4F47A}"/>
    <dgm:cxn modelId="{5F38349E-B2E5-524D-85E5-0258296025C0}" srcId="{5C88D44F-E4B4-A24C-8524-A3E4F0FC6B4D}" destId="{454E71F0-74C0-8C4E-8BDB-F10C6E43D8A6}" srcOrd="0" destOrd="0" parTransId="{A54291D2-66E5-CF4F-8A14-A48C5A130375}" sibTransId="{E52DDE7D-D149-D74A-9BBB-D2126A3EC340}"/>
    <dgm:cxn modelId="{D6812CB3-E744-E744-895F-C21633DD700E}" type="presOf" srcId="{3C4DEBB3-A1C7-4E4F-AA70-3835BA06E102}" destId="{0BAC6F52-F7D2-854F-A459-A06084A93F48}" srcOrd="0" destOrd="0" presId="urn:microsoft.com/office/officeart/2005/8/layout/hProcess6"/>
    <dgm:cxn modelId="{6C860889-94BA-4F42-A406-F05903341F4C}" type="presOf" srcId="{3C4DEBB3-A1C7-4E4F-AA70-3835BA06E102}" destId="{BD336986-69E0-A244-B7BB-73FE219A1D0D}" srcOrd="1" destOrd="0" presId="urn:microsoft.com/office/officeart/2005/8/layout/hProcess6"/>
    <dgm:cxn modelId="{036BD012-CF70-FE4E-99BC-ADA8790163A1}" type="presOf" srcId="{666FEE8A-C6ED-7948-BDAA-52C54C61484E}" destId="{90ED5373-3081-AC4F-B7D8-411E5441F5BC}" srcOrd="1" destOrd="0" presId="urn:microsoft.com/office/officeart/2005/8/layout/hProcess6"/>
    <dgm:cxn modelId="{FFFF739D-0B59-8840-BF2B-FABDE99F4A0C}" type="presOf" srcId="{666FEE8A-C6ED-7948-BDAA-52C54C61484E}" destId="{5F8288D7-D44F-7B4C-812A-002C5FB24C58}" srcOrd="0" destOrd="0" presId="urn:microsoft.com/office/officeart/2005/8/layout/hProcess6"/>
    <dgm:cxn modelId="{A4343FFD-0221-D048-B496-FA92B3F46399}" srcId="{454E71F0-74C0-8C4E-8BDB-F10C6E43D8A6}" destId="{666FEE8A-C6ED-7948-BDAA-52C54C61484E}" srcOrd="0" destOrd="0" parTransId="{27C59E90-CB6F-2647-B248-37C4B3F3102B}" sibTransId="{37A9327F-333B-FB49-B738-3BB340D22E11}"/>
    <dgm:cxn modelId="{5BEC8BDB-52DB-D04F-BF0A-AD30D88A3732}" srcId="{024A3A5B-75D7-2240-A0A0-166D2DD98CE7}" destId="{A4F069DD-2A96-6842-BB5B-BAD2E891E38E}" srcOrd="1" destOrd="0" parTransId="{DC132A8E-7BA0-F94B-9353-711D23C5CCBF}" sibTransId="{C30DE221-BE3C-BB42-B784-3962D6E1E409}"/>
    <dgm:cxn modelId="{16C20630-84B5-9E43-A5DB-1731E171E0C1}" type="presOf" srcId="{008DE8D4-5809-0543-AD74-9030AFF0BE0D}" destId="{CAEDCEF7-7C47-7C47-9059-2781CC819CBC}" srcOrd="1" destOrd="0" presId="urn:microsoft.com/office/officeart/2005/8/layout/hProcess6"/>
    <dgm:cxn modelId="{A37C337B-CD57-794D-9735-2F24ED7D97D3}" type="presOf" srcId="{5C88D44F-E4B4-A24C-8524-A3E4F0FC6B4D}" destId="{3660E13D-C747-2E47-8131-3E034346B6EA}" srcOrd="0" destOrd="0" presId="urn:microsoft.com/office/officeart/2005/8/layout/hProcess6"/>
    <dgm:cxn modelId="{D46B31C6-2350-0247-81BE-6886FE2E69D1}" type="presOf" srcId="{008DE8D4-5809-0543-AD74-9030AFF0BE0D}" destId="{919627CE-9A70-4341-B5E7-EE39B1AB21D0}" srcOrd="0" destOrd="0" presId="urn:microsoft.com/office/officeart/2005/8/layout/hProcess6"/>
    <dgm:cxn modelId="{75E39CD4-D6DC-5848-8BB2-6C428C693675}" type="presOf" srcId="{A4F069DD-2A96-6842-BB5B-BAD2E891E38E}" destId="{BD336986-69E0-A244-B7BB-73FE219A1D0D}" srcOrd="1" destOrd="1" presId="urn:microsoft.com/office/officeart/2005/8/layout/hProcess6"/>
    <dgm:cxn modelId="{97982DF3-48FF-754E-B65E-D8FF12032711}" type="presOf" srcId="{A4F069DD-2A96-6842-BB5B-BAD2E891E38E}" destId="{0BAC6F52-F7D2-854F-A459-A06084A93F48}" srcOrd="0" destOrd="1" presId="urn:microsoft.com/office/officeart/2005/8/layout/hProcess6"/>
    <dgm:cxn modelId="{A0D82B79-6C3B-0F41-BDE0-8BD268402038}" type="presOf" srcId="{454E71F0-74C0-8C4E-8BDB-F10C6E43D8A6}" destId="{74B774AF-F652-6347-AD36-11E3BFD63FF2}" srcOrd="0" destOrd="0" presId="urn:microsoft.com/office/officeart/2005/8/layout/hProcess6"/>
    <dgm:cxn modelId="{AE4A866F-C9E8-6045-BBC0-D32FDA4AEA17}" srcId="{5C88D44F-E4B4-A24C-8524-A3E4F0FC6B4D}" destId="{024A3A5B-75D7-2240-A0A0-166D2DD98CE7}" srcOrd="2" destOrd="0" parTransId="{A6922BD1-0B3A-B444-BE81-709316E056B1}" sibTransId="{A6253CEB-3644-EF4C-974C-4324BE1BC8D8}"/>
    <dgm:cxn modelId="{00284115-F1AB-0C49-9788-C426A5317805}" srcId="{024A3A5B-75D7-2240-A0A0-166D2DD98CE7}" destId="{3C4DEBB3-A1C7-4E4F-AA70-3835BA06E102}" srcOrd="0" destOrd="0" parTransId="{391AA6AC-F5D4-B143-B148-2DFF02D47EEB}" sibTransId="{4B4FDCE6-F136-BE4E-92E2-0F16B00732BB}"/>
    <dgm:cxn modelId="{9101A7FF-1E3B-4342-927F-5DD58C117338}" srcId="{BBB2DB94-E617-5843-A964-9DB8C7E5BD16}" destId="{008DE8D4-5809-0543-AD74-9030AFF0BE0D}" srcOrd="0" destOrd="0" parTransId="{4B5BD6CE-17D8-0841-9C39-8AEC8C9231D9}" sibTransId="{534E3FA8-45E8-A844-9373-2115834A4249}"/>
    <dgm:cxn modelId="{418A6ECE-7DB3-2D48-82DB-45F7754E39A2}" type="presParOf" srcId="{3660E13D-C747-2E47-8131-3E034346B6EA}" destId="{F7D2B77F-3DBD-8D43-B629-3FCEBA4F1E6F}" srcOrd="0" destOrd="0" presId="urn:microsoft.com/office/officeart/2005/8/layout/hProcess6"/>
    <dgm:cxn modelId="{D189CAB9-CAF8-5845-9AF9-ABF6614B6383}" type="presParOf" srcId="{F7D2B77F-3DBD-8D43-B629-3FCEBA4F1E6F}" destId="{A5C1D07E-E371-9F48-AC4B-B60C5BF30343}" srcOrd="0" destOrd="0" presId="urn:microsoft.com/office/officeart/2005/8/layout/hProcess6"/>
    <dgm:cxn modelId="{0AD66329-A957-7741-BD58-9BD5145BEA31}" type="presParOf" srcId="{F7D2B77F-3DBD-8D43-B629-3FCEBA4F1E6F}" destId="{5F8288D7-D44F-7B4C-812A-002C5FB24C58}" srcOrd="1" destOrd="0" presId="urn:microsoft.com/office/officeart/2005/8/layout/hProcess6"/>
    <dgm:cxn modelId="{30B84D0C-470B-084F-9729-5D55E6F32584}" type="presParOf" srcId="{F7D2B77F-3DBD-8D43-B629-3FCEBA4F1E6F}" destId="{90ED5373-3081-AC4F-B7D8-411E5441F5BC}" srcOrd="2" destOrd="0" presId="urn:microsoft.com/office/officeart/2005/8/layout/hProcess6"/>
    <dgm:cxn modelId="{1D88134B-1DA3-AB45-B1FE-4596BE279446}" type="presParOf" srcId="{F7D2B77F-3DBD-8D43-B629-3FCEBA4F1E6F}" destId="{74B774AF-F652-6347-AD36-11E3BFD63FF2}" srcOrd="3" destOrd="0" presId="urn:microsoft.com/office/officeart/2005/8/layout/hProcess6"/>
    <dgm:cxn modelId="{1EE37B0F-0C2A-9E4A-BFAD-2E49928F6A07}" type="presParOf" srcId="{3660E13D-C747-2E47-8131-3E034346B6EA}" destId="{6C6402D6-3554-7241-B259-2DF147536D31}" srcOrd="1" destOrd="0" presId="urn:microsoft.com/office/officeart/2005/8/layout/hProcess6"/>
    <dgm:cxn modelId="{E45A7D68-37DC-7D49-9E00-653C104E6391}" type="presParOf" srcId="{3660E13D-C747-2E47-8131-3E034346B6EA}" destId="{09EF4692-D219-BB49-BA88-ECAE7E4204F9}" srcOrd="2" destOrd="0" presId="urn:microsoft.com/office/officeart/2005/8/layout/hProcess6"/>
    <dgm:cxn modelId="{247E405A-5CB1-4C49-A16E-43418412D8F3}" type="presParOf" srcId="{09EF4692-D219-BB49-BA88-ECAE7E4204F9}" destId="{270E719A-65E3-DC4F-9217-1E7A51C88187}" srcOrd="0" destOrd="0" presId="urn:microsoft.com/office/officeart/2005/8/layout/hProcess6"/>
    <dgm:cxn modelId="{AED37DC4-2A78-EB42-B9C7-34A8C31D59A8}" type="presParOf" srcId="{09EF4692-D219-BB49-BA88-ECAE7E4204F9}" destId="{919627CE-9A70-4341-B5E7-EE39B1AB21D0}" srcOrd="1" destOrd="0" presId="urn:microsoft.com/office/officeart/2005/8/layout/hProcess6"/>
    <dgm:cxn modelId="{37C98703-E8E2-0F4B-AA7C-E811444C94E9}" type="presParOf" srcId="{09EF4692-D219-BB49-BA88-ECAE7E4204F9}" destId="{CAEDCEF7-7C47-7C47-9059-2781CC819CBC}" srcOrd="2" destOrd="0" presId="urn:microsoft.com/office/officeart/2005/8/layout/hProcess6"/>
    <dgm:cxn modelId="{4C205291-79A3-724F-9E21-67AB43892596}" type="presParOf" srcId="{09EF4692-D219-BB49-BA88-ECAE7E4204F9}" destId="{879D1837-4343-D94E-859F-9699B3C6AE04}" srcOrd="3" destOrd="0" presId="urn:microsoft.com/office/officeart/2005/8/layout/hProcess6"/>
    <dgm:cxn modelId="{BA0B25D4-1591-774E-ABE7-5513EA77A636}" type="presParOf" srcId="{3660E13D-C747-2E47-8131-3E034346B6EA}" destId="{34635C8E-6164-3E47-97E8-BC2C3DDA1210}" srcOrd="3" destOrd="0" presId="urn:microsoft.com/office/officeart/2005/8/layout/hProcess6"/>
    <dgm:cxn modelId="{94DE157C-DD19-E641-B294-9743EDD528CA}" type="presParOf" srcId="{3660E13D-C747-2E47-8131-3E034346B6EA}" destId="{F1399320-5287-8E4C-834E-DA14667EF215}" srcOrd="4" destOrd="0" presId="urn:microsoft.com/office/officeart/2005/8/layout/hProcess6"/>
    <dgm:cxn modelId="{F0658180-7EB1-184F-A93F-005E1749A138}" type="presParOf" srcId="{F1399320-5287-8E4C-834E-DA14667EF215}" destId="{4F2B030E-9061-7643-8119-34A0510E25E3}" srcOrd="0" destOrd="0" presId="urn:microsoft.com/office/officeart/2005/8/layout/hProcess6"/>
    <dgm:cxn modelId="{8B6093B6-E56A-174A-8870-1041A2C5DC10}" type="presParOf" srcId="{F1399320-5287-8E4C-834E-DA14667EF215}" destId="{0BAC6F52-F7D2-854F-A459-A06084A93F48}" srcOrd="1" destOrd="0" presId="urn:microsoft.com/office/officeart/2005/8/layout/hProcess6"/>
    <dgm:cxn modelId="{9EBC5781-72B1-514F-8947-CB773FDA4CEC}" type="presParOf" srcId="{F1399320-5287-8E4C-834E-DA14667EF215}" destId="{BD336986-69E0-A244-B7BB-73FE219A1D0D}" srcOrd="2" destOrd="0" presId="urn:microsoft.com/office/officeart/2005/8/layout/hProcess6"/>
    <dgm:cxn modelId="{737B7BC8-1FDA-1649-90D5-943CE1E1F00A}" type="presParOf" srcId="{F1399320-5287-8E4C-834E-DA14667EF215}" destId="{98D8DA5F-BCBA-8141-960F-D0FBB6B93E7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F3C640-3FD9-E349-AAD6-331C202EBB84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E25A5A-8D6B-D34E-98A3-8536F39D9F53}">
      <dgm:prSet phldrT="[Text]"/>
      <dgm:spPr/>
      <dgm:t>
        <a:bodyPr/>
        <a:lstStyle/>
        <a:p>
          <a:r>
            <a:rPr lang="en-US" dirty="0" smtClean="0"/>
            <a:t>President and CEO Offices </a:t>
          </a:r>
          <a:endParaRPr lang="en-US" dirty="0"/>
        </a:p>
      </dgm:t>
    </dgm:pt>
    <dgm:pt modelId="{1EE01795-53CD-4D40-B49F-8785385F90D3}" type="parTrans" cxnId="{D80F377D-8171-7341-A7B5-0A205F1908A0}">
      <dgm:prSet/>
      <dgm:spPr/>
      <dgm:t>
        <a:bodyPr/>
        <a:lstStyle/>
        <a:p>
          <a:endParaRPr lang="en-US"/>
        </a:p>
      </dgm:t>
    </dgm:pt>
    <dgm:pt modelId="{FDA21028-407B-214C-8015-A821CCFC6C77}" type="sibTrans" cxnId="{D80F377D-8171-7341-A7B5-0A205F1908A0}">
      <dgm:prSet/>
      <dgm:spPr/>
      <dgm:t>
        <a:bodyPr/>
        <a:lstStyle/>
        <a:p>
          <a:endParaRPr lang="en-US"/>
        </a:p>
      </dgm:t>
    </dgm:pt>
    <dgm:pt modelId="{3406C606-E7FE-F44F-8119-14930591FD9E}">
      <dgm:prSet phldrT="[Text]"/>
      <dgm:spPr/>
      <dgm:t>
        <a:bodyPr/>
        <a:lstStyle/>
        <a:p>
          <a:r>
            <a:rPr lang="en-US" dirty="0" smtClean="0"/>
            <a:t>Ministry of Economy </a:t>
          </a:r>
          <a:endParaRPr lang="en-US" dirty="0"/>
        </a:p>
      </dgm:t>
    </dgm:pt>
    <dgm:pt modelId="{6435E6EA-577E-9A4C-8325-21D1D2F4EFFC}" type="parTrans" cxnId="{BBD34E22-B7CA-C04D-8257-9E7C91D5D485}">
      <dgm:prSet/>
      <dgm:spPr/>
      <dgm:t>
        <a:bodyPr/>
        <a:lstStyle/>
        <a:p>
          <a:endParaRPr lang="en-US"/>
        </a:p>
      </dgm:t>
    </dgm:pt>
    <dgm:pt modelId="{5A01C75D-A7E8-284B-AF05-306A620AD06A}" type="sibTrans" cxnId="{BBD34E22-B7CA-C04D-8257-9E7C91D5D485}">
      <dgm:prSet/>
      <dgm:spPr/>
      <dgm:t>
        <a:bodyPr/>
        <a:lstStyle/>
        <a:p>
          <a:endParaRPr lang="en-US"/>
        </a:p>
      </dgm:t>
    </dgm:pt>
    <dgm:pt modelId="{28D0D573-F451-714A-9456-DCCC2EB62379}">
      <dgm:prSet phldrT="[Text]"/>
      <dgm:spPr/>
      <dgm:t>
        <a:bodyPr/>
        <a:lstStyle/>
        <a:p>
          <a:r>
            <a:rPr lang="en-US" dirty="0" smtClean="0"/>
            <a:t>National coordination Committee </a:t>
          </a:r>
          <a:endParaRPr lang="en-US" dirty="0"/>
        </a:p>
      </dgm:t>
    </dgm:pt>
    <dgm:pt modelId="{E2D62D40-4635-7B4C-A956-8578369E7103}" type="parTrans" cxnId="{304CDAF6-DC1E-0744-B26E-71D6103D7F90}">
      <dgm:prSet/>
      <dgm:spPr/>
      <dgm:t>
        <a:bodyPr/>
        <a:lstStyle/>
        <a:p>
          <a:endParaRPr lang="en-US"/>
        </a:p>
      </dgm:t>
    </dgm:pt>
    <dgm:pt modelId="{58B33C32-7787-CB48-A3C0-00CFBA65FFA1}" type="sibTrans" cxnId="{304CDAF6-DC1E-0744-B26E-71D6103D7F90}">
      <dgm:prSet/>
      <dgm:spPr/>
      <dgm:t>
        <a:bodyPr/>
        <a:lstStyle/>
        <a:p>
          <a:endParaRPr lang="en-US"/>
        </a:p>
      </dgm:t>
    </dgm:pt>
    <dgm:pt modelId="{F19BBD41-EC21-004E-AD5D-CF725142F8DA}">
      <dgm:prSet phldrT="[Text]"/>
      <dgm:spPr/>
      <dgm:t>
        <a:bodyPr/>
        <a:lstStyle/>
        <a:p>
          <a:r>
            <a:rPr lang="en-US" dirty="0" smtClean="0"/>
            <a:t>National Technical </a:t>
          </a:r>
          <a:endParaRPr lang="en-US" dirty="0"/>
        </a:p>
      </dgm:t>
    </dgm:pt>
    <dgm:pt modelId="{DCA27FF3-C9EA-F349-A8C3-59EC6DAF7E6E}" type="parTrans" cxnId="{975BAEB6-A736-A844-9A85-98BE0047C975}">
      <dgm:prSet/>
      <dgm:spPr/>
      <dgm:t>
        <a:bodyPr/>
        <a:lstStyle/>
        <a:p>
          <a:endParaRPr lang="en-US"/>
        </a:p>
      </dgm:t>
    </dgm:pt>
    <dgm:pt modelId="{58A9E9F7-8716-8949-B51B-7F97BBFDED3B}" type="sibTrans" cxnId="{975BAEB6-A736-A844-9A85-98BE0047C975}">
      <dgm:prSet/>
      <dgm:spPr/>
      <dgm:t>
        <a:bodyPr/>
        <a:lstStyle/>
        <a:p>
          <a:endParaRPr lang="en-US"/>
        </a:p>
      </dgm:t>
    </dgm:pt>
    <dgm:pt modelId="{A78C9510-4BFD-1044-9E34-FE3CA4AD2F8E}" type="pres">
      <dgm:prSet presAssocID="{8AF3C640-3FD9-E349-AAD6-331C202EBB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885B31-5C54-BB45-8E2F-B71E7EA10684}" type="pres">
      <dgm:prSet presAssocID="{6BE25A5A-8D6B-D34E-98A3-8536F39D9F53}" presName="vertOne" presStyleCnt="0"/>
      <dgm:spPr/>
    </dgm:pt>
    <dgm:pt modelId="{23972049-EF8A-A148-8DED-F07F5F39C072}" type="pres">
      <dgm:prSet presAssocID="{6BE25A5A-8D6B-D34E-98A3-8536F39D9F5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706D4F-9C08-474A-B984-0FA5ABB5CAD9}" type="pres">
      <dgm:prSet presAssocID="{6BE25A5A-8D6B-D34E-98A3-8536F39D9F53}" presName="parTransOne" presStyleCnt="0"/>
      <dgm:spPr/>
    </dgm:pt>
    <dgm:pt modelId="{5A853DD4-D685-8D46-B944-F8FA9A9E70D6}" type="pres">
      <dgm:prSet presAssocID="{6BE25A5A-8D6B-D34E-98A3-8536F39D9F53}" presName="horzOne" presStyleCnt="0"/>
      <dgm:spPr/>
    </dgm:pt>
    <dgm:pt modelId="{7EE4E68E-D5A7-E14D-AB1F-96C8E5CD1399}" type="pres">
      <dgm:prSet presAssocID="{3406C606-E7FE-F44F-8119-14930591FD9E}" presName="vertTwo" presStyleCnt="0"/>
      <dgm:spPr/>
    </dgm:pt>
    <dgm:pt modelId="{7BECC520-3024-5348-A60A-651F0244D6B9}" type="pres">
      <dgm:prSet presAssocID="{3406C606-E7FE-F44F-8119-14930591FD9E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A8EDF6-79CA-4F4E-ABF9-5059611F7AE1}" type="pres">
      <dgm:prSet presAssocID="{3406C606-E7FE-F44F-8119-14930591FD9E}" presName="parTransTwo" presStyleCnt="0"/>
      <dgm:spPr/>
    </dgm:pt>
    <dgm:pt modelId="{8F00C44E-5E2C-5B44-985B-46918D9B5691}" type="pres">
      <dgm:prSet presAssocID="{3406C606-E7FE-F44F-8119-14930591FD9E}" presName="horzTwo" presStyleCnt="0"/>
      <dgm:spPr/>
    </dgm:pt>
    <dgm:pt modelId="{546E720A-3E81-1640-9E84-FAA97FFB5875}" type="pres">
      <dgm:prSet presAssocID="{28D0D573-F451-714A-9456-DCCC2EB62379}" presName="vertThree" presStyleCnt="0"/>
      <dgm:spPr/>
    </dgm:pt>
    <dgm:pt modelId="{05A05996-7AA3-A847-A8D2-D69EBD7A182B}" type="pres">
      <dgm:prSet presAssocID="{28D0D573-F451-714A-9456-DCCC2EB62379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5AF7B7-2127-DF43-B151-4C82A9268D3A}" type="pres">
      <dgm:prSet presAssocID="{28D0D573-F451-714A-9456-DCCC2EB62379}" presName="horzThree" presStyleCnt="0"/>
      <dgm:spPr/>
    </dgm:pt>
    <dgm:pt modelId="{E7C1ECB4-2729-AB4C-9E8E-849DE387C7C6}" type="pres">
      <dgm:prSet presAssocID="{58B33C32-7787-CB48-A3C0-00CFBA65FFA1}" presName="sibSpaceThree" presStyleCnt="0"/>
      <dgm:spPr/>
    </dgm:pt>
    <dgm:pt modelId="{F2768C13-BD63-0343-B86D-72542465F28E}" type="pres">
      <dgm:prSet presAssocID="{F19BBD41-EC21-004E-AD5D-CF725142F8DA}" presName="vertThree" presStyleCnt="0"/>
      <dgm:spPr/>
    </dgm:pt>
    <dgm:pt modelId="{4FED305B-8888-494A-9754-7BF5FDD60726}" type="pres">
      <dgm:prSet presAssocID="{F19BBD41-EC21-004E-AD5D-CF725142F8D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6D6FA6-8278-E145-8E0C-9AB84378AD85}" type="pres">
      <dgm:prSet presAssocID="{F19BBD41-EC21-004E-AD5D-CF725142F8DA}" presName="horzThree" presStyleCnt="0"/>
      <dgm:spPr/>
    </dgm:pt>
  </dgm:ptLst>
  <dgm:cxnLst>
    <dgm:cxn modelId="{D80F377D-8171-7341-A7B5-0A205F1908A0}" srcId="{8AF3C640-3FD9-E349-AAD6-331C202EBB84}" destId="{6BE25A5A-8D6B-D34E-98A3-8536F39D9F53}" srcOrd="0" destOrd="0" parTransId="{1EE01795-53CD-4D40-B49F-8785385F90D3}" sibTransId="{FDA21028-407B-214C-8015-A821CCFC6C77}"/>
    <dgm:cxn modelId="{A41A98F5-D7F9-5346-899D-A47513ED4306}" type="presOf" srcId="{F19BBD41-EC21-004E-AD5D-CF725142F8DA}" destId="{4FED305B-8888-494A-9754-7BF5FDD60726}" srcOrd="0" destOrd="0" presId="urn:microsoft.com/office/officeart/2005/8/layout/hierarchy4"/>
    <dgm:cxn modelId="{304CDAF6-DC1E-0744-B26E-71D6103D7F90}" srcId="{3406C606-E7FE-F44F-8119-14930591FD9E}" destId="{28D0D573-F451-714A-9456-DCCC2EB62379}" srcOrd="0" destOrd="0" parTransId="{E2D62D40-4635-7B4C-A956-8578369E7103}" sibTransId="{58B33C32-7787-CB48-A3C0-00CFBA65FFA1}"/>
    <dgm:cxn modelId="{975BAEB6-A736-A844-9A85-98BE0047C975}" srcId="{3406C606-E7FE-F44F-8119-14930591FD9E}" destId="{F19BBD41-EC21-004E-AD5D-CF725142F8DA}" srcOrd="1" destOrd="0" parTransId="{DCA27FF3-C9EA-F349-A8C3-59EC6DAF7E6E}" sibTransId="{58A9E9F7-8716-8949-B51B-7F97BBFDED3B}"/>
    <dgm:cxn modelId="{93CC0F07-21DB-D04F-8EF5-2635CDE17DE5}" type="presOf" srcId="{3406C606-E7FE-F44F-8119-14930591FD9E}" destId="{7BECC520-3024-5348-A60A-651F0244D6B9}" srcOrd="0" destOrd="0" presId="urn:microsoft.com/office/officeart/2005/8/layout/hierarchy4"/>
    <dgm:cxn modelId="{BBD34E22-B7CA-C04D-8257-9E7C91D5D485}" srcId="{6BE25A5A-8D6B-D34E-98A3-8536F39D9F53}" destId="{3406C606-E7FE-F44F-8119-14930591FD9E}" srcOrd="0" destOrd="0" parTransId="{6435E6EA-577E-9A4C-8325-21D1D2F4EFFC}" sibTransId="{5A01C75D-A7E8-284B-AF05-306A620AD06A}"/>
    <dgm:cxn modelId="{5A077DFE-8E68-E34F-BCFF-B3D90815421C}" type="presOf" srcId="{6BE25A5A-8D6B-D34E-98A3-8536F39D9F53}" destId="{23972049-EF8A-A148-8DED-F07F5F39C072}" srcOrd="0" destOrd="0" presId="urn:microsoft.com/office/officeart/2005/8/layout/hierarchy4"/>
    <dgm:cxn modelId="{9BC7C043-0384-F941-9279-7F9253681C5A}" type="presOf" srcId="{8AF3C640-3FD9-E349-AAD6-331C202EBB84}" destId="{A78C9510-4BFD-1044-9E34-FE3CA4AD2F8E}" srcOrd="0" destOrd="0" presId="urn:microsoft.com/office/officeart/2005/8/layout/hierarchy4"/>
    <dgm:cxn modelId="{03DA5054-D210-5F4D-9097-1355790CF1A1}" type="presOf" srcId="{28D0D573-F451-714A-9456-DCCC2EB62379}" destId="{05A05996-7AA3-A847-A8D2-D69EBD7A182B}" srcOrd="0" destOrd="0" presId="urn:microsoft.com/office/officeart/2005/8/layout/hierarchy4"/>
    <dgm:cxn modelId="{8E1B1E8D-1FD0-8342-90FD-4E1E4AF105AD}" type="presParOf" srcId="{A78C9510-4BFD-1044-9E34-FE3CA4AD2F8E}" destId="{61885B31-5C54-BB45-8E2F-B71E7EA10684}" srcOrd="0" destOrd="0" presId="urn:microsoft.com/office/officeart/2005/8/layout/hierarchy4"/>
    <dgm:cxn modelId="{6D433F81-1D14-2845-BECC-0483EAA8AB35}" type="presParOf" srcId="{61885B31-5C54-BB45-8E2F-B71E7EA10684}" destId="{23972049-EF8A-A148-8DED-F07F5F39C072}" srcOrd="0" destOrd="0" presId="urn:microsoft.com/office/officeart/2005/8/layout/hierarchy4"/>
    <dgm:cxn modelId="{BB19C282-C0C4-6941-A3EB-36CF964F1878}" type="presParOf" srcId="{61885B31-5C54-BB45-8E2F-B71E7EA10684}" destId="{9D706D4F-9C08-474A-B984-0FA5ABB5CAD9}" srcOrd="1" destOrd="0" presId="urn:microsoft.com/office/officeart/2005/8/layout/hierarchy4"/>
    <dgm:cxn modelId="{51E4ABD7-8171-1240-AD45-3F79607C0208}" type="presParOf" srcId="{61885B31-5C54-BB45-8E2F-B71E7EA10684}" destId="{5A853DD4-D685-8D46-B944-F8FA9A9E70D6}" srcOrd="2" destOrd="0" presId="urn:microsoft.com/office/officeart/2005/8/layout/hierarchy4"/>
    <dgm:cxn modelId="{88A74313-680F-8D45-BE83-6F7FEC1DC466}" type="presParOf" srcId="{5A853DD4-D685-8D46-B944-F8FA9A9E70D6}" destId="{7EE4E68E-D5A7-E14D-AB1F-96C8E5CD1399}" srcOrd="0" destOrd="0" presId="urn:microsoft.com/office/officeart/2005/8/layout/hierarchy4"/>
    <dgm:cxn modelId="{EC3F6BD2-6E38-EC47-B1CC-E1936400ACF5}" type="presParOf" srcId="{7EE4E68E-D5A7-E14D-AB1F-96C8E5CD1399}" destId="{7BECC520-3024-5348-A60A-651F0244D6B9}" srcOrd="0" destOrd="0" presId="urn:microsoft.com/office/officeart/2005/8/layout/hierarchy4"/>
    <dgm:cxn modelId="{5BA11D2C-7282-3F43-9FEC-9634A728F21A}" type="presParOf" srcId="{7EE4E68E-D5A7-E14D-AB1F-96C8E5CD1399}" destId="{DBA8EDF6-79CA-4F4E-ABF9-5059611F7AE1}" srcOrd="1" destOrd="0" presId="urn:microsoft.com/office/officeart/2005/8/layout/hierarchy4"/>
    <dgm:cxn modelId="{3D0BC03C-057C-9D4F-AF77-C56954E80873}" type="presParOf" srcId="{7EE4E68E-D5A7-E14D-AB1F-96C8E5CD1399}" destId="{8F00C44E-5E2C-5B44-985B-46918D9B5691}" srcOrd="2" destOrd="0" presId="urn:microsoft.com/office/officeart/2005/8/layout/hierarchy4"/>
    <dgm:cxn modelId="{0C4D66F8-83CB-8744-8FEC-38927FBE218C}" type="presParOf" srcId="{8F00C44E-5E2C-5B44-985B-46918D9B5691}" destId="{546E720A-3E81-1640-9E84-FAA97FFB5875}" srcOrd="0" destOrd="0" presId="urn:microsoft.com/office/officeart/2005/8/layout/hierarchy4"/>
    <dgm:cxn modelId="{F3B40FE6-9C9F-F74F-B43F-19A92EAAD5B4}" type="presParOf" srcId="{546E720A-3E81-1640-9E84-FAA97FFB5875}" destId="{05A05996-7AA3-A847-A8D2-D69EBD7A182B}" srcOrd="0" destOrd="0" presId="urn:microsoft.com/office/officeart/2005/8/layout/hierarchy4"/>
    <dgm:cxn modelId="{3F62BCC7-0FBB-3D44-B979-BA2F482E876B}" type="presParOf" srcId="{546E720A-3E81-1640-9E84-FAA97FFB5875}" destId="{C65AF7B7-2127-DF43-B151-4C82A9268D3A}" srcOrd="1" destOrd="0" presId="urn:microsoft.com/office/officeart/2005/8/layout/hierarchy4"/>
    <dgm:cxn modelId="{4A90067C-61EB-8449-BA69-D1DBE3B85009}" type="presParOf" srcId="{8F00C44E-5E2C-5B44-985B-46918D9B5691}" destId="{E7C1ECB4-2729-AB4C-9E8E-849DE387C7C6}" srcOrd="1" destOrd="0" presId="urn:microsoft.com/office/officeart/2005/8/layout/hierarchy4"/>
    <dgm:cxn modelId="{29456483-DC93-2646-909A-6E7F9BD5DE6D}" type="presParOf" srcId="{8F00C44E-5E2C-5B44-985B-46918D9B5691}" destId="{F2768C13-BD63-0343-B86D-72542465F28E}" srcOrd="2" destOrd="0" presId="urn:microsoft.com/office/officeart/2005/8/layout/hierarchy4"/>
    <dgm:cxn modelId="{8E7B0ECD-E209-0A41-A0AC-9346FC7E61E1}" type="presParOf" srcId="{F2768C13-BD63-0343-B86D-72542465F28E}" destId="{4FED305B-8888-494A-9754-7BF5FDD60726}" srcOrd="0" destOrd="0" presId="urn:microsoft.com/office/officeart/2005/8/layout/hierarchy4"/>
    <dgm:cxn modelId="{C0389E48-E21B-8042-A198-5C898372D23A}" type="presParOf" srcId="{F2768C13-BD63-0343-B86D-72542465F28E}" destId="{FA6D6FA6-8278-E145-8E0C-9AB84378AD8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522617-39D8-47AA-9A95-610C064A9AA9}" type="doc">
      <dgm:prSet loTypeId="urn:microsoft.com/office/officeart/2005/8/layout/hierarchy6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55568B-E806-476F-B561-F7C4A9C215CF}">
      <dgm:prSet phldrT="[Text]" custT="1"/>
      <dgm:spPr/>
      <dgm:t>
        <a:bodyPr/>
        <a:lstStyle/>
        <a:p>
          <a:r>
            <a:rPr lang="en-US" sz="3200" dirty="0" smtClean="0"/>
            <a:t>230 indicators of SDGs</a:t>
          </a:r>
          <a:endParaRPr lang="en-US" sz="3200" dirty="0"/>
        </a:p>
      </dgm:t>
    </dgm:pt>
    <dgm:pt modelId="{0C858552-73C2-4436-AC34-E07F7348B95D}" type="parTrans" cxnId="{CE66D8A0-17DF-48C0-B6D3-F41EA11C9FF2}">
      <dgm:prSet/>
      <dgm:spPr/>
      <dgm:t>
        <a:bodyPr/>
        <a:lstStyle/>
        <a:p>
          <a:endParaRPr lang="en-US"/>
        </a:p>
      </dgm:t>
    </dgm:pt>
    <dgm:pt modelId="{DDD6A6FA-7CBB-4D83-AC40-5AF201CC38AF}" type="sibTrans" cxnId="{CE66D8A0-17DF-48C0-B6D3-F41EA11C9FF2}">
      <dgm:prSet/>
      <dgm:spPr/>
      <dgm:t>
        <a:bodyPr/>
        <a:lstStyle/>
        <a:p>
          <a:endParaRPr lang="en-US"/>
        </a:p>
      </dgm:t>
    </dgm:pt>
    <dgm:pt modelId="{80F32157-050F-495C-9EE7-B5C4E9562D80}">
      <dgm:prSet phldrT="[Text]" custT="1"/>
      <dgm:spPr/>
      <dgm:t>
        <a:bodyPr/>
        <a:lstStyle/>
        <a:p>
          <a:r>
            <a:rPr lang="en-US" sz="1600" dirty="0" smtClean="0"/>
            <a:t>31 indicators covers by ALCS 2016-17</a:t>
          </a:r>
          <a:endParaRPr lang="en-US" sz="1600" dirty="0"/>
        </a:p>
      </dgm:t>
    </dgm:pt>
    <dgm:pt modelId="{5349C9A0-75FA-4ABF-99EC-6DF7B05DE810}" type="parTrans" cxnId="{253050C9-B9B6-4661-B614-15BCD63BA77A}">
      <dgm:prSet/>
      <dgm:spPr/>
      <dgm:t>
        <a:bodyPr/>
        <a:lstStyle/>
        <a:p>
          <a:endParaRPr lang="en-US"/>
        </a:p>
      </dgm:t>
    </dgm:pt>
    <dgm:pt modelId="{AAF85C97-36FE-4285-8099-F4B113DDB1BB}" type="sibTrans" cxnId="{253050C9-B9B6-4661-B614-15BCD63BA77A}">
      <dgm:prSet/>
      <dgm:spPr/>
      <dgm:t>
        <a:bodyPr/>
        <a:lstStyle/>
        <a:p>
          <a:endParaRPr lang="en-US"/>
        </a:p>
      </dgm:t>
    </dgm:pt>
    <dgm:pt modelId="{B37F60DE-9A8A-421C-889E-7FA92BA80944}">
      <dgm:prSet phldrT="[Text]" custT="1"/>
      <dgm:spPr/>
      <dgm:t>
        <a:bodyPr/>
        <a:lstStyle/>
        <a:p>
          <a:r>
            <a:rPr lang="en-US" sz="1600" dirty="0" smtClean="0"/>
            <a:t>8 Indicators Covered by ADHS 2015</a:t>
          </a:r>
          <a:endParaRPr lang="en-US" sz="1600" dirty="0"/>
        </a:p>
      </dgm:t>
    </dgm:pt>
    <dgm:pt modelId="{4F064DF9-13F3-4382-B5F1-82E21CF94CFB}" type="parTrans" cxnId="{25ADB457-7A05-48B0-AC8F-A63BE4A10D95}">
      <dgm:prSet/>
      <dgm:spPr/>
      <dgm:t>
        <a:bodyPr/>
        <a:lstStyle/>
        <a:p>
          <a:endParaRPr lang="en-US"/>
        </a:p>
      </dgm:t>
    </dgm:pt>
    <dgm:pt modelId="{E945766F-B3DD-4B8C-8533-4D2E20225A5F}" type="sibTrans" cxnId="{25ADB457-7A05-48B0-AC8F-A63BE4A10D95}">
      <dgm:prSet/>
      <dgm:spPr/>
      <dgm:t>
        <a:bodyPr/>
        <a:lstStyle/>
        <a:p>
          <a:endParaRPr lang="en-US"/>
        </a:p>
      </dgm:t>
    </dgm:pt>
    <dgm:pt modelId="{4040AA05-6B8D-48A6-955C-859AFE4C407C}">
      <dgm:prSet phldrT="[Text]" custT="1"/>
      <dgm:spPr/>
      <dgm:t>
        <a:bodyPr/>
        <a:lstStyle/>
        <a:p>
          <a:r>
            <a:rPr lang="en-US" sz="1600" b="0" dirty="0" smtClean="0"/>
            <a:t>3 indicators are sensitive in the Afghanistan context</a:t>
          </a:r>
          <a:endParaRPr lang="en-US" sz="1600" b="0" dirty="0"/>
        </a:p>
      </dgm:t>
    </dgm:pt>
    <dgm:pt modelId="{5A7191CB-8F7C-47AE-BBDA-5B637C1A8D19}" type="parTrans" cxnId="{30C1FC32-B4AE-4C83-AE90-521C60A39557}">
      <dgm:prSet/>
      <dgm:spPr/>
      <dgm:t>
        <a:bodyPr/>
        <a:lstStyle/>
        <a:p>
          <a:endParaRPr lang="en-US"/>
        </a:p>
      </dgm:t>
    </dgm:pt>
    <dgm:pt modelId="{DFFF8A32-31D8-4CF1-9246-5A5503B157F5}" type="sibTrans" cxnId="{30C1FC32-B4AE-4C83-AE90-521C60A39557}">
      <dgm:prSet/>
      <dgm:spPr/>
      <dgm:t>
        <a:bodyPr/>
        <a:lstStyle/>
        <a:p>
          <a:endParaRPr lang="en-US"/>
        </a:p>
      </dgm:t>
    </dgm:pt>
    <dgm:pt modelId="{91774524-4B8E-476D-A29D-F5D98435F6E8}">
      <dgm:prSet custT="1"/>
      <dgm:spPr/>
      <dgm:t>
        <a:bodyPr/>
        <a:lstStyle/>
        <a:p>
          <a:r>
            <a:rPr lang="en-US" sz="1600" dirty="0" smtClean="0"/>
            <a:t>3 indicators covered by BES 2015 </a:t>
          </a:r>
          <a:endParaRPr lang="en-US" sz="1600" dirty="0"/>
        </a:p>
      </dgm:t>
    </dgm:pt>
    <dgm:pt modelId="{3664C1C3-3EBB-484F-AC5B-8196F8B41C88}" type="parTrans" cxnId="{5D59983E-CCAB-4DD8-920E-747688A67BD9}">
      <dgm:prSet/>
      <dgm:spPr/>
      <dgm:t>
        <a:bodyPr/>
        <a:lstStyle/>
        <a:p>
          <a:endParaRPr lang="en-US"/>
        </a:p>
      </dgm:t>
    </dgm:pt>
    <dgm:pt modelId="{9EE0F5D6-7C97-46D5-ADE3-D3676283D92B}" type="sibTrans" cxnId="{5D59983E-CCAB-4DD8-920E-747688A67BD9}">
      <dgm:prSet/>
      <dgm:spPr/>
      <dgm:t>
        <a:bodyPr/>
        <a:lstStyle/>
        <a:p>
          <a:endParaRPr lang="en-US"/>
        </a:p>
      </dgm:t>
    </dgm:pt>
    <dgm:pt modelId="{23683D99-DBD8-4379-8143-A3C28C7EF7E7}">
      <dgm:prSet custT="1"/>
      <dgm:spPr/>
      <dgm:t>
        <a:bodyPr/>
        <a:lstStyle/>
        <a:p>
          <a:r>
            <a:rPr lang="en-US" sz="1600" dirty="0" smtClean="0"/>
            <a:t>Some of them are not relevant </a:t>
          </a:r>
          <a:endParaRPr lang="en-US" sz="1600" dirty="0"/>
        </a:p>
      </dgm:t>
    </dgm:pt>
    <dgm:pt modelId="{0EA488FC-0651-4914-9C30-8BB1DAD0FD6F}" type="parTrans" cxnId="{BD774C78-F77D-4059-858E-0FAAE35EC6DA}">
      <dgm:prSet/>
      <dgm:spPr/>
      <dgm:t>
        <a:bodyPr/>
        <a:lstStyle/>
        <a:p>
          <a:endParaRPr lang="en-US"/>
        </a:p>
      </dgm:t>
    </dgm:pt>
    <dgm:pt modelId="{540653BA-188F-4A34-9CBA-01DE203B473A}" type="sibTrans" cxnId="{BD774C78-F77D-4059-858E-0FAAE35EC6DA}">
      <dgm:prSet/>
      <dgm:spPr/>
      <dgm:t>
        <a:bodyPr/>
        <a:lstStyle/>
        <a:p>
          <a:endParaRPr lang="en-US"/>
        </a:p>
      </dgm:t>
    </dgm:pt>
    <dgm:pt modelId="{5EB2526D-AF63-4EB7-91FE-D553AC91926B}" type="pres">
      <dgm:prSet presAssocID="{7B522617-39D8-47AA-9A95-610C064A9AA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A8B611-89CB-4518-8D7E-754814ECCC08}" type="pres">
      <dgm:prSet presAssocID="{7B522617-39D8-47AA-9A95-610C064A9AA9}" presName="hierFlow" presStyleCnt="0"/>
      <dgm:spPr/>
    </dgm:pt>
    <dgm:pt modelId="{F25C2027-CC8D-474A-B894-EE785C7D0E22}" type="pres">
      <dgm:prSet presAssocID="{7B522617-39D8-47AA-9A95-610C064A9AA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C69E66E-0BC4-4CD7-9ABD-4A10BDE2D4D5}" type="pres">
      <dgm:prSet presAssocID="{9F55568B-E806-476F-B561-F7C4A9C215CF}" presName="Name14" presStyleCnt="0"/>
      <dgm:spPr/>
    </dgm:pt>
    <dgm:pt modelId="{3DA3D47D-2FD2-4FBB-8C0A-FB9784259FE2}" type="pres">
      <dgm:prSet presAssocID="{9F55568B-E806-476F-B561-F7C4A9C215CF}" presName="level1Shape" presStyleLbl="node0" presStyleIdx="0" presStyleCnt="1" custScaleX="283282" custScaleY="1330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5D5194-C7EA-43B9-A2A9-8B677A2AF7C9}" type="pres">
      <dgm:prSet presAssocID="{9F55568B-E806-476F-B561-F7C4A9C215CF}" presName="hierChild2" presStyleCnt="0"/>
      <dgm:spPr/>
    </dgm:pt>
    <dgm:pt modelId="{28252780-16BB-4E9C-9679-854A670E3A0A}" type="pres">
      <dgm:prSet presAssocID="{5349C9A0-75FA-4ABF-99EC-6DF7B05DE810}" presName="Name19" presStyleLbl="parChTrans1D2" presStyleIdx="0" presStyleCnt="5"/>
      <dgm:spPr/>
      <dgm:t>
        <a:bodyPr/>
        <a:lstStyle/>
        <a:p>
          <a:endParaRPr lang="en-US"/>
        </a:p>
      </dgm:t>
    </dgm:pt>
    <dgm:pt modelId="{378A0B02-E9A8-43A1-B924-703D575B8C7F}" type="pres">
      <dgm:prSet presAssocID="{80F32157-050F-495C-9EE7-B5C4E9562D80}" presName="Name21" presStyleCnt="0"/>
      <dgm:spPr/>
    </dgm:pt>
    <dgm:pt modelId="{56414D16-A3B6-4843-9842-8F6CFF4173A7}" type="pres">
      <dgm:prSet presAssocID="{80F32157-050F-495C-9EE7-B5C4E9562D80}" presName="level2Shape" presStyleLbl="node2" presStyleIdx="0" presStyleCnt="5" custScaleY="185802"/>
      <dgm:spPr/>
      <dgm:t>
        <a:bodyPr/>
        <a:lstStyle/>
        <a:p>
          <a:endParaRPr lang="en-US"/>
        </a:p>
      </dgm:t>
    </dgm:pt>
    <dgm:pt modelId="{CC79032B-2560-41B3-A2D1-17E3E2245F34}" type="pres">
      <dgm:prSet presAssocID="{80F32157-050F-495C-9EE7-B5C4E9562D80}" presName="hierChild3" presStyleCnt="0"/>
      <dgm:spPr/>
    </dgm:pt>
    <dgm:pt modelId="{6032EDEE-B630-4D24-82BE-8A61F034BB30}" type="pres">
      <dgm:prSet presAssocID="{4F064DF9-13F3-4382-B5F1-82E21CF94CFB}" presName="Name19" presStyleLbl="parChTrans1D2" presStyleIdx="1" presStyleCnt="5"/>
      <dgm:spPr/>
      <dgm:t>
        <a:bodyPr/>
        <a:lstStyle/>
        <a:p>
          <a:endParaRPr lang="en-US"/>
        </a:p>
      </dgm:t>
    </dgm:pt>
    <dgm:pt modelId="{530C8AF2-AEDD-46A9-96CD-3EAB59201438}" type="pres">
      <dgm:prSet presAssocID="{B37F60DE-9A8A-421C-889E-7FA92BA80944}" presName="Name21" presStyleCnt="0"/>
      <dgm:spPr/>
    </dgm:pt>
    <dgm:pt modelId="{87BDE21F-5881-469E-916A-69DDCBDAFDB8}" type="pres">
      <dgm:prSet presAssocID="{B37F60DE-9A8A-421C-889E-7FA92BA80944}" presName="level2Shape" presStyleLbl="node2" presStyleIdx="1" presStyleCnt="5" custScaleY="185802"/>
      <dgm:spPr/>
      <dgm:t>
        <a:bodyPr/>
        <a:lstStyle/>
        <a:p>
          <a:endParaRPr lang="en-US"/>
        </a:p>
      </dgm:t>
    </dgm:pt>
    <dgm:pt modelId="{0C9854C3-901F-40D0-86D8-0ABA3845063E}" type="pres">
      <dgm:prSet presAssocID="{B37F60DE-9A8A-421C-889E-7FA92BA80944}" presName="hierChild3" presStyleCnt="0"/>
      <dgm:spPr/>
    </dgm:pt>
    <dgm:pt modelId="{A471CB19-1B2A-4179-AF0C-2D44D53101E4}" type="pres">
      <dgm:prSet presAssocID="{3664C1C3-3EBB-484F-AC5B-8196F8B41C88}" presName="Name19" presStyleLbl="parChTrans1D2" presStyleIdx="2" presStyleCnt="5"/>
      <dgm:spPr/>
      <dgm:t>
        <a:bodyPr/>
        <a:lstStyle/>
        <a:p>
          <a:endParaRPr lang="en-US"/>
        </a:p>
      </dgm:t>
    </dgm:pt>
    <dgm:pt modelId="{D890AAA2-518E-4B84-AA00-9E63263D85E4}" type="pres">
      <dgm:prSet presAssocID="{91774524-4B8E-476D-A29D-F5D98435F6E8}" presName="Name21" presStyleCnt="0"/>
      <dgm:spPr/>
    </dgm:pt>
    <dgm:pt modelId="{51D70F62-7B08-4C01-B3BB-A22FE6EB89BA}" type="pres">
      <dgm:prSet presAssocID="{91774524-4B8E-476D-A29D-F5D98435F6E8}" presName="level2Shape" presStyleLbl="node2" presStyleIdx="2" presStyleCnt="5" custScaleY="185802"/>
      <dgm:spPr/>
      <dgm:t>
        <a:bodyPr/>
        <a:lstStyle/>
        <a:p>
          <a:endParaRPr lang="en-US"/>
        </a:p>
      </dgm:t>
    </dgm:pt>
    <dgm:pt modelId="{4BA928A9-8D29-4B2D-BB90-EEB9934CFFD2}" type="pres">
      <dgm:prSet presAssocID="{91774524-4B8E-476D-A29D-F5D98435F6E8}" presName="hierChild3" presStyleCnt="0"/>
      <dgm:spPr/>
    </dgm:pt>
    <dgm:pt modelId="{0353FE31-D35F-40A7-BCC0-9736A11088F4}" type="pres">
      <dgm:prSet presAssocID="{5A7191CB-8F7C-47AE-BBDA-5B637C1A8D19}" presName="Name19" presStyleLbl="parChTrans1D2" presStyleIdx="3" presStyleCnt="5"/>
      <dgm:spPr/>
      <dgm:t>
        <a:bodyPr/>
        <a:lstStyle/>
        <a:p>
          <a:endParaRPr lang="en-US"/>
        </a:p>
      </dgm:t>
    </dgm:pt>
    <dgm:pt modelId="{0219CC9A-377D-4E8D-98BE-F54BDB903FED}" type="pres">
      <dgm:prSet presAssocID="{4040AA05-6B8D-48A6-955C-859AFE4C407C}" presName="Name21" presStyleCnt="0"/>
      <dgm:spPr/>
    </dgm:pt>
    <dgm:pt modelId="{4F597B80-94D3-49D8-89BF-BAF8D658A6D0}" type="pres">
      <dgm:prSet presAssocID="{4040AA05-6B8D-48A6-955C-859AFE4C407C}" presName="level2Shape" presStyleLbl="node2" presStyleIdx="3" presStyleCnt="5" custScaleY="181530"/>
      <dgm:spPr/>
      <dgm:t>
        <a:bodyPr/>
        <a:lstStyle/>
        <a:p>
          <a:endParaRPr lang="en-US"/>
        </a:p>
      </dgm:t>
    </dgm:pt>
    <dgm:pt modelId="{5473DF8B-ED20-4A69-BC97-76851145C70B}" type="pres">
      <dgm:prSet presAssocID="{4040AA05-6B8D-48A6-955C-859AFE4C407C}" presName="hierChild3" presStyleCnt="0"/>
      <dgm:spPr/>
    </dgm:pt>
    <dgm:pt modelId="{43FEB0C2-8AA9-4A99-BE5A-B790C161BF38}" type="pres">
      <dgm:prSet presAssocID="{0EA488FC-0651-4914-9C30-8BB1DAD0FD6F}" presName="Name19" presStyleLbl="parChTrans1D2" presStyleIdx="4" presStyleCnt="5"/>
      <dgm:spPr/>
      <dgm:t>
        <a:bodyPr/>
        <a:lstStyle/>
        <a:p>
          <a:endParaRPr lang="en-US"/>
        </a:p>
      </dgm:t>
    </dgm:pt>
    <dgm:pt modelId="{6B1CB5CF-B589-478B-818F-822F08301083}" type="pres">
      <dgm:prSet presAssocID="{23683D99-DBD8-4379-8143-A3C28C7EF7E7}" presName="Name21" presStyleCnt="0"/>
      <dgm:spPr/>
    </dgm:pt>
    <dgm:pt modelId="{216943D0-0446-4BB1-A2D9-F59B105B63FB}" type="pres">
      <dgm:prSet presAssocID="{23683D99-DBD8-4379-8143-A3C28C7EF7E7}" presName="level2Shape" presStyleLbl="node2" presStyleIdx="4" presStyleCnt="5" custScaleY="173389"/>
      <dgm:spPr/>
      <dgm:t>
        <a:bodyPr/>
        <a:lstStyle/>
        <a:p>
          <a:endParaRPr lang="en-US"/>
        </a:p>
      </dgm:t>
    </dgm:pt>
    <dgm:pt modelId="{DEA2BEE1-2F28-4182-BFE5-F4CD9D937D05}" type="pres">
      <dgm:prSet presAssocID="{23683D99-DBD8-4379-8143-A3C28C7EF7E7}" presName="hierChild3" presStyleCnt="0"/>
      <dgm:spPr/>
    </dgm:pt>
    <dgm:pt modelId="{D5747E9F-DA50-4FA7-B7EB-98BB5FFF5CA3}" type="pres">
      <dgm:prSet presAssocID="{7B522617-39D8-47AA-9A95-610C064A9AA9}" presName="bgShapesFlow" presStyleCnt="0"/>
      <dgm:spPr/>
    </dgm:pt>
  </dgm:ptLst>
  <dgm:cxnLst>
    <dgm:cxn modelId="{E9EF098F-D138-42E4-8D0C-64BEB84A1D92}" type="presOf" srcId="{B37F60DE-9A8A-421C-889E-7FA92BA80944}" destId="{87BDE21F-5881-469E-916A-69DDCBDAFDB8}" srcOrd="0" destOrd="0" presId="urn:microsoft.com/office/officeart/2005/8/layout/hierarchy6"/>
    <dgm:cxn modelId="{6AC2EBC5-2057-42E8-BD28-AECF2E505D76}" type="presOf" srcId="{5A7191CB-8F7C-47AE-BBDA-5B637C1A8D19}" destId="{0353FE31-D35F-40A7-BCC0-9736A11088F4}" srcOrd="0" destOrd="0" presId="urn:microsoft.com/office/officeart/2005/8/layout/hierarchy6"/>
    <dgm:cxn modelId="{5D59983E-CCAB-4DD8-920E-747688A67BD9}" srcId="{9F55568B-E806-476F-B561-F7C4A9C215CF}" destId="{91774524-4B8E-476D-A29D-F5D98435F6E8}" srcOrd="2" destOrd="0" parTransId="{3664C1C3-3EBB-484F-AC5B-8196F8B41C88}" sibTransId="{9EE0F5D6-7C97-46D5-ADE3-D3676283D92B}"/>
    <dgm:cxn modelId="{30C1FC32-B4AE-4C83-AE90-521C60A39557}" srcId="{9F55568B-E806-476F-B561-F7C4A9C215CF}" destId="{4040AA05-6B8D-48A6-955C-859AFE4C407C}" srcOrd="3" destOrd="0" parTransId="{5A7191CB-8F7C-47AE-BBDA-5B637C1A8D19}" sibTransId="{DFFF8A32-31D8-4CF1-9246-5A5503B157F5}"/>
    <dgm:cxn modelId="{3871BC81-749E-41FE-8117-0F2D7D37A4B0}" type="presOf" srcId="{80F32157-050F-495C-9EE7-B5C4E9562D80}" destId="{56414D16-A3B6-4843-9842-8F6CFF4173A7}" srcOrd="0" destOrd="0" presId="urn:microsoft.com/office/officeart/2005/8/layout/hierarchy6"/>
    <dgm:cxn modelId="{25ADB457-7A05-48B0-AC8F-A63BE4A10D95}" srcId="{9F55568B-E806-476F-B561-F7C4A9C215CF}" destId="{B37F60DE-9A8A-421C-889E-7FA92BA80944}" srcOrd="1" destOrd="0" parTransId="{4F064DF9-13F3-4382-B5F1-82E21CF94CFB}" sibTransId="{E945766F-B3DD-4B8C-8533-4D2E20225A5F}"/>
    <dgm:cxn modelId="{F0FC1677-671F-4DFF-BD03-4A8297B2C337}" type="presOf" srcId="{23683D99-DBD8-4379-8143-A3C28C7EF7E7}" destId="{216943D0-0446-4BB1-A2D9-F59B105B63FB}" srcOrd="0" destOrd="0" presId="urn:microsoft.com/office/officeart/2005/8/layout/hierarchy6"/>
    <dgm:cxn modelId="{7C579DE0-3736-471A-B7C1-71B9155886E0}" type="presOf" srcId="{7B522617-39D8-47AA-9A95-610C064A9AA9}" destId="{5EB2526D-AF63-4EB7-91FE-D553AC91926B}" srcOrd="0" destOrd="0" presId="urn:microsoft.com/office/officeart/2005/8/layout/hierarchy6"/>
    <dgm:cxn modelId="{788C59EC-F224-4D9D-B943-C303D9790865}" type="presOf" srcId="{4040AA05-6B8D-48A6-955C-859AFE4C407C}" destId="{4F597B80-94D3-49D8-89BF-BAF8D658A6D0}" srcOrd="0" destOrd="0" presId="urn:microsoft.com/office/officeart/2005/8/layout/hierarchy6"/>
    <dgm:cxn modelId="{53A5637F-0286-484C-800C-CD6FD52670FE}" type="presOf" srcId="{3664C1C3-3EBB-484F-AC5B-8196F8B41C88}" destId="{A471CB19-1B2A-4179-AF0C-2D44D53101E4}" srcOrd="0" destOrd="0" presId="urn:microsoft.com/office/officeart/2005/8/layout/hierarchy6"/>
    <dgm:cxn modelId="{CE66D8A0-17DF-48C0-B6D3-F41EA11C9FF2}" srcId="{7B522617-39D8-47AA-9A95-610C064A9AA9}" destId="{9F55568B-E806-476F-B561-F7C4A9C215CF}" srcOrd="0" destOrd="0" parTransId="{0C858552-73C2-4436-AC34-E07F7348B95D}" sibTransId="{DDD6A6FA-7CBB-4D83-AC40-5AF201CC38AF}"/>
    <dgm:cxn modelId="{BD774C78-F77D-4059-858E-0FAAE35EC6DA}" srcId="{9F55568B-E806-476F-B561-F7C4A9C215CF}" destId="{23683D99-DBD8-4379-8143-A3C28C7EF7E7}" srcOrd="4" destOrd="0" parTransId="{0EA488FC-0651-4914-9C30-8BB1DAD0FD6F}" sibTransId="{540653BA-188F-4A34-9CBA-01DE203B473A}"/>
    <dgm:cxn modelId="{9B57AD8A-1AF2-4375-A829-5F0A37713AA0}" type="presOf" srcId="{0EA488FC-0651-4914-9C30-8BB1DAD0FD6F}" destId="{43FEB0C2-8AA9-4A99-BE5A-B790C161BF38}" srcOrd="0" destOrd="0" presId="urn:microsoft.com/office/officeart/2005/8/layout/hierarchy6"/>
    <dgm:cxn modelId="{2297CEB4-7474-4EDC-8099-6A525820F6D9}" type="presOf" srcId="{4F064DF9-13F3-4382-B5F1-82E21CF94CFB}" destId="{6032EDEE-B630-4D24-82BE-8A61F034BB30}" srcOrd="0" destOrd="0" presId="urn:microsoft.com/office/officeart/2005/8/layout/hierarchy6"/>
    <dgm:cxn modelId="{323F383D-5CC5-4248-93E1-2CFC7B676BCE}" type="presOf" srcId="{5349C9A0-75FA-4ABF-99EC-6DF7B05DE810}" destId="{28252780-16BB-4E9C-9679-854A670E3A0A}" srcOrd="0" destOrd="0" presId="urn:microsoft.com/office/officeart/2005/8/layout/hierarchy6"/>
    <dgm:cxn modelId="{4709DE58-FD07-4FD0-94B0-C16CFE4B3AD4}" type="presOf" srcId="{91774524-4B8E-476D-A29D-F5D98435F6E8}" destId="{51D70F62-7B08-4C01-B3BB-A22FE6EB89BA}" srcOrd="0" destOrd="0" presId="urn:microsoft.com/office/officeart/2005/8/layout/hierarchy6"/>
    <dgm:cxn modelId="{F3559E71-A699-4667-9B04-BA9BD631672D}" type="presOf" srcId="{9F55568B-E806-476F-B561-F7C4A9C215CF}" destId="{3DA3D47D-2FD2-4FBB-8C0A-FB9784259FE2}" srcOrd="0" destOrd="0" presId="urn:microsoft.com/office/officeart/2005/8/layout/hierarchy6"/>
    <dgm:cxn modelId="{253050C9-B9B6-4661-B614-15BCD63BA77A}" srcId="{9F55568B-E806-476F-B561-F7C4A9C215CF}" destId="{80F32157-050F-495C-9EE7-B5C4E9562D80}" srcOrd="0" destOrd="0" parTransId="{5349C9A0-75FA-4ABF-99EC-6DF7B05DE810}" sibTransId="{AAF85C97-36FE-4285-8099-F4B113DDB1BB}"/>
    <dgm:cxn modelId="{E4D4798D-90CB-4802-B7EB-F79EEDD290C2}" type="presParOf" srcId="{5EB2526D-AF63-4EB7-91FE-D553AC91926B}" destId="{21A8B611-89CB-4518-8D7E-754814ECCC08}" srcOrd="0" destOrd="0" presId="urn:microsoft.com/office/officeart/2005/8/layout/hierarchy6"/>
    <dgm:cxn modelId="{BE157220-3566-47FB-8DC7-FE136D38D704}" type="presParOf" srcId="{21A8B611-89CB-4518-8D7E-754814ECCC08}" destId="{F25C2027-CC8D-474A-B894-EE785C7D0E22}" srcOrd="0" destOrd="0" presId="urn:microsoft.com/office/officeart/2005/8/layout/hierarchy6"/>
    <dgm:cxn modelId="{0A6A98EF-FFC7-4688-98C0-738F0BEFC16A}" type="presParOf" srcId="{F25C2027-CC8D-474A-B894-EE785C7D0E22}" destId="{1C69E66E-0BC4-4CD7-9ABD-4A10BDE2D4D5}" srcOrd="0" destOrd="0" presId="urn:microsoft.com/office/officeart/2005/8/layout/hierarchy6"/>
    <dgm:cxn modelId="{2BF4ADDA-3E00-4CB7-B327-C22DBE8D0D54}" type="presParOf" srcId="{1C69E66E-0BC4-4CD7-9ABD-4A10BDE2D4D5}" destId="{3DA3D47D-2FD2-4FBB-8C0A-FB9784259FE2}" srcOrd="0" destOrd="0" presId="urn:microsoft.com/office/officeart/2005/8/layout/hierarchy6"/>
    <dgm:cxn modelId="{0042FFE9-1C3F-429E-A856-8A4A2FE0BDED}" type="presParOf" srcId="{1C69E66E-0BC4-4CD7-9ABD-4A10BDE2D4D5}" destId="{605D5194-C7EA-43B9-A2A9-8B677A2AF7C9}" srcOrd="1" destOrd="0" presId="urn:microsoft.com/office/officeart/2005/8/layout/hierarchy6"/>
    <dgm:cxn modelId="{E1C75284-177F-4CE7-99BA-0EA996ED0F70}" type="presParOf" srcId="{605D5194-C7EA-43B9-A2A9-8B677A2AF7C9}" destId="{28252780-16BB-4E9C-9679-854A670E3A0A}" srcOrd="0" destOrd="0" presId="urn:microsoft.com/office/officeart/2005/8/layout/hierarchy6"/>
    <dgm:cxn modelId="{ED1311AA-04B0-43EB-962A-1CEB13A80B71}" type="presParOf" srcId="{605D5194-C7EA-43B9-A2A9-8B677A2AF7C9}" destId="{378A0B02-E9A8-43A1-B924-703D575B8C7F}" srcOrd="1" destOrd="0" presId="urn:microsoft.com/office/officeart/2005/8/layout/hierarchy6"/>
    <dgm:cxn modelId="{A4D57A38-AE59-4588-8095-28EFADAB5858}" type="presParOf" srcId="{378A0B02-E9A8-43A1-B924-703D575B8C7F}" destId="{56414D16-A3B6-4843-9842-8F6CFF4173A7}" srcOrd="0" destOrd="0" presId="urn:microsoft.com/office/officeart/2005/8/layout/hierarchy6"/>
    <dgm:cxn modelId="{BB5AF74E-1720-4AFD-804C-0945ABA25FA0}" type="presParOf" srcId="{378A0B02-E9A8-43A1-B924-703D575B8C7F}" destId="{CC79032B-2560-41B3-A2D1-17E3E2245F34}" srcOrd="1" destOrd="0" presId="urn:microsoft.com/office/officeart/2005/8/layout/hierarchy6"/>
    <dgm:cxn modelId="{9BC6C87B-D23E-4660-9515-ED3749EA0EB0}" type="presParOf" srcId="{605D5194-C7EA-43B9-A2A9-8B677A2AF7C9}" destId="{6032EDEE-B630-4D24-82BE-8A61F034BB30}" srcOrd="2" destOrd="0" presId="urn:microsoft.com/office/officeart/2005/8/layout/hierarchy6"/>
    <dgm:cxn modelId="{82B24218-8D28-45D8-B6DB-4F742BCDEB88}" type="presParOf" srcId="{605D5194-C7EA-43B9-A2A9-8B677A2AF7C9}" destId="{530C8AF2-AEDD-46A9-96CD-3EAB59201438}" srcOrd="3" destOrd="0" presId="urn:microsoft.com/office/officeart/2005/8/layout/hierarchy6"/>
    <dgm:cxn modelId="{68BDA66B-F63B-4268-A1F7-D14B3E319436}" type="presParOf" srcId="{530C8AF2-AEDD-46A9-96CD-3EAB59201438}" destId="{87BDE21F-5881-469E-916A-69DDCBDAFDB8}" srcOrd="0" destOrd="0" presId="urn:microsoft.com/office/officeart/2005/8/layout/hierarchy6"/>
    <dgm:cxn modelId="{50D27F26-4213-4453-B1B7-F1650724560E}" type="presParOf" srcId="{530C8AF2-AEDD-46A9-96CD-3EAB59201438}" destId="{0C9854C3-901F-40D0-86D8-0ABA3845063E}" srcOrd="1" destOrd="0" presId="urn:microsoft.com/office/officeart/2005/8/layout/hierarchy6"/>
    <dgm:cxn modelId="{BFF85DD7-9D93-4640-8264-A62017B79A73}" type="presParOf" srcId="{605D5194-C7EA-43B9-A2A9-8B677A2AF7C9}" destId="{A471CB19-1B2A-4179-AF0C-2D44D53101E4}" srcOrd="4" destOrd="0" presId="urn:microsoft.com/office/officeart/2005/8/layout/hierarchy6"/>
    <dgm:cxn modelId="{C0704844-0EAB-46C3-9300-AAF3EE4A99B9}" type="presParOf" srcId="{605D5194-C7EA-43B9-A2A9-8B677A2AF7C9}" destId="{D890AAA2-518E-4B84-AA00-9E63263D85E4}" srcOrd="5" destOrd="0" presId="urn:microsoft.com/office/officeart/2005/8/layout/hierarchy6"/>
    <dgm:cxn modelId="{DF37C3FC-491F-4743-85A0-FCE6ACDCCD30}" type="presParOf" srcId="{D890AAA2-518E-4B84-AA00-9E63263D85E4}" destId="{51D70F62-7B08-4C01-B3BB-A22FE6EB89BA}" srcOrd="0" destOrd="0" presId="urn:microsoft.com/office/officeart/2005/8/layout/hierarchy6"/>
    <dgm:cxn modelId="{3DB17E70-F2D8-4D5A-84A1-F7D019BE51A6}" type="presParOf" srcId="{D890AAA2-518E-4B84-AA00-9E63263D85E4}" destId="{4BA928A9-8D29-4B2D-BB90-EEB9934CFFD2}" srcOrd="1" destOrd="0" presId="urn:microsoft.com/office/officeart/2005/8/layout/hierarchy6"/>
    <dgm:cxn modelId="{4EF22E69-FAE6-46C0-A0AA-16900B06F125}" type="presParOf" srcId="{605D5194-C7EA-43B9-A2A9-8B677A2AF7C9}" destId="{0353FE31-D35F-40A7-BCC0-9736A11088F4}" srcOrd="6" destOrd="0" presId="urn:microsoft.com/office/officeart/2005/8/layout/hierarchy6"/>
    <dgm:cxn modelId="{47FEEE29-B624-4A21-9481-7C1E72BA24C8}" type="presParOf" srcId="{605D5194-C7EA-43B9-A2A9-8B677A2AF7C9}" destId="{0219CC9A-377D-4E8D-98BE-F54BDB903FED}" srcOrd="7" destOrd="0" presId="urn:microsoft.com/office/officeart/2005/8/layout/hierarchy6"/>
    <dgm:cxn modelId="{7BED5E8C-29C6-431B-ADDA-F28B93B56AB4}" type="presParOf" srcId="{0219CC9A-377D-4E8D-98BE-F54BDB903FED}" destId="{4F597B80-94D3-49D8-89BF-BAF8D658A6D0}" srcOrd="0" destOrd="0" presId="urn:microsoft.com/office/officeart/2005/8/layout/hierarchy6"/>
    <dgm:cxn modelId="{8F6959A7-C887-42EF-A2DD-04A63AEEB34B}" type="presParOf" srcId="{0219CC9A-377D-4E8D-98BE-F54BDB903FED}" destId="{5473DF8B-ED20-4A69-BC97-76851145C70B}" srcOrd="1" destOrd="0" presId="urn:microsoft.com/office/officeart/2005/8/layout/hierarchy6"/>
    <dgm:cxn modelId="{C0E6FDDB-39DA-42BD-ABD4-CE70E61580E2}" type="presParOf" srcId="{605D5194-C7EA-43B9-A2A9-8B677A2AF7C9}" destId="{43FEB0C2-8AA9-4A99-BE5A-B790C161BF38}" srcOrd="8" destOrd="0" presId="urn:microsoft.com/office/officeart/2005/8/layout/hierarchy6"/>
    <dgm:cxn modelId="{C60EC338-40E5-4AA4-B5A7-489E79372C8D}" type="presParOf" srcId="{605D5194-C7EA-43B9-A2A9-8B677A2AF7C9}" destId="{6B1CB5CF-B589-478B-818F-822F08301083}" srcOrd="9" destOrd="0" presId="urn:microsoft.com/office/officeart/2005/8/layout/hierarchy6"/>
    <dgm:cxn modelId="{66F1DA0F-D081-47F5-85DA-42177A4219BA}" type="presParOf" srcId="{6B1CB5CF-B589-478B-818F-822F08301083}" destId="{216943D0-0446-4BB1-A2D9-F59B105B63FB}" srcOrd="0" destOrd="0" presId="urn:microsoft.com/office/officeart/2005/8/layout/hierarchy6"/>
    <dgm:cxn modelId="{78B2AE10-EA09-44E3-B904-AAB53A4D4405}" type="presParOf" srcId="{6B1CB5CF-B589-478B-818F-822F08301083}" destId="{DEA2BEE1-2F28-4182-BFE5-F4CD9D937D05}" srcOrd="1" destOrd="0" presId="urn:microsoft.com/office/officeart/2005/8/layout/hierarchy6"/>
    <dgm:cxn modelId="{E084765D-87AE-4DA3-B4DA-27B8B5700F47}" type="presParOf" srcId="{5EB2526D-AF63-4EB7-91FE-D553AC91926B}" destId="{D5747E9F-DA50-4FA7-B7EB-98BB5FFF5CA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8288D7-D44F-7B4C-812A-002C5FB24C58}">
      <dsp:nvSpPr>
        <dsp:cNvPr id="0" name=""/>
        <dsp:cNvSpPr/>
      </dsp:nvSpPr>
      <dsp:spPr>
        <a:xfrm>
          <a:off x="927316" y="866254"/>
          <a:ext cx="1894633" cy="16561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400974" y="866254"/>
        <a:ext cx="1420975" cy="1656148"/>
      </dsp:txXfrm>
    </dsp:sp>
    <dsp:sp modelId="{74B774AF-F652-6347-AD36-11E3BFD63FF2}">
      <dsp:nvSpPr>
        <dsp:cNvPr id="0" name=""/>
        <dsp:cNvSpPr/>
      </dsp:nvSpPr>
      <dsp:spPr>
        <a:xfrm>
          <a:off x="495064" y="1095994"/>
          <a:ext cx="1849863" cy="1196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Ministries </a:t>
          </a:r>
          <a:endParaRPr lang="en-US" sz="2000" kern="1200" dirty="0"/>
        </a:p>
      </dsp:txBody>
      <dsp:txXfrm>
        <a:off x="495064" y="1095994"/>
        <a:ext cx="1849863" cy="1196669"/>
      </dsp:txXfrm>
    </dsp:sp>
    <dsp:sp modelId="{919627CE-9A70-4341-B5E7-EE39B1AB21D0}">
      <dsp:nvSpPr>
        <dsp:cNvPr id="0" name=""/>
        <dsp:cNvSpPr/>
      </dsp:nvSpPr>
      <dsp:spPr>
        <a:xfrm>
          <a:off x="3822751" y="866254"/>
          <a:ext cx="1894633" cy="16561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-842716"/>
            <a:satOff val="-13153"/>
            <a:lumOff val="-715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4296410" y="866254"/>
        <a:ext cx="1420975" cy="1656148"/>
      </dsp:txXfrm>
    </dsp:sp>
    <dsp:sp modelId="{879D1837-4343-D94E-859F-9699B3C6AE04}">
      <dsp:nvSpPr>
        <dsp:cNvPr id="0" name=""/>
        <dsp:cNvSpPr/>
      </dsp:nvSpPr>
      <dsp:spPr>
        <a:xfrm>
          <a:off x="3429331" y="1081746"/>
          <a:ext cx="1764775" cy="1225164"/>
        </a:xfrm>
        <a:prstGeom prst="ellipse">
          <a:avLst/>
        </a:prstGeom>
        <a:solidFill>
          <a:schemeClr val="accent3">
            <a:hueOff val="-758699"/>
            <a:satOff val="-7874"/>
            <a:lumOff val="9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Ministry of Economy </a:t>
          </a:r>
          <a:endParaRPr lang="en-US" sz="2000" kern="1200" dirty="0"/>
        </a:p>
      </dsp:txBody>
      <dsp:txXfrm>
        <a:off x="3429331" y="1081746"/>
        <a:ext cx="1764775" cy="1225164"/>
      </dsp:txXfrm>
    </dsp:sp>
    <dsp:sp modelId="{0BAC6F52-F7D2-854F-A459-A06084A93F48}">
      <dsp:nvSpPr>
        <dsp:cNvPr id="0" name=""/>
        <dsp:cNvSpPr/>
      </dsp:nvSpPr>
      <dsp:spPr>
        <a:xfrm>
          <a:off x="5916179" y="866254"/>
          <a:ext cx="2681190" cy="16561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-1685432"/>
            <a:satOff val="-26307"/>
            <a:lumOff val="-143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President office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CEO Office </a:t>
          </a:r>
          <a:endParaRPr lang="en-US" sz="1400" kern="1200" dirty="0"/>
        </a:p>
      </dsp:txBody>
      <dsp:txXfrm>
        <a:off x="6586477" y="866254"/>
        <a:ext cx="2010892" cy="1656148"/>
      </dsp:txXfrm>
    </dsp:sp>
    <dsp:sp modelId="{98D8DA5F-BCBA-8141-960F-D0FBB6B93E7F}">
      <dsp:nvSpPr>
        <dsp:cNvPr id="0" name=""/>
        <dsp:cNvSpPr/>
      </dsp:nvSpPr>
      <dsp:spPr>
        <a:xfrm>
          <a:off x="5726053" y="1220670"/>
          <a:ext cx="947316" cy="947316"/>
        </a:xfrm>
        <a:prstGeom prst="ellipse">
          <a:avLst/>
        </a:prstGeom>
        <a:solidFill>
          <a:schemeClr val="accent3">
            <a:hueOff val="-1517399"/>
            <a:satOff val="-15748"/>
            <a:lumOff val="19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High Level </a:t>
          </a:r>
          <a:endParaRPr lang="en-US" sz="1900" kern="1200" dirty="0"/>
        </a:p>
      </dsp:txBody>
      <dsp:txXfrm>
        <a:off x="5726053" y="1220670"/>
        <a:ext cx="947316" cy="9473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972049-EF8A-A148-8DED-F07F5F39C072}">
      <dsp:nvSpPr>
        <dsp:cNvPr id="0" name=""/>
        <dsp:cNvSpPr/>
      </dsp:nvSpPr>
      <dsp:spPr>
        <a:xfrm>
          <a:off x="3609" y="473"/>
          <a:ext cx="7709618" cy="1040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President and CEO Offices </a:t>
          </a:r>
          <a:endParaRPr lang="en-US" sz="4400" kern="1200" dirty="0"/>
        </a:p>
      </dsp:txBody>
      <dsp:txXfrm>
        <a:off x="3609" y="473"/>
        <a:ext cx="7709618" cy="1040754"/>
      </dsp:txXfrm>
    </dsp:sp>
    <dsp:sp modelId="{7BECC520-3024-5348-A60A-651F0244D6B9}">
      <dsp:nvSpPr>
        <dsp:cNvPr id="0" name=""/>
        <dsp:cNvSpPr/>
      </dsp:nvSpPr>
      <dsp:spPr>
        <a:xfrm>
          <a:off x="3609" y="1173951"/>
          <a:ext cx="7709618" cy="1040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Ministry of Economy </a:t>
          </a:r>
          <a:endParaRPr lang="en-US" sz="4400" kern="1200" dirty="0"/>
        </a:p>
      </dsp:txBody>
      <dsp:txXfrm>
        <a:off x="3609" y="1173951"/>
        <a:ext cx="7709618" cy="1040754"/>
      </dsp:txXfrm>
    </dsp:sp>
    <dsp:sp modelId="{05A05996-7AA3-A847-A8D2-D69EBD7A182B}">
      <dsp:nvSpPr>
        <dsp:cNvPr id="0" name=""/>
        <dsp:cNvSpPr/>
      </dsp:nvSpPr>
      <dsp:spPr>
        <a:xfrm>
          <a:off x="3609" y="2347429"/>
          <a:ext cx="3775523" cy="1040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National coordination Committee </a:t>
          </a:r>
          <a:endParaRPr lang="en-US" sz="2600" kern="1200" dirty="0"/>
        </a:p>
      </dsp:txBody>
      <dsp:txXfrm>
        <a:off x="3609" y="2347429"/>
        <a:ext cx="3775523" cy="1040754"/>
      </dsp:txXfrm>
    </dsp:sp>
    <dsp:sp modelId="{4FED305B-8888-494A-9754-7BF5FDD60726}">
      <dsp:nvSpPr>
        <dsp:cNvPr id="0" name=""/>
        <dsp:cNvSpPr/>
      </dsp:nvSpPr>
      <dsp:spPr>
        <a:xfrm>
          <a:off x="3937704" y="2347429"/>
          <a:ext cx="3775523" cy="1040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National Technical </a:t>
          </a:r>
          <a:endParaRPr lang="en-US" sz="2600" kern="1200" dirty="0"/>
        </a:p>
      </dsp:txBody>
      <dsp:txXfrm>
        <a:off x="3937704" y="2347429"/>
        <a:ext cx="3775523" cy="10407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Country Presentation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0000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AFGHANISTAN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83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Coordination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Overall coordination of SDGs doing by Ministry of Economy </a:t>
            </a:r>
          </a:p>
          <a:p>
            <a:r>
              <a:rPr lang="en-US" dirty="0" smtClean="0"/>
              <a:t>CSO collect data on SDGs’ indicators</a:t>
            </a:r>
          </a:p>
          <a:p>
            <a:r>
              <a:rPr lang="en-US" dirty="0"/>
              <a:t>Ministry of </a:t>
            </a:r>
            <a:r>
              <a:rPr lang="en-US" dirty="0" smtClean="0"/>
              <a:t>Economy monitor the  progress of implementation of the goals and targets by using CSO data</a:t>
            </a:r>
          </a:p>
          <a:p>
            <a:r>
              <a:rPr lang="en-US" dirty="0" smtClean="0"/>
              <a:t>Line ministries are responsible of achieving the goals  and targets of SDGs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788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</a:t>
            </a:r>
            <a:r>
              <a:rPr lang="en-US" dirty="0" smtClean="0"/>
              <a:t>Mechanism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CSO conducting surveys as below:</a:t>
            </a:r>
          </a:p>
          <a:p>
            <a:pPr lvl="1"/>
            <a:r>
              <a:rPr lang="en-US" dirty="0" smtClean="0"/>
              <a:t>Afghanistan Living Condition Survey (ALCS)</a:t>
            </a:r>
          </a:p>
          <a:p>
            <a:pPr lvl="1"/>
            <a:r>
              <a:rPr lang="en-US" dirty="0" smtClean="0"/>
              <a:t>Demography and Health Survey (DHS)</a:t>
            </a:r>
          </a:p>
          <a:p>
            <a:pPr lvl="1"/>
            <a:r>
              <a:rPr lang="en-US" dirty="0" smtClean="0"/>
              <a:t>Business Establishment Survey</a:t>
            </a:r>
          </a:p>
          <a:p>
            <a:pPr lvl="1"/>
            <a:r>
              <a:rPr lang="en-US" dirty="0" smtClean="0"/>
              <a:t>Socio-Demographic and Economic Survey (SDES)</a:t>
            </a:r>
          </a:p>
          <a:p>
            <a:pPr lvl="1"/>
            <a:r>
              <a:rPr lang="en-US" dirty="0" smtClean="0"/>
              <a:t>Men and Women Participation in Decision Making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51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5425721"/>
              </p:ext>
            </p:extLst>
          </p:nvPr>
        </p:nvGraphicFramePr>
        <p:xfrm>
          <a:off x="456406" y="263236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GB" sz="3200" b="1" dirty="0" smtClean="0">
                <a:solidFill>
                  <a:schemeClr val="bg1"/>
                </a:solidFill>
              </a:rPr>
              <a:t>SDGs indicators covered by surveys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9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 smtClean="0"/>
              <a:t>SDGs indicators covered </a:t>
            </a:r>
            <a:r>
              <a:rPr lang="en-US" sz="3600" dirty="0"/>
              <a:t>by ALCS </a:t>
            </a:r>
            <a:r>
              <a:rPr lang="en-US" sz="3600" dirty="0" smtClean="0"/>
              <a:t>2016, DHS 2015 and BES 2015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Proportion of population below international poverty line disaggregated by sex and age group and employment status </a:t>
            </a:r>
          </a:p>
          <a:p>
            <a:r>
              <a:rPr lang="en-US" sz="1800" dirty="0"/>
              <a:t>Proportion of population living below national poverty line, disaggregated by sex and age </a:t>
            </a:r>
            <a:r>
              <a:rPr lang="en-US" sz="1800" dirty="0" smtClean="0"/>
              <a:t>group</a:t>
            </a:r>
          </a:p>
          <a:p>
            <a:r>
              <a:rPr lang="en-US" sz="1800" dirty="0"/>
              <a:t>Prevalence of undernourishment</a:t>
            </a:r>
          </a:p>
          <a:p>
            <a:r>
              <a:rPr lang="en-US" sz="1800" dirty="0"/>
              <a:t>Prevalence of population with moderate or severe food </a:t>
            </a:r>
            <a:r>
              <a:rPr lang="en-US" sz="1800" dirty="0" smtClean="0"/>
              <a:t>insecurity</a:t>
            </a:r>
            <a:endParaRPr lang="en-US" sz="1800" dirty="0"/>
          </a:p>
          <a:p>
            <a:r>
              <a:rPr lang="en-US" sz="1800" dirty="0"/>
              <a:t>Percentage of population using safely managed drinking water </a:t>
            </a:r>
            <a:r>
              <a:rPr lang="en-US" sz="1800" dirty="0" smtClean="0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xmlns="" val="876338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SDGs indicators covered by ALCS 2016, DHS 2015 and BES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Percentage of population using safely managed sanitation services</a:t>
            </a:r>
          </a:p>
          <a:p>
            <a:r>
              <a:rPr lang="en-US" dirty="0"/>
              <a:t>Percentage of wastewater safely treated , disaggregated by economic activity</a:t>
            </a:r>
          </a:p>
          <a:p>
            <a:r>
              <a:rPr lang="en-US" dirty="0"/>
              <a:t>And some other indicators such as below</a:t>
            </a:r>
          </a:p>
          <a:p>
            <a:pPr marL="0" indent="0">
              <a:buNone/>
            </a:pPr>
            <a:r>
              <a:rPr lang="en-US" dirty="0"/>
              <a:t>2.1.1, 2.1.2, 2.4.2, 3.1.2, 3.8.1, 3.8.2, 4.3.1, 4.5.1, 5.3.1, 5.5.2, 5.b.1, 6.1.1, 6.2.1, 6.3.1, 7.1.1, 7.1.2, 9.2.1, 9.2.2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328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GB" sz="4000" b="1" dirty="0" smtClean="0">
                <a:solidFill>
                  <a:schemeClr val="bg1"/>
                </a:solidFill>
              </a:rPr>
              <a:t>Future Plan of Actions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3012141"/>
            <a:ext cx="8686800" cy="35687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17 indicators will be added to the survey questionnaires such as: </a:t>
            </a:r>
          </a:p>
          <a:p>
            <a:pPr lvl="1"/>
            <a:r>
              <a:rPr lang="en-US" dirty="0"/>
              <a:t>Proportion of men, women and children of all ages living in poverty in all its dimensions according to national definitions</a:t>
            </a:r>
          </a:p>
          <a:p>
            <a:pPr lvl="1"/>
            <a:r>
              <a:rPr lang="en-US" dirty="0"/>
              <a:t>Percentage of the population covered by social protection floors/systems disaggregated by sex, and distinguishing children, unemployed, old age, people with disabilities, pregnant women/new-</a:t>
            </a:r>
            <a:r>
              <a:rPr lang="en-US" dirty="0" err="1"/>
              <a:t>borns</a:t>
            </a:r>
            <a:r>
              <a:rPr lang="en-US" dirty="0"/>
              <a:t>, work injury victims, poor and vulnerable</a:t>
            </a:r>
          </a:p>
          <a:p>
            <a:pPr lvl="1"/>
            <a:r>
              <a:rPr lang="en-US" dirty="0"/>
              <a:t>Proportion of the population living in households with access to basic services.</a:t>
            </a:r>
          </a:p>
          <a:p>
            <a:pPr lvl="1"/>
            <a:r>
              <a:rPr lang="en-US" dirty="0"/>
              <a:t>Number of deaths, missing people, injured, relocated or evacuated due to disasters per 100,000 people. Same as 11.5.1 and </a:t>
            </a:r>
            <a:r>
              <a:rPr lang="en-US" dirty="0" smtClean="0"/>
              <a:t>13.1.1</a:t>
            </a:r>
          </a:p>
          <a:p>
            <a:pPr lvl="1"/>
            <a:r>
              <a:rPr lang="en-US" dirty="0" smtClean="0"/>
              <a:t>and 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81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752" y="1682106"/>
            <a:ext cx="7716838" cy="922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Thank You For Your Attention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93511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752" y="1370378"/>
            <a:ext cx="7716837" cy="1317404"/>
          </a:xfrm>
        </p:spPr>
        <p:txBody>
          <a:bodyPr/>
          <a:lstStyle/>
          <a:p>
            <a:r>
              <a:rPr lang="prs-AF" dirty="0" smtClean="0"/>
              <a:t>Monitoring National Develepment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Developing a comprehensive communication mechanism for tracking decision and obligations on SDGs by Ministry of Economy </a:t>
            </a:r>
          </a:p>
          <a:p>
            <a:r>
              <a:rPr lang="en-US" dirty="0" smtClean="0"/>
              <a:t>Assigning Focal Points from each government entities in level of Policy and Plans General Directorate </a:t>
            </a:r>
          </a:p>
          <a:p>
            <a:r>
              <a:rPr lang="en-US" dirty="0" smtClean="0"/>
              <a:t>Aligning each SDGs goals and targets with related ministries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24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Conducting Sectorial Meeting for selecting and defining related targets and indicators.</a:t>
            </a:r>
          </a:p>
          <a:p>
            <a:r>
              <a:rPr lang="en-US" dirty="0" smtClean="0"/>
              <a:t>Starting to work on baselines based on selected targets and indicators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64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Scenario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1269311"/>
              </p:ext>
            </p:extLst>
          </p:nvPr>
        </p:nvGraphicFramePr>
        <p:xfrm>
          <a:off x="367871" y="3012142"/>
          <a:ext cx="8599755" cy="338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715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Scenario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0218827"/>
              </p:ext>
            </p:extLst>
          </p:nvPr>
        </p:nvGraphicFramePr>
        <p:xfrm>
          <a:off x="712788" y="3012142"/>
          <a:ext cx="7716838" cy="338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114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Players Role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9747111"/>
              </p:ext>
            </p:extLst>
          </p:nvPr>
        </p:nvGraphicFramePr>
        <p:xfrm>
          <a:off x="508974" y="2948768"/>
          <a:ext cx="8192128" cy="37592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40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61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58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Entity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Responsibilities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President</a:t>
                      </a:r>
                      <a:r>
                        <a:rPr lang="en-US" baseline="0" dirty="0" smtClean="0"/>
                        <a:t> and CEO Offices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Observing the Progress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Ministry of Economy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Coordination</a:t>
                      </a:r>
                      <a:r>
                        <a:rPr lang="en-US" baseline="0" dirty="0" smtClean="0"/>
                        <a:t> and Reporting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 Statistic</a:t>
                      </a:r>
                      <a:r>
                        <a:rPr lang="en-US" baseline="0" dirty="0" smtClean="0"/>
                        <a:t> Organization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Defining</a:t>
                      </a:r>
                      <a:r>
                        <a:rPr lang="en-US" baseline="0" dirty="0" smtClean="0"/>
                        <a:t> baselines and Conducting Surveys  for colleting reliable data for targets and indicators with </a:t>
                      </a:r>
                      <a:r>
                        <a:rPr lang="en-US" baseline="0" dirty="0" err="1" smtClean="0"/>
                        <a:t>Mins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Ministries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Leading and</a:t>
                      </a:r>
                      <a:r>
                        <a:rPr lang="en-US" baseline="0" dirty="0" smtClean="0"/>
                        <a:t> direct responsible for related goals, Targets and Indicators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46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Linking With ANPDF for Brussel</a:t>
            </a:r>
            <a:r>
              <a:rPr lang="prs-AF" dirty="0" smtClean="0"/>
              <a:t>s</a:t>
            </a:r>
            <a:r>
              <a:rPr lang="en-US" dirty="0" smtClean="0"/>
              <a:t> Conference</a:t>
            </a:r>
          </a:p>
          <a:p>
            <a:r>
              <a:rPr lang="en-US" dirty="0" smtClean="0"/>
              <a:t>Finalizing the Afghanistan SDGs </a:t>
            </a:r>
          </a:p>
          <a:p>
            <a:r>
              <a:rPr lang="en-US" dirty="0"/>
              <a:t> </a:t>
            </a:r>
            <a:r>
              <a:rPr lang="en-US" dirty="0" smtClean="0"/>
              <a:t>Defining the baselines for each indicators </a:t>
            </a:r>
          </a:p>
          <a:p>
            <a:r>
              <a:rPr lang="en-US" dirty="0" smtClean="0"/>
              <a:t>Nationalizing with Sectorial Strategic Plans</a:t>
            </a:r>
          </a:p>
          <a:p>
            <a:r>
              <a:rPr lang="en-US" dirty="0"/>
              <a:t> </a:t>
            </a:r>
            <a:r>
              <a:rPr lang="en-US" dirty="0" smtClean="0"/>
              <a:t>Reporting the Progress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00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and statistics for </a:t>
            </a:r>
            <a:r>
              <a:rPr lang="en-GB" dirty="0" smtClean="0"/>
              <a:t>SDGs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65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1371600"/>
            <a:ext cx="8423563" cy="1447800"/>
          </a:xfrm>
        </p:spPr>
        <p:txBody>
          <a:bodyPr>
            <a:normAutofit/>
          </a:bodyPr>
          <a:lstStyle/>
          <a:p>
            <a:pPr marL="800100" lvl="2"/>
            <a:r>
              <a:rPr lang="en-GB" sz="4000" b="1" dirty="0" smtClean="0">
                <a:solidFill>
                  <a:schemeClr val="bg1"/>
                </a:solidFill>
              </a:rPr>
              <a:t>Organizational Arrangements</a:t>
            </a:r>
            <a:endParaRPr lang="en-GB" sz="40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rs-AF" dirty="0" smtClean="0"/>
              <a:t>Central  </a:t>
            </a:r>
            <a:r>
              <a:rPr lang="en-US" dirty="0"/>
              <a:t> </a:t>
            </a:r>
            <a:r>
              <a:rPr lang="en-US" dirty="0" smtClean="0"/>
              <a:t>Statistics Organization (CSO) is a public  entity,  responsible for collection, analysis and dissemination of data in the country</a:t>
            </a:r>
          </a:p>
          <a:p>
            <a:r>
              <a:rPr lang="en-US" dirty="0" smtClean="0"/>
              <a:t>All national surveys and censuses conducting by CSO</a:t>
            </a:r>
          </a:p>
          <a:p>
            <a:r>
              <a:rPr lang="en-US" dirty="0" smtClean="0"/>
              <a:t>CSO is responsible of collecting administrative data as well</a:t>
            </a:r>
          </a:p>
          <a:p>
            <a:r>
              <a:rPr lang="en-US" dirty="0" smtClean="0"/>
              <a:t>SDGs indicators could be collected from survey data and administrative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9830213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E335C619CD5144A1EAC26F2D8201C0" ma:contentTypeVersion="20" ma:contentTypeDescription="Create a new document." ma:contentTypeScope="" ma:versionID="21045bdef57cbb9996d43b0c4d83c16b">
  <xsd:schema xmlns:xsd="http://www.w3.org/2001/XMLSchema" xmlns:xs="http://www.w3.org/2001/XMLSchema" xmlns:p="http://schemas.microsoft.com/office/2006/metadata/properties" xmlns:ns2="d863fa2d-6657-4aae-842c-db22ddc162ad" xmlns:ns3="8bde3967-4b29-49c8-add0-1b77de203898" xmlns:ns4="985ec44e-1bab-4c0b-9df0-6ba128686fc9" targetNamespace="http://schemas.microsoft.com/office/2006/metadata/properties" ma:root="true" ma:fieldsID="a7abdeb276c3efafa468367650b7b07e" ns2:_="" ns3:_="" ns4:_="">
    <xsd:import namespace="d863fa2d-6657-4aae-842c-db22ddc162ad"/>
    <xsd:import namespace="8bde3967-4b29-49c8-add0-1b77de203898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Comment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3fa2d-6657-4aae-842c-db22ddc162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" ma:index="24" nillable="true" ma:displayName="Comment" ma:format="Dropdown" ma:internalName="Comment">
      <xsd:simpleType>
        <xsd:restriction base="dms:Text">
          <xsd:maxLength value="255"/>
        </xsd:restriction>
      </xsd:simpleType>
    </xsd:element>
    <xsd:element name="Date" ma:index="25" nillable="true" ma:displayName="Date" ma:format="DateOnly" ma:internalName="Date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e3967-4b29-49c8-add0-1b77de203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6011e81-1555-4699-9093-826b7d3f68bf}" ma:internalName="TaxCatchAll" ma:showField="CatchAllData" ma:web="8bde3967-4b29-49c8-add0-1b77de2038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63fa2d-6657-4aae-842c-db22ddc162ad">
      <Terms xmlns="http://schemas.microsoft.com/office/infopath/2007/PartnerControls"/>
    </lcf76f155ced4ddcb4097134ff3c332f>
    <TaxCatchAll xmlns="985ec44e-1bab-4c0b-9df0-6ba128686fc9" xsi:nil="true"/>
    <Comment xmlns="d863fa2d-6657-4aae-842c-db22ddc162ad" xsi:nil="true"/>
    <Date xmlns="d863fa2d-6657-4aae-842c-db22ddc162ad" xsi:nil="true"/>
  </documentManagement>
</p:properties>
</file>

<file path=customXml/itemProps1.xml><?xml version="1.0" encoding="utf-8"?>
<ds:datastoreItem xmlns:ds="http://schemas.openxmlformats.org/officeDocument/2006/customXml" ds:itemID="{8C4C4D30-56EC-42F4-8153-F1EF4C7F7806}"/>
</file>

<file path=customXml/itemProps2.xml><?xml version="1.0" encoding="utf-8"?>
<ds:datastoreItem xmlns:ds="http://schemas.openxmlformats.org/officeDocument/2006/customXml" ds:itemID="{74C3BE0D-D2F4-4586-8807-132CFBA78D23}"/>
</file>

<file path=customXml/itemProps3.xml><?xml version="1.0" encoding="utf-8"?>
<ds:datastoreItem xmlns:ds="http://schemas.openxmlformats.org/officeDocument/2006/customXml" ds:itemID="{AC055E49-650D-4FEF-8054-3C48164E00E9}"/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118</TotalTime>
  <Words>620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Sky</vt:lpstr>
      <vt:lpstr>Country Presentation </vt:lpstr>
      <vt:lpstr>Monitoring National Develepment Plans</vt:lpstr>
      <vt:lpstr>ACHIEVEMENTS </vt:lpstr>
      <vt:lpstr>Reporting Scenario</vt:lpstr>
      <vt:lpstr>Coordination Scenario</vt:lpstr>
      <vt:lpstr>Players Role </vt:lpstr>
      <vt:lpstr>Next Step</vt:lpstr>
      <vt:lpstr>Data and statistics for SDGs</vt:lpstr>
      <vt:lpstr>Organizational Arrangements</vt:lpstr>
      <vt:lpstr>Coordination Mechanism</vt:lpstr>
      <vt:lpstr>Coordination Mechanism 2</vt:lpstr>
      <vt:lpstr>SDGs indicators covered by surveys</vt:lpstr>
      <vt:lpstr>SDGs indicators covered by ALCS 2016, DHS 2015 and BES 2015</vt:lpstr>
      <vt:lpstr>SDGs indicators covered by ALCS 2016, DHS 2015 and BES 2015</vt:lpstr>
      <vt:lpstr>Future Plan of Actions </vt:lpstr>
      <vt:lpstr>Slide 16</vt:lpstr>
    </vt:vector>
  </TitlesOfParts>
  <Company>Cefe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Presentation</dc:title>
  <dc:creator>suhrab bahman</dc:creator>
  <cp:lastModifiedBy>User</cp:lastModifiedBy>
  <cp:revision>12</cp:revision>
  <dcterms:created xsi:type="dcterms:W3CDTF">2016-08-25T19:16:54Z</dcterms:created>
  <dcterms:modified xsi:type="dcterms:W3CDTF">2016-08-31T05:05:48Z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0x01010091E335C619CD5144A1EAC26F2D8201C0</vt:lpwstr>
  </property>
</Properties>
</file>