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  <p:sldMasterId id="2147483828" r:id="rId2"/>
  </p:sldMasterIdLst>
  <p:notesMasterIdLst>
    <p:notesMasterId r:id="rId20"/>
  </p:notesMasterIdLst>
  <p:sldIdLst>
    <p:sldId id="447" r:id="rId3"/>
    <p:sldId id="463" r:id="rId4"/>
    <p:sldId id="465" r:id="rId5"/>
    <p:sldId id="466" r:id="rId6"/>
    <p:sldId id="467" r:id="rId7"/>
    <p:sldId id="469" r:id="rId8"/>
    <p:sldId id="480" r:id="rId9"/>
    <p:sldId id="470" r:id="rId10"/>
    <p:sldId id="471" r:id="rId11"/>
    <p:sldId id="472" r:id="rId12"/>
    <p:sldId id="473" r:id="rId13"/>
    <p:sldId id="474" r:id="rId14"/>
    <p:sldId id="478" r:id="rId15"/>
    <p:sldId id="479" r:id="rId16"/>
    <p:sldId id="481" r:id="rId17"/>
    <p:sldId id="482" r:id="rId18"/>
    <p:sldId id="47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3" autoAdjust="0"/>
    <p:restoredTop sz="82591" autoAdjust="0"/>
  </p:normalViewPr>
  <p:slideViewPr>
    <p:cSldViewPr>
      <p:cViewPr varScale="1">
        <p:scale>
          <a:sx n="96" d="100"/>
          <a:sy n="96" d="100"/>
        </p:scale>
        <p:origin x="201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B292B6-E317-4E24-A4F3-50E0B44E4B07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DDA29C-D390-499A-8C63-37119492FD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885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DA29C-D390-499A-8C63-37119492FDD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173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 userDrawn="1"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7" name="Picture 2" descr="H:\siap_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562600"/>
            <a:ext cx="2971800" cy="987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BCC5ED50-E5CE-4E73-8E8C-C4C5769F15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 userDrawn="1"/>
        </p:nvGrpSpPr>
        <p:grpSpPr>
          <a:xfrm>
            <a:off x="211665" y="228601"/>
            <a:ext cx="8723376" cy="1878508"/>
            <a:chOff x="211665" y="228600"/>
            <a:chExt cx="8723376" cy="2780703"/>
          </a:xfrm>
        </p:grpSpPr>
        <p:sp>
          <p:nvSpPr>
            <p:cNvPr id="22" name="Rounded Rectangle 21"/>
            <p:cNvSpPr/>
            <p:nvPr/>
          </p:nvSpPr>
          <p:spPr>
            <a:xfrm>
              <a:off x="228600" y="228600"/>
              <a:ext cx="8695944" cy="2468880"/>
            </a:xfrm>
            <a:prstGeom prst="roundRect">
              <a:avLst>
                <a:gd name="adj" fmla="val 3362"/>
              </a:avLst>
            </a:prstGeom>
            <a:gradFill>
              <a:gsLst>
                <a:gs pos="0">
                  <a:schemeClr val="accent1">
                    <a:lumMod val="75000"/>
                  </a:schemeClr>
                </a:gs>
                <a:gs pos="90000">
                  <a:schemeClr val="accent1">
                    <a:lumMod val="60000"/>
                    <a:lumOff val="4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3" name="Group 15"/>
            <p:cNvGrpSpPr>
              <a:grpSpLocks noChangeAspect="1"/>
            </p:cNvGrpSpPr>
            <p:nvPr/>
          </p:nvGrpSpPr>
          <p:grpSpPr bwMode="hidden">
            <a:xfrm>
              <a:off x="211665" y="1679429"/>
              <a:ext cx="8723376" cy="1329874"/>
              <a:chOff x="-3905251" y="4294188"/>
              <a:chExt cx="13027839" cy="1892300"/>
            </a:xfrm>
          </p:grpSpPr>
          <p:sp>
            <p:nvSpPr>
              <p:cNvPr id="24" name="Freeform 14"/>
              <p:cNvSpPr>
                <a:spLocks/>
              </p:cNvSpPr>
              <p:nvPr/>
            </p:nvSpPr>
            <p:spPr bwMode="hidden">
              <a:xfrm>
                <a:off x="4810125" y="4500563"/>
                <a:ext cx="4295775" cy="1016000"/>
              </a:xfrm>
              <a:custGeom>
                <a:avLst/>
                <a:gdLst/>
                <a:ahLst/>
                <a:cxnLst>
                  <a:cxn ang="0">
                    <a:pos x="2700" y="0"/>
                  </a:cxn>
                  <a:cxn ang="0">
                    <a:pos x="2700" y="0"/>
                  </a:cxn>
                  <a:cxn ang="0">
                    <a:pos x="2586" y="18"/>
                  </a:cxn>
                  <a:cxn ang="0">
                    <a:pos x="2470" y="38"/>
                  </a:cxn>
                  <a:cxn ang="0">
                    <a:pos x="2352" y="60"/>
                  </a:cxn>
                  <a:cxn ang="0">
                    <a:pos x="2230" y="82"/>
                  </a:cxn>
                  <a:cxn ang="0">
                    <a:pos x="2106" y="108"/>
                  </a:cxn>
                  <a:cxn ang="0">
                    <a:pos x="1978" y="134"/>
                  </a:cxn>
                  <a:cxn ang="0">
                    <a:pos x="1848" y="164"/>
                  </a:cxn>
                  <a:cxn ang="0">
                    <a:pos x="1714" y="194"/>
                  </a:cxn>
                  <a:cxn ang="0">
                    <a:pos x="1714" y="194"/>
                  </a:cxn>
                  <a:cxn ang="0">
                    <a:pos x="1472" y="252"/>
                  </a:cxn>
                  <a:cxn ang="0">
                    <a:pos x="1236" y="304"/>
                  </a:cxn>
                  <a:cxn ang="0">
                    <a:pos x="1010" y="352"/>
                  </a:cxn>
                  <a:cxn ang="0">
                    <a:pos x="792" y="398"/>
                  </a:cxn>
                  <a:cxn ang="0">
                    <a:pos x="584" y="438"/>
                  </a:cxn>
                  <a:cxn ang="0">
                    <a:pos x="382" y="474"/>
                  </a:cxn>
                  <a:cxn ang="0">
                    <a:pos x="188" y="508"/>
                  </a:cxn>
                  <a:cxn ang="0">
                    <a:pos x="0" y="538"/>
                  </a:cxn>
                  <a:cxn ang="0">
                    <a:pos x="0" y="538"/>
                  </a:cxn>
                  <a:cxn ang="0">
                    <a:pos x="130" y="556"/>
                  </a:cxn>
                  <a:cxn ang="0">
                    <a:pos x="254" y="572"/>
                  </a:cxn>
                  <a:cxn ang="0">
                    <a:pos x="374" y="586"/>
                  </a:cxn>
                  <a:cxn ang="0">
                    <a:pos x="492" y="598"/>
                  </a:cxn>
                  <a:cxn ang="0">
                    <a:pos x="606" y="610"/>
                  </a:cxn>
                  <a:cxn ang="0">
                    <a:pos x="716" y="618"/>
                  </a:cxn>
                  <a:cxn ang="0">
                    <a:pos x="822" y="626"/>
                  </a:cxn>
                  <a:cxn ang="0">
                    <a:pos x="926" y="632"/>
                  </a:cxn>
                  <a:cxn ang="0">
                    <a:pos x="1028" y="636"/>
                  </a:cxn>
                  <a:cxn ang="0">
                    <a:pos x="1126" y="638"/>
                  </a:cxn>
                  <a:cxn ang="0">
                    <a:pos x="1220" y="640"/>
                  </a:cxn>
                  <a:cxn ang="0">
                    <a:pos x="1312" y="640"/>
                  </a:cxn>
                  <a:cxn ang="0">
                    <a:pos x="1402" y="638"/>
                  </a:cxn>
                  <a:cxn ang="0">
                    <a:pos x="1490" y="636"/>
                  </a:cxn>
                  <a:cxn ang="0">
                    <a:pos x="1574" y="632"/>
                  </a:cxn>
                  <a:cxn ang="0">
                    <a:pos x="1656" y="626"/>
                  </a:cxn>
                  <a:cxn ang="0">
                    <a:pos x="1734" y="620"/>
                  </a:cxn>
                  <a:cxn ang="0">
                    <a:pos x="1812" y="612"/>
                  </a:cxn>
                  <a:cxn ang="0">
                    <a:pos x="1886" y="602"/>
                  </a:cxn>
                  <a:cxn ang="0">
                    <a:pos x="1960" y="592"/>
                  </a:cxn>
                  <a:cxn ang="0">
                    <a:pos x="2030" y="580"/>
                  </a:cxn>
                  <a:cxn ang="0">
                    <a:pos x="2100" y="568"/>
                  </a:cxn>
                  <a:cxn ang="0">
                    <a:pos x="2166" y="554"/>
                  </a:cxn>
                  <a:cxn ang="0">
                    <a:pos x="2232" y="540"/>
                  </a:cxn>
                  <a:cxn ang="0">
                    <a:pos x="2296" y="524"/>
                  </a:cxn>
                  <a:cxn ang="0">
                    <a:pos x="2358" y="508"/>
                  </a:cxn>
                  <a:cxn ang="0">
                    <a:pos x="2418" y="490"/>
                  </a:cxn>
                  <a:cxn ang="0">
                    <a:pos x="2478" y="472"/>
                  </a:cxn>
                  <a:cxn ang="0">
                    <a:pos x="2592" y="432"/>
                  </a:cxn>
                  <a:cxn ang="0">
                    <a:pos x="2702" y="390"/>
                  </a:cxn>
                  <a:cxn ang="0">
                    <a:pos x="2702" y="390"/>
                  </a:cxn>
                  <a:cxn ang="0">
                    <a:pos x="2706" y="388"/>
                  </a:cxn>
                  <a:cxn ang="0">
                    <a:pos x="2706" y="388"/>
                  </a:cxn>
                  <a:cxn ang="0">
                    <a:pos x="2706" y="0"/>
                  </a:cxn>
                  <a:cxn ang="0">
                    <a:pos x="2706" y="0"/>
                  </a:cxn>
                  <a:cxn ang="0">
                    <a:pos x="2700" y="0"/>
                  </a:cxn>
                  <a:cxn ang="0">
                    <a:pos x="2700" y="0"/>
                  </a:cxn>
                </a:cxnLst>
                <a:rect l="0" t="0" r="r" b="b"/>
                <a:pathLst>
                  <a:path w="2706" h="640">
                    <a:moveTo>
                      <a:pt x="2700" y="0"/>
                    </a:moveTo>
                    <a:lnTo>
                      <a:pt x="2700" y="0"/>
                    </a:lnTo>
                    <a:lnTo>
                      <a:pt x="2586" y="18"/>
                    </a:lnTo>
                    <a:lnTo>
                      <a:pt x="2470" y="38"/>
                    </a:lnTo>
                    <a:lnTo>
                      <a:pt x="2352" y="60"/>
                    </a:lnTo>
                    <a:lnTo>
                      <a:pt x="2230" y="82"/>
                    </a:lnTo>
                    <a:lnTo>
                      <a:pt x="2106" y="108"/>
                    </a:lnTo>
                    <a:lnTo>
                      <a:pt x="1978" y="134"/>
                    </a:lnTo>
                    <a:lnTo>
                      <a:pt x="1848" y="164"/>
                    </a:lnTo>
                    <a:lnTo>
                      <a:pt x="1714" y="194"/>
                    </a:lnTo>
                    <a:lnTo>
                      <a:pt x="1714" y="194"/>
                    </a:lnTo>
                    <a:lnTo>
                      <a:pt x="1472" y="252"/>
                    </a:lnTo>
                    <a:lnTo>
                      <a:pt x="1236" y="304"/>
                    </a:lnTo>
                    <a:lnTo>
                      <a:pt x="1010" y="352"/>
                    </a:lnTo>
                    <a:lnTo>
                      <a:pt x="792" y="398"/>
                    </a:lnTo>
                    <a:lnTo>
                      <a:pt x="584" y="438"/>
                    </a:lnTo>
                    <a:lnTo>
                      <a:pt x="382" y="474"/>
                    </a:lnTo>
                    <a:lnTo>
                      <a:pt x="188" y="508"/>
                    </a:lnTo>
                    <a:lnTo>
                      <a:pt x="0" y="538"/>
                    </a:lnTo>
                    <a:lnTo>
                      <a:pt x="0" y="538"/>
                    </a:lnTo>
                    <a:lnTo>
                      <a:pt x="130" y="556"/>
                    </a:lnTo>
                    <a:lnTo>
                      <a:pt x="254" y="572"/>
                    </a:lnTo>
                    <a:lnTo>
                      <a:pt x="374" y="586"/>
                    </a:lnTo>
                    <a:lnTo>
                      <a:pt x="492" y="598"/>
                    </a:lnTo>
                    <a:lnTo>
                      <a:pt x="606" y="610"/>
                    </a:lnTo>
                    <a:lnTo>
                      <a:pt x="716" y="618"/>
                    </a:lnTo>
                    <a:lnTo>
                      <a:pt x="822" y="626"/>
                    </a:lnTo>
                    <a:lnTo>
                      <a:pt x="926" y="632"/>
                    </a:lnTo>
                    <a:lnTo>
                      <a:pt x="1028" y="636"/>
                    </a:lnTo>
                    <a:lnTo>
                      <a:pt x="1126" y="638"/>
                    </a:lnTo>
                    <a:lnTo>
                      <a:pt x="1220" y="640"/>
                    </a:lnTo>
                    <a:lnTo>
                      <a:pt x="1312" y="640"/>
                    </a:lnTo>
                    <a:lnTo>
                      <a:pt x="1402" y="638"/>
                    </a:lnTo>
                    <a:lnTo>
                      <a:pt x="1490" y="636"/>
                    </a:lnTo>
                    <a:lnTo>
                      <a:pt x="1574" y="632"/>
                    </a:lnTo>
                    <a:lnTo>
                      <a:pt x="1656" y="626"/>
                    </a:lnTo>
                    <a:lnTo>
                      <a:pt x="1734" y="620"/>
                    </a:lnTo>
                    <a:lnTo>
                      <a:pt x="1812" y="612"/>
                    </a:lnTo>
                    <a:lnTo>
                      <a:pt x="1886" y="602"/>
                    </a:lnTo>
                    <a:lnTo>
                      <a:pt x="1960" y="592"/>
                    </a:lnTo>
                    <a:lnTo>
                      <a:pt x="2030" y="580"/>
                    </a:lnTo>
                    <a:lnTo>
                      <a:pt x="2100" y="568"/>
                    </a:lnTo>
                    <a:lnTo>
                      <a:pt x="2166" y="554"/>
                    </a:lnTo>
                    <a:lnTo>
                      <a:pt x="2232" y="540"/>
                    </a:lnTo>
                    <a:lnTo>
                      <a:pt x="2296" y="524"/>
                    </a:lnTo>
                    <a:lnTo>
                      <a:pt x="2358" y="508"/>
                    </a:lnTo>
                    <a:lnTo>
                      <a:pt x="2418" y="490"/>
                    </a:lnTo>
                    <a:lnTo>
                      <a:pt x="2478" y="472"/>
                    </a:lnTo>
                    <a:lnTo>
                      <a:pt x="2592" y="432"/>
                    </a:lnTo>
                    <a:lnTo>
                      <a:pt x="2702" y="390"/>
                    </a:lnTo>
                    <a:lnTo>
                      <a:pt x="2702" y="390"/>
                    </a:lnTo>
                    <a:lnTo>
                      <a:pt x="2706" y="388"/>
                    </a:lnTo>
                    <a:lnTo>
                      <a:pt x="2706" y="388"/>
                    </a:lnTo>
                    <a:lnTo>
                      <a:pt x="2706" y="0"/>
                    </a:lnTo>
                    <a:lnTo>
                      <a:pt x="2706" y="0"/>
                    </a:lnTo>
                    <a:lnTo>
                      <a:pt x="2700" y="0"/>
                    </a:lnTo>
                    <a:lnTo>
                      <a:pt x="2700" y="0"/>
                    </a:lnTo>
                    <a:close/>
                  </a:path>
                </a:pathLst>
              </a:custGeom>
              <a:solidFill>
                <a:schemeClr val="bg2">
                  <a:alpha val="29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8"/>
              <p:cNvSpPr>
                <a:spLocks/>
              </p:cNvSpPr>
              <p:nvPr/>
            </p:nvSpPr>
            <p:spPr bwMode="hidden">
              <a:xfrm>
                <a:off x="-309563" y="4318000"/>
                <a:ext cx="8280401" cy="1209675"/>
              </a:xfrm>
              <a:custGeom>
                <a:avLst/>
                <a:gdLst/>
                <a:ahLst/>
                <a:cxnLst>
                  <a:cxn ang="0">
                    <a:pos x="5216" y="714"/>
                  </a:cxn>
                  <a:cxn ang="0">
                    <a:pos x="4984" y="686"/>
                  </a:cxn>
                  <a:cxn ang="0">
                    <a:pos x="4478" y="610"/>
                  </a:cxn>
                  <a:cxn ang="0">
                    <a:pos x="3914" y="508"/>
                  </a:cxn>
                  <a:cxn ang="0">
                    <a:pos x="3286" y="374"/>
                  </a:cxn>
                  <a:cxn ang="0">
                    <a:pos x="2946" y="296"/>
                  </a:cxn>
                  <a:cxn ang="0">
                    <a:pos x="2682" y="236"/>
                  </a:cxn>
                  <a:cxn ang="0">
                    <a:pos x="2430" y="184"/>
                  </a:cxn>
                  <a:cxn ang="0">
                    <a:pos x="2190" y="140"/>
                  </a:cxn>
                  <a:cxn ang="0">
                    <a:pos x="1960" y="102"/>
                  </a:cxn>
                  <a:cxn ang="0">
                    <a:pos x="1740" y="72"/>
                  </a:cxn>
                  <a:cxn ang="0">
                    <a:pos x="1334" y="28"/>
                  </a:cxn>
                  <a:cxn ang="0">
                    <a:pos x="970" y="4"/>
                  </a:cxn>
                  <a:cxn ang="0">
                    <a:pos x="644" y="0"/>
                  </a:cxn>
                  <a:cxn ang="0">
                    <a:pos x="358" y="10"/>
                  </a:cxn>
                  <a:cxn ang="0">
                    <a:pos x="110" y="32"/>
                  </a:cxn>
                  <a:cxn ang="0">
                    <a:pos x="0" y="48"/>
                  </a:cxn>
                  <a:cxn ang="0">
                    <a:pos x="314" y="86"/>
                  </a:cxn>
                  <a:cxn ang="0">
                    <a:pos x="652" y="140"/>
                  </a:cxn>
                  <a:cxn ang="0">
                    <a:pos x="1014" y="210"/>
                  </a:cxn>
                  <a:cxn ang="0">
                    <a:pos x="1402" y="296"/>
                  </a:cxn>
                  <a:cxn ang="0">
                    <a:pos x="1756" y="378"/>
                  </a:cxn>
                  <a:cxn ang="0">
                    <a:pos x="2408" y="516"/>
                  </a:cxn>
                  <a:cxn ang="0">
                    <a:pos x="2708" y="572"/>
                  </a:cxn>
                  <a:cxn ang="0">
                    <a:pos x="2992" y="620"/>
                  </a:cxn>
                  <a:cxn ang="0">
                    <a:pos x="3260" y="662"/>
                  </a:cxn>
                  <a:cxn ang="0">
                    <a:pos x="3512" y="694"/>
                  </a:cxn>
                  <a:cxn ang="0">
                    <a:pos x="3750" y="722"/>
                  </a:cxn>
                  <a:cxn ang="0">
                    <a:pos x="3974" y="740"/>
                  </a:cxn>
                  <a:cxn ang="0">
                    <a:pos x="4184" y="754"/>
                  </a:cxn>
                  <a:cxn ang="0">
                    <a:pos x="4384" y="762"/>
                  </a:cxn>
                  <a:cxn ang="0">
                    <a:pos x="4570" y="762"/>
                  </a:cxn>
                  <a:cxn ang="0">
                    <a:pos x="4746" y="758"/>
                  </a:cxn>
                  <a:cxn ang="0">
                    <a:pos x="4912" y="748"/>
                  </a:cxn>
                  <a:cxn ang="0">
                    <a:pos x="5068" y="732"/>
                  </a:cxn>
                  <a:cxn ang="0">
                    <a:pos x="5216" y="714"/>
                  </a:cxn>
                </a:cxnLst>
                <a:rect l="0" t="0" r="r" b="b"/>
                <a:pathLst>
                  <a:path w="5216" h="762">
                    <a:moveTo>
                      <a:pt x="5216" y="714"/>
                    </a:moveTo>
                    <a:lnTo>
                      <a:pt x="5216" y="714"/>
                    </a:lnTo>
                    <a:lnTo>
                      <a:pt x="5102" y="700"/>
                    </a:lnTo>
                    <a:lnTo>
                      <a:pt x="4984" y="686"/>
                    </a:lnTo>
                    <a:lnTo>
                      <a:pt x="4738" y="652"/>
                    </a:lnTo>
                    <a:lnTo>
                      <a:pt x="4478" y="610"/>
                    </a:lnTo>
                    <a:lnTo>
                      <a:pt x="4204" y="564"/>
                    </a:lnTo>
                    <a:lnTo>
                      <a:pt x="3914" y="508"/>
                    </a:lnTo>
                    <a:lnTo>
                      <a:pt x="3608" y="446"/>
                    </a:lnTo>
                    <a:lnTo>
                      <a:pt x="3286" y="374"/>
                    </a:lnTo>
                    <a:lnTo>
                      <a:pt x="2946" y="296"/>
                    </a:lnTo>
                    <a:lnTo>
                      <a:pt x="2946" y="296"/>
                    </a:lnTo>
                    <a:lnTo>
                      <a:pt x="2812" y="266"/>
                    </a:lnTo>
                    <a:lnTo>
                      <a:pt x="2682" y="236"/>
                    </a:lnTo>
                    <a:lnTo>
                      <a:pt x="2556" y="210"/>
                    </a:lnTo>
                    <a:lnTo>
                      <a:pt x="2430" y="184"/>
                    </a:lnTo>
                    <a:lnTo>
                      <a:pt x="2308" y="162"/>
                    </a:lnTo>
                    <a:lnTo>
                      <a:pt x="2190" y="140"/>
                    </a:lnTo>
                    <a:lnTo>
                      <a:pt x="2074" y="120"/>
                    </a:lnTo>
                    <a:lnTo>
                      <a:pt x="1960" y="102"/>
                    </a:lnTo>
                    <a:lnTo>
                      <a:pt x="1850" y="86"/>
                    </a:lnTo>
                    <a:lnTo>
                      <a:pt x="1740" y="72"/>
                    </a:lnTo>
                    <a:lnTo>
                      <a:pt x="1532" y="46"/>
                    </a:lnTo>
                    <a:lnTo>
                      <a:pt x="1334" y="28"/>
                    </a:lnTo>
                    <a:lnTo>
                      <a:pt x="1148" y="14"/>
                    </a:lnTo>
                    <a:lnTo>
                      <a:pt x="970" y="4"/>
                    </a:lnTo>
                    <a:lnTo>
                      <a:pt x="802" y="0"/>
                    </a:lnTo>
                    <a:lnTo>
                      <a:pt x="644" y="0"/>
                    </a:lnTo>
                    <a:lnTo>
                      <a:pt x="496" y="4"/>
                    </a:lnTo>
                    <a:lnTo>
                      <a:pt x="358" y="10"/>
                    </a:lnTo>
                    <a:lnTo>
                      <a:pt x="230" y="20"/>
                    </a:lnTo>
                    <a:lnTo>
                      <a:pt x="110" y="32"/>
                    </a:lnTo>
                    <a:lnTo>
                      <a:pt x="0" y="48"/>
                    </a:lnTo>
                    <a:lnTo>
                      <a:pt x="0" y="48"/>
                    </a:lnTo>
                    <a:lnTo>
                      <a:pt x="154" y="66"/>
                    </a:lnTo>
                    <a:lnTo>
                      <a:pt x="314" y="86"/>
                    </a:lnTo>
                    <a:lnTo>
                      <a:pt x="480" y="112"/>
                    </a:lnTo>
                    <a:lnTo>
                      <a:pt x="652" y="140"/>
                    </a:lnTo>
                    <a:lnTo>
                      <a:pt x="830" y="174"/>
                    </a:lnTo>
                    <a:lnTo>
                      <a:pt x="1014" y="210"/>
                    </a:lnTo>
                    <a:lnTo>
                      <a:pt x="1206" y="250"/>
                    </a:lnTo>
                    <a:lnTo>
                      <a:pt x="1402" y="296"/>
                    </a:lnTo>
                    <a:lnTo>
                      <a:pt x="1402" y="296"/>
                    </a:lnTo>
                    <a:lnTo>
                      <a:pt x="1756" y="378"/>
                    </a:lnTo>
                    <a:lnTo>
                      <a:pt x="2092" y="450"/>
                    </a:lnTo>
                    <a:lnTo>
                      <a:pt x="2408" y="516"/>
                    </a:lnTo>
                    <a:lnTo>
                      <a:pt x="2562" y="544"/>
                    </a:lnTo>
                    <a:lnTo>
                      <a:pt x="2708" y="572"/>
                    </a:lnTo>
                    <a:lnTo>
                      <a:pt x="2852" y="598"/>
                    </a:lnTo>
                    <a:lnTo>
                      <a:pt x="2992" y="620"/>
                    </a:lnTo>
                    <a:lnTo>
                      <a:pt x="3128" y="642"/>
                    </a:lnTo>
                    <a:lnTo>
                      <a:pt x="3260" y="662"/>
                    </a:lnTo>
                    <a:lnTo>
                      <a:pt x="3388" y="678"/>
                    </a:lnTo>
                    <a:lnTo>
                      <a:pt x="3512" y="694"/>
                    </a:lnTo>
                    <a:lnTo>
                      <a:pt x="3632" y="708"/>
                    </a:lnTo>
                    <a:lnTo>
                      <a:pt x="3750" y="722"/>
                    </a:lnTo>
                    <a:lnTo>
                      <a:pt x="3864" y="732"/>
                    </a:lnTo>
                    <a:lnTo>
                      <a:pt x="3974" y="740"/>
                    </a:lnTo>
                    <a:lnTo>
                      <a:pt x="4080" y="748"/>
                    </a:lnTo>
                    <a:lnTo>
                      <a:pt x="4184" y="754"/>
                    </a:lnTo>
                    <a:lnTo>
                      <a:pt x="4286" y="758"/>
                    </a:lnTo>
                    <a:lnTo>
                      <a:pt x="4384" y="762"/>
                    </a:lnTo>
                    <a:lnTo>
                      <a:pt x="4478" y="762"/>
                    </a:lnTo>
                    <a:lnTo>
                      <a:pt x="4570" y="762"/>
                    </a:lnTo>
                    <a:lnTo>
                      <a:pt x="4660" y="760"/>
                    </a:lnTo>
                    <a:lnTo>
                      <a:pt x="4746" y="758"/>
                    </a:lnTo>
                    <a:lnTo>
                      <a:pt x="4830" y="754"/>
                    </a:lnTo>
                    <a:lnTo>
                      <a:pt x="4912" y="748"/>
                    </a:lnTo>
                    <a:lnTo>
                      <a:pt x="4992" y="740"/>
                    </a:lnTo>
                    <a:lnTo>
                      <a:pt x="5068" y="732"/>
                    </a:lnTo>
                    <a:lnTo>
                      <a:pt x="5144" y="724"/>
                    </a:lnTo>
                    <a:lnTo>
                      <a:pt x="5216" y="714"/>
                    </a:lnTo>
                    <a:lnTo>
                      <a:pt x="5216" y="714"/>
                    </a:lnTo>
                    <a:close/>
                  </a:path>
                </a:pathLst>
              </a:custGeom>
              <a:solidFill>
                <a:schemeClr val="bg2">
                  <a:alpha val="4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22"/>
              <p:cNvSpPr>
                <a:spLocks/>
              </p:cNvSpPr>
              <p:nvPr/>
            </p:nvSpPr>
            <p:spPr bwMode="hidden">
              <a:xfrm>
                <a:off x="3175" y="4335463"/>
                <a:ext cx="8166100" cy="1101725"/>
              </a:xfrm>
              <a:custGeom>
                <a:avLst/>
                <a:gdLst/>
                <a:ahLst/>
                <a:cxnLst>
                  <a:cxn ang="0">
                    <a:pos x="0" y="70"/>
                  </a:cxn>
                  <a:cxn ang="0">
                    <a:pos x="0" y="70"/>
                  </a:cxn>
                  <a:cxn ang="0">
                    <a:pos x="18" y="66"/>
                  </a:cxn>
                  <a:cxn ang="0">
                    <a:pos x="72" y="56"/>
                  </a:cxn>
                  <a:cxn ang="0">
                    <a:pos x="164" y="42"/>
                  </a:cxn>
                  <a:cxn ang="0">
                    <a:pos x="224" y="34"/>
                  </a:cxn>
                  <a:cxn ang="0">
                    <a:pos x="294" y="26"/>
                  </a:cxn>
                  <a:cxn ang="0">
                    <a:pos x="372" y="20"/>
                  </a:cxn>
                  <a:cxn ang="0">
                    <a:pos x="462" y="14"/>
                  </a:cxn>
                  <a:cxn ang="0">
                    <a:pos x="560" y="8"/>
                  </a:cxn>
                  <a:cxn ang="0">
                    <a:pos x="670" y="4"/>
                  </a:cxn>
                  <a:cxn ang="0">
                    <a:pos x="790" y="2"/>
                  </a:cxn>
                  <a:cxn ang="0">
                    <a:pos x="920" y="0"/>
                  </a:cxn>
                  <a:cxn ang="0">
                    <a:pos x="1060" y="2"/>
                  </a:cxn>
                  <a:cxn ang="0">
                    <a:pos x="1210" y="6"/>
                  </a:cxn>
                  <a:cxn ang="0">
                    <a:pos x="1372" y="14"/>
                  </a:cxn>
                  <a:cxn ang="0">
                    <a:pos x="1544" y="24"/>
                  </a:cxn>
                  <a:cxn ang="0">
                    <a:pos x="1726" y="40"/>
                  </a:cxn>
                  <a:cxn ang="0">
                    <a:pos x="1920" y="58"/>
                  </a:cxn>
                  <a:cxn ang="0">
                    <a:pos x="2126" y="80"/>
                  </a:cxn>
                  <a:cxn ang="0">
                    <a:pos x="2342" y="106"/>
                  </a:cxn>
                  <a:cxn ang="0">
                    <a:pos x="2570" y="138"/>
                  </a:cxn>
                  <a:cxn ang="0">
                    <a:pos x="2808" y="174"/>
                  </a:cxn>
                  <a:cxn ang="0">
                    <a:pos x="3058" y="216"/>
                  </a:cxn>
                  <a:cxn ang="0">
                    <a:pos x="3320" y="266"/>
                  </a:cxn>
                  <a:cxn ang="0">
                    <a:pos x="3594" y="320"/>
                  </a:cxn>
                  <a:cxn ang="0">
                    <a:pos x="3880" y="380"/>
                  </a:cxn>
                  <a:cxn ang="0">
                    <a:pos x="4178" y="448"/>
                  </a:cxn>
                  <a:cxn ang="0">
                    <a:pos x="4488" y="522"/>
                  </a:cxn>
                  <a:cxn ang="0">
                    <a:pos x="4810" y="604"/>
                  </a:cxn>
                  <a:cxn ang="0">
                    <a:pos x="5144" y="694"/>
                  </a:cxn>
                </a:cxnLst>
                <a:rect l="0" t="0" r="r" b="b"/>
                <a:pathLst>
                  <a:path w="5144" h="694">
                    <a:moveTo>
                      <a:pt x="0" y="70"/>
                    </a:moveTo>
                    <a:lnTo>
                      <a:pt x="0" y="70"/>
                    </a:lnTo>
                    <a:lnTo>
                      <a:pt x="18" y="66"/>
                    </a:lnTo>
                    <a:lnTo>
                      <a:pt x="72" y="56"/>
                    </a:lnTo>
                    <a:lnTo>
                      <a:pt x="164" y="42"/>
                    </a:lnTo>
                    <a:lnTo>
                      <a:pt x="224" y="34"/>
                    </a:lnTo>
                    <a:lnTo>
                      <a:pt x="294" y="26"/>
                    </a:lnTo>
                    <a:lnTo>
                      <a:pt x="372" y="20"/>
                    </a:lnTo>
                    <a:lnTo>
                      <a:pt x="462" y="14"/>
                    </a:lnTo>
                    <a:lnTo>
                      <a:pt x="560" y="8"/>
                    </a:lnTo>
                    <a:lnTo>
                      <a:pt x="670" y="4"/>
                    </a:lnTo>
                    <a:lnTo>
                      <a:pt x="790" y="2"/>
                    </a:lnTo>
                    <a:lnTo>
                      <a:pt x="920" y="0"/>
                    </a:lnTo>
                    <a:lnTo>
                      <a:pt x="1060" y="2"/>
                    </a:lnTo>
                    <a:lnTo>
                      <a:pt x="1210" y="6"/>
                    </a:lnTo>
                    <a:lnTo>
                      <a:pt x="1372" y="14"/>
                    </a:lnTo>
                    <a:lnTo>
                      <a:pt x="1544" y="24"/>
                    </a:lnTo>
                    <a:lnTo>
                      <a:pt x="1726" y="40"/>
                    </a:lnTo>
                    <a:lnTo>
                      <a:pt x="1920" y="58"/>
                    </a:lnTo>
                    <a:lnTo>
                      <a:pt x="2126" y="80"/>
                    </a:lnTo>
                    <a:lnTo>
                      <a:pt x="2342" y="106"/>
                    </a:lnTo>
                    <a:lnTo>
                      <a:pt x="2570" y="138"/>
                    </a:lnTo>
                    <a:lnTo>
                      <a:pt x="2808" y="174"/>
                    </a:lnTo>
                    <a:lnTo>
                      <a:pt x="3058" y="216"/>
                    </a:lnTo>
                    <a:lnTo>
                      <a:pt x="3320" y="266"/>
                    </a:lnTo>
                    <a:lnTo>
                      <a:pt x="3594" y="320"/>
                    </a:lnTo>
                    <a:lnTo>
                      <a:pt x="3880" y="380"/>
                    </a:lnTo>
                    <a:lnTo>
                      <a:pt x="4178" y="448"/>
                    </a:lnTo>
                    <a:lnTo>
                      <a:pt x="4488" y="522"/>
                    </a:lnTo>
                    <a:lnTo>
                      <a:pt x="4810" y="604"/>
                    </a:lnTo>
                    <a:lnTo>
                      <a:pt x="5144" y="694"/>
                    </a:lnTo>
                  </a:path>
                </a:pathLst>
              </a:custGeom>
              <a:noFill/>
              <a:ln w="12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26"/>
              <p:cNvSpPr>
                <a:spLocks/>
              </p:cNvSpPr>
              <p:nvPr/>
            </p:nvSpPr>
            <p:spPr bwMode="hidden">
              <a:xfrm>
                <a:off x="4156075" y="4316413"/>
                <a:ext cx="4940300" cy="927100"/>
              </a:xfrm>
              <a:custGeom>
                <a:avLst/>
                <a:gdLst/>
                <a:ahLst/>
                <a:cxnLst>
                  <a:cxn ang="0">
                    <a:pos x="0" y="584"/>
                  </a:cxn>
                  <a:cxn ang="0">
                    <a:pos x="0" y="584"/>
                  </a:cxn>
                  <a:cxn ang="0">
                    <a:pos x="90" y="560"/>
                  </a:cxn>
                  <a:cxn ang="0">
                    <a:pos x="336" y="498"/>
                  </a:cxn>
                  <a:cxn ang="0">
                    <a:pos x="506" y="456"/>
                  </a:cxn>
                  <a:cxn ang="0">
                    <a:pos x="702" y="410"/>
                  </a:cxn>
                  <a:cxn ang="0">
                    <a:pos x="920" y="360"/>
                  </a:cxn>
                  <a:cxn ang="0">
                    <a:pos x="1154" y="306"/>
                  </a:cxn>
                  <a:cxn ang="0">
                    <a:pos x="1402" y="254"/>
                  </a:cxn>
                  <a:cxn ang="0">
                    <a:pos x="1656" y="202"/>
                  </a:cxn>
                  <a:cxn ang="0">
                    <a:pos x="1916" y="154"/>
                  </a:cxn>
                  <a:cxn ang="0">
                    <a:pos x="2174" y="108"/>
                  </a:cxn>
                  <a:cxn ang="0">
                    <a:pos x="2302" y="88"/>
                  </a:cxn>
                  <a:cxn ang="0">
                    <a:pos x="2426" y="68"/>
                  </a:cxn>
                  <a:cxn ang="0">
                    <a:pos x="2550" y="52"/>
                  </a:cxn>
                  <a:cxn ang="0">
                    <a:pos x="2670" y="36"/>
                  </a:cxn>
                  <a:cxn ang="0">
                    <a:pos x="2788" y="24"/>
                  </a:cxn>
                  <a:cxn ang="0">
                    <a:pos x="2900" y="14"/>
                  </a:cxn>
                  <a:cxn ang="0">
                    <a:pos x="3008" y="6"/>
                  </a:cxn>
                  <a:cxn ang="0">
                    <a:pos x="3112" y="0"/>
                  </a:cxn>
                </a:cxnLst>
                <a:rect l="0" t="0" r="r" b="b"/>
                <a:pathLst>
                  <a:path w="3112" h="584">
                    <a:moveTo>
                      <a:pt x="0" y="584"/>
                    </a:moveTo>
                    <a:lnTo>
                      <a:pt x="0" y="584"/>
                    </a:lnTo>
                    <a:lnTo>
                      <a:pt x="90" y="560"/>
                    </a:lnTo>
                    <a:lnTo>
                      <a:pt x="336" y="498"/>
                    </a:lnTo>
                    <a:lnTo>
                      <a:pt x="506" y="456"/>
                    </a:lnTo>
                    <a:lnTo>
                      <a:pt x="702" y="410"/>
                    </a:lnTo>
                    <a:lnTo>
                      <a:pt x="920" y="360"/>
                    </a:lnTo>
                    <a:lnTo>
                      <a:pt x="1154" y="306"/>
                    </a:lnTo>
                    <a:lnTo>
                      <a:pt x="1402" y="254"/>
                    </a:lnTo>
                    <a:lnTo>
                      <a:pt x="1656" y="202"/>
                    </a:lnTo>
                    <a:lnTo>
                      <a:pt x="1916" y="154"/>
                    </a:lnTo>
                    <a:lnTo>
                      <a:pt x="2174" y="108"/>
                    </a:lnTo>
                    <a:lnTo>
                      <a:pt x="2302" y="88"/>
                    </a:lnTo>
                    <a:lnTo>
                      <a:pt x="2426" y="68"/>
                    </a:lnTo>
                    <a:lnTo>
                      <a:pt x="2550" y="52"/>
                    </a:lnTo>
                    <a:lnTo>
                      <a:pt x="2670" y="36"/>
                    </a:lnTo>
                    <a:lnTo>
                      <a:pt x="2788" y="24"/>
                    </a:lnTo>
                    <a:lnTo>
                      <a:pt x="2900" y="14"/>
                    </a:lnTo>
                    <a:lnTo>
                      <a:pt x="3008" y="6"/>
                    </a:lnTo>
                    <a:lnTo>
                      <a:pt x="3112" y="0"/>
                    </a:lnTo>
                  </a:path>
                </a:pathLst>
              </a:custGeom>
              <a:noFill/>
              <a:ln w="12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 useBgFill="1">
            <p:nvSpPr>
              <p:cNvPr id="28" name="Freeform 10"/>
              <p:cNvSpPr>
                <a:spLocks/>
              </p:cNvSpPr>
              <p:nvPr/>
            </p:nvSpPr>
            <p:spPr bwMode="hidden">
              <a:xfrm>
                <a:off x="-3905251" y="4294188"/>
                <a:ext cx="13027839" cy="1892300"/>
              </a:xfrm>
              <a:custGeom>
                <a:avLst/>
                <a:gdLst/>
                <a:ahLst/>
                <a:cxnLst>
                  <a:cxn ang="0">
                    <a:pos x="8192" y="512"/>
                  </a:cxn>
                  <a:cxn ang="0">
                    <a:pos x="8040" y="570"/>
                  </a:cxn>
                  <a:cxn ang="0">
                    <a:pos x="7878" y="620"/>
                  </a:cxn>
                  <a:cxn ang="0">
                    <a:pos x="7706" y="666"/>
                  </a:cxn>
                  <a:cxn ang="0">
                    <a:pos x="7522" y="702"/>
                  </a:cxn>
                  <a:cxn ang="0">
                    <a:pos x="7322" y="730"/>
                  </a:cxn>
                  <a:cxn ang="0">
                    <a:pos x="7106" y="750"/>
                  </a:cxn>
                  <a:cxn ang="0">
                    <a:pos x="6872" y="762"/>
                  </a:cxn>
                  <a:cxn ang="0">
                    <a:pos x="6618" y="760"/>
                  </a:cxn>
                  <a:cxn ang="0">
                    <a:pos x="6342" y="750"/>
                  </a:cxn>
                  <a:cxn ang="0">
                    <a:pos x="6042" y="726"/>
                  </a:cxn>
                  <a:cxn ang="0">
                    <a:pos x="5716" y="690"/>
                  </a:cxn>
                  <a:cxn ang="0">
                    <a:pos x="5364" y="642"/>
                  </a:cxn>
                  <a:cxn ang="0">
                    <a:pos x="4982" y="578"/>
                  </a:cxn>
                  <a:cxn ang="0">
                    <a:pos x="4568" y="500"/>
                  </a:cxn>
                  <a:cxn ang="0">
                    <a:pos x="4122" y="406"/>
                  </a:cxn>
                  <a:cxn ang="0">
                    <a:pos x="3640" y="296"/>
                  </a:cxn>
                  <a:cxn ang="0">
                    <a:pos x="3396" y="240"/>
                  </a:cxn>
                  <a:cxn ang="0">
                    <a:pos x="2934" y="148"/>
                  </a:cxn>
                  <a:cxn ang="0">
                    <a:pos x="2512" y="82"/>
                  </a:cxn>
                  <a:cxn ang="0">
                    <a:pos x="2126" y="36"/>
                  </a:cxn>
                  <a:cxn ang="0">
                    <a:pos x="1776" y="10"/>
                  </a:cxn>
                  <a:cxn ang="0">
                    <a:pos x="1462" y="0"/>
                  </a:cxn>
                  <a:cxn ang="0">
                    <a:pos x="1182" y="4"/>
                  </a:cxn>
                  <a:cxn ang="0">
                    <a:pos x="934" y="20"/>
                  </a:cxn>
                  <a:cxn ang="0">
                    <a:pos x="716" y="44"/>
                  </a:cxn>
                  <a:cxn ang="0">
                    <a:pos x="530" y="74"/>
                  </a:cxn>
                  <a:cxn ang="0">
                    <a:pos x="374" y="108"/>
                  </a:cxn>
                  <a:cxn ang="0">
                    <a:pos x="248" y="144"/>
                  </a:cxn>
                  <a:cxn ang="0">
                    <a:pos x="148" y="176"/>
                  </a:cxn>
                  <a:cxn ang="0">
                    <a:pos x="48" y="216"/>
                  </a:cxn>
                  <a:cxn ang="0">
                    <a:pos x="0" y="240"/>
                  </a:cxn>
                  <a:cxn ang="0">
                    <a:pos x="8192" y="1192"/>
                  </a:cxn>
                  <a:cxn ang="0">
                    <a:pos x="8196" y="1186"/>
                  </a:cxn>
                  <a:cxn ang="0">
                    <a:pos x="8196" y="510"/>
                  </a:cxn>
                  <a:cxn ang="0">
                    <a:pos x="8192" y="512"/>
                  </a:cxn>
                </a:cxnLst>
                <a:rect l="0" t="0" r="r" b="b"/>
                <a:pathLst>
                  <a:path w="8196" h="1192">
                    <a:moveTo>
                      <a:pt x="8192" y="512"/>
                    </a:moveTo>
                    <a:lnTo>
                      <a:pt x="8192" y="512"/>
                    </a:lnTo>
                    <a:lnTo>
                      <a:pt x="8116" y="542"/>
                    </a:lnTo>
                    <a:lnTo>
                      <a:pt x="8040" y="570"/>
                    </a:lnTo>
                    <a:lnTo>
                      <a:pt x="7960" y="596"/>
                    </a:lnTo>
                    <a:lnTo>
                      <a:pt x="7878" y="620"/>
                    </a:lnTo>
                    <a:lnTo>
                      <a:pt x="7794" y="644"/>
                    </a:lnTo>
                    <a:lnTo>
                      <a:pt x="7706" y="666"/>
                    </a:lnTo>
                    <a:lnTo>
                      <a:pt x="7616" y="684"/>
                    </a:lnTo>
                    <a:lnTo>
                      <a:pt x="7522" y="702"/>
                    </a:lnTo>
                    <a:lnTo>
                      <a:pt x="7424" y="718"/>
                    </a:lnTo>
                    <a:lnTo>
                      <a:pt x="7322" y="730"/>
                    </a:lnTo>
                    <a:lnTo>
                      <a:pt x="7216" y="742"/>
                    </a:lnTo>
                    <a:lnTo>
                      <a:pt x="7106" y="750"/>
                    </a:lnTo>
                    <a:lnTo>
                      <a:pt x="6992" y="758"/>
                    </a:lnTo>
                    <a:lnTo>
                      <a:pt x="6872" y="762"/>
                    </a:lnTo>
                    <a:lnTo>
                      <a:pt x="6748" y="762"/>
                    </a:lnTo>
                    <a:lnTo>
                      <a:pt x="6618" y="760"/>
                    </a:lnTo>
                    <a:lnTo>
                      <a:pt x="6482" y="756"/>
                    </a:lnTo>
                    <a:lnTo>
                      <a:pt x="6342" y="750"/>
                    </a:lnTo>
                    <a:lnTo>
                      <a:pt x="6196" y="740"/>
                    </a:lnTo>
                    <a:lnTo>
                      <a:pt x="6042" y="726"/>
                    </a:lnTo>
                    <a:lnTo>
                      <a:pt x="5882" y="710"/>
                    </a:lnTo>
                    <a:lnTo>
                      <a:pt x="5716" y="690"/>
                    </a:lnTo>
                    <a:lnTo>
                      <a:pt x="5544" y="668"/>
                    </a:lnTo>
                    <a:lnTo>
                      <a:pt x="5364" y="642"/>
                    </a:lnTo>
                    <a:lnTo>
                      <a:pt x="5176" y="612"/>
                    </a:lnTo>
                    <a:lnTo>
                      <a:pt x="4982" y="578"/>
                    </a:lnTo>
                    <a:lnTo>
                      <a:pt x="4778" y="540"/>
                    </a:lnTo>
                    <a:lnTo>
                      <a:pt x="4568" y="500"/>
                    </a:lnTo>
                    <a:lnTo>
                      <a:pt x="4348" y="454"/>
                    </a:lnTo>
                    <a:lnTo>
                      <a:pt x="4122" y="406"/>
                    </a:lnTo>
                    <a:lnTo>
                      <a:pt x="3886" y="354"/>
                    </a:lnTo>
                    <a:lnTo>
                      <a:pt x="3640" y="296"/>
                    </a:lnTo>
                    <a:lnTo>
                      <a:pt x="3640" y="296"/>
                    </a:lnTo>
                    <a:lnTo>
                      <a:pt x="3396" y="240"/>
                    </a:lnTo>
                    <a:lnTo>
                      <a:pt x="3160" y="192"/>
                    </a:lnTo>
                    <a:lnTo>
                      <a:pt x="2934" y="148"/>
                    </a:lnTo>
                    <a:lnTo>
                      <a:pt x="2718" y="112"/>
                    </a:lnTo>
                    <a:lnTo>
                      <a:pt x="2512" y="82"/>
                    </a:lnTo>
                    <a:lnTo>
                      <a:pt x="2314" y="56"/>
                    </a:lnTo>
                    <a:lnTo>
                      <a:pt x="2126" y="36"/>
                    </a:lnTo>
                    <a:lnTo>
                      <a:pt x="1948" y="20"/>
                    </a:lnTo>
                    <a:lnTo>
                      <a:pt x="1776" y="10"/>
                    </a:lnTo>
                    <a:lnTo>
                      <a:pt x="1616" y="2"/>
                    </a:lnTo>
                    <a:lnTo>
                      <a:pt x="1462" y="0"/>
                    </a:lnTo>
                    <a:lnTo>
                      <a:pt x="1318" y="0"/>
                    </a:lnTo>
                    <a:lnTo>
                      <a:pt x="1182" y="4"/>
                    </a:lnTo>
                    <a:lnTo>
                      <a:pt x="1054" y="10"/>
                    </a:lnTo>
                    <a:lnTo>
                      <a:pt x="934" y="20"/>
                    </a:lnTo>
                    <a:lnTo>
                      <a:pt x="822" y="30"/>
                    </a:lnTo>
                    <a:lnTo>
                      <a:pt x="716" y="44"/>
                    </a:lnTo>
                    <a:lnTo>
                      <a:pt x="620" y="58"/>
                    </a:lnTo>
                    <a:lnTo>
                      <a:pt x="530" y="74"/>
                    </a:lnTo>
                    <a:lnTo>
                      <a:pt x="450" y="92"/>
                    </a:lnTo>
                    <a:lnTo>
                      <a:pt x="374" y="108"/>
                    </a:lnTo>
                    <a:lnTo>
                      <a:pt x="308" y="126"/>
                    </a:lnTo>
                    <a:lnTo>
                      <a:pt x="248" y="144"/>
                    </a:lnTo>
                    <a:lnTo>
                      <a:pt x="194" y="160"/>
                    </a:lnTo>
                    <a:lnTo>
                      <a:pt x="148" y="176"/>
                    </a:lnTo>
                    <a:lnTo>
                      <a:pt x="108" y="192"/>
                    </a:lnTo>
                    <a:lnTo>
                      <a:pt x="48" y="216"/>
                    </a:lnTo>
                    <a:lnTo>
                      <a:pt x="12" y="234"/>
                    </a:lnTo>
                    <a:lnTo>
                      <a:pt x="0" y="240"/>
                    </a:lnTo>
                    <a:lnTo>
                      <a:pt x="0" y="1192"/>
                    </a:lnTo>
                    <a:lnTo>
                      <a:pt x="8192" y="1192"/>
                    </a:lnTo>
                    <a:lnTo>
                      <a:pt x="8192" y="1192"/>
                    </a:lnTo>
                    <a:lnTo>
                      <a:pt x="8196" y="1186"/>
                    </a:lnTo>
                    <a:lnTo>
                      <a:pt x="8196" y="1186"/>
                    </a:lnTo>
                    <a:lnTo>
                      <a:pt x="8196" y="510"/>
                    </a:lnTo>
                    <a:lnTo>
                      <a:pt x="8196" y="510"/>
                    </a:lnTo>
                    <a:lnTo>
                      <a:pt x="8192" y="512"/>
                    </a:lnTo>
                    <a:lnTo>
                      <a:pt x="8192" y="512"/>
                    </a:lnTo>
                    <a:close/>
                  </a:path>
                </a:pathLst>
              </a:custGeom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BCC5ED50-E5CE-4E73-8E8C-C4C5769F15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 bwMode="auto">
          <a:xfrm>
            <a:off x="2" y="0"/>
            <a:ext cx="9143998" cy="58032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15875" cap="flat">
            <a:noFill/>
            <a:prstDash val="solid"/>
            <a:miter lim="800000"/>
            <a:headEnd/>
            <a:tailEnd/>
          </a:ln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/>
          <a:p>
            <a:pPr defTabSz="914309"/>
            <a:endParaRPr lang="de-DE" sz="1900" dirty="0">
              <a:solidFill>
                <a:prstClr val="black"/>
              </a:solidFill>
            </a:endParaRPr>
          </a:p>
        </p:txBody>
      </p:sp>
      <p:sp>
        <p:nvSpPr>
          <p:cNvPr id="9" name="Rechteck 8"/>
          <p:cNvSpPr/>
          <p:nvPr userDrawn="1"/>
        </p:nvSpPr>
        <p:spPr bwMode="auto">
          <a:xfrm flipV="1">
            <a:off x="2" y="5803200"/>
            <a:ext cx="9143998" cy="1054800"/>
          </a:xfrm>
          <a:prstGeom prst="rect">
            <a:avLst/>
          </a:prstGeom>
          <a:solidFill>
            <a:srgbClr val="EAEAEA"/>
          </a:solidFill>
          <a:ln w="15875" cap="flat">
            <a:noFill/>
            <a:prstDash val="solid"/>
            <a:miter lim="800000"/>
            <a:headEnd/>
            <a:tailEnd/>
          </a:ln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/>
          <a:p>
            <a:pPr defTabSz="914309"/>
            <a:endParaRPr lang="de-DE" sz="1900" dirty="0">
              <a:solidFill>
                <a:prstClr val="black"/>
              </a:solidFill>
            </a:endParaRPr>
          </a:p>
        </p:txBody>
      </p:sp>
      <p:sp>
        <p:nvSpPr>
          <p:cNvPr id="6" name="Textfeld 5"/>
          <p:cNvSpPr txBox="1"/>
          <p:nvPr userDrawn="1"/>
        </p:nvSpPr>
        <p:spPr>
          <a:xfrm>
            <a:off x="-78385" y="-2129246"/>
            <a:ext cx="184731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309"/>
            <a:endParaRPr lang="en-US" sz="1900" dirty="0">
              <a:solidFill>
                <a:prstClr val="black"/>
              </a:solidFill>
            </a:endParaRPr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783385" y="2"/>
            <a:ext cx="7577234" cy="3741441"/>
          </a:xfrm>
        </p:spPr>
        <p:txBody>
          <a:bodyPr anchor="b" anchorCtr="0">
            <a:noAutofit/>
          </a:bodyPr>
          <a:lstStyle>
            <a:lvl1pPr algn="l">
              <a:lnSpc>
                <a:spcPct val="80000"/>
              </a:lnSpc>
              <a:defRPr sz="8800" b="0" cap="all">
                <a:solidFill>
                  <a:schemeClr val="bg1"/>
                </a:solidFill>
                <a:latin typeface="Bebas Neue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11" name="Textplatzhalter 2"/>
          <p:cNvSpPr>
            <a:spLocks noGrp="1"/>
          </p:cNvSpPr>
          <p:nvPr>
            <p:ph type="body" idx="1"/>
          </p:nvPr>
        </p:nvSpPr>
        <p:spPr>
          <a:xfrm>
            <a:off x="783385" y="3741443"/>
            <a:ext cx="7577234" cy="2061759"/>
          </a:xfrm>
        </p:spPr>
        <p:txBody>
          <a:bodyPr anchor="t" anchorCtr="0"/>
          <a:lstStyle>
            <a:lvl1pPr marL="0" indent="0">
              <a:lnSpc>
                <a:spcPct val="80000"/>
              </a:lnSpc>
              <a:buNone/>
              <a:defRPr sz="4400">
                <a:solidFill>
                  <a:srgbClr val="7F7F7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1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335295" y="6152561"/>
            <a:ext cx="5122280" cy="360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387241" y="6152561"/>
            <a:ext cx="685820" cy="360000"/>
          </a:xfrm>
        </p:spPr>
        <p:txBody>
          <a:bodyPr/>
          <a:lstStyle/>
          <a:p>
            <a:fld id="{75A4F164-3A46-4CEE-A25C-CA523D5E42F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345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 1"/>
          <p:cNvSpPr>
            <a:spLocks noGrp="1"/>
          </p:cNvSpPr>
          <p:nvPr>
            <p:ph type="title"/>
          </p:nvPr>
        </p:nvSpPr>
        <p:spPr>
          <a:xfrm>
            <a:off x="387242" y="410830"/>
            <a:ext cx="8351099" cy="1073122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240" y="1483952"/>
            <a:ext cx="5465322" cy="4319248"/>
          </a:xfrm>
          <a:noFill/>
        </p:spPr>
        <p:txBody>
          <a:bodyPr/>
          <a:lstStyle>
            <a:lvl1pPr>
              <a:defRPr sz="2200"/>
            </a:lvl1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4F164-3A46-4CEE-A25C-CA523D5E42F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387241" y="942478"/>
            <a:ext cx="8350940" cy="541474"/>
          </a:xfrm>
        </p:spPr>
        <p:txBody>
          <a:bodyPr lIns="10800" anchor="t" anchorCtr="0"/>
          <a:lstStyle>
            <a:lvl1pPr marL="0" indent="0">
              <a:buNone/>
              <a:defRPr>
                <a:solidFill>
                  <a:srgbClr val="7F7F7F"/>
                </a:solidFill>
              </a:defRPr>
            </a:lvl1pPr>
          </a:lstStyle>
          <a:p>
            <a:r>
              <a:rPr lang="en-US" noProof="1" smtClean="0">
                <a:latin typeface="Calibri Light" panose="020F0302020204030204" pitchFamily="34" charset="0"/>
              </a:rPr>
              <a:t>Enter your subheadline here</a:t>
            </a:r>
            <a:endParaRPr lang="en-US" noProof="1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3477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387242" y="410830"/>
            <a:ext cx="8351099" cy="1073122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581659" y="1483952"/>
            <a:ext cx="2148000" cy="4319248"/>
          </a:xfrm>
          <a:noFill/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4F164-3A46-4CEE-A25C-CA523D5E42F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387241" y="942478"/>
            <a:ext cx="8350940" cy="541474"/>
          </a:xfrm>
        </p:spPr>
        <p:txBody>
          <a:bodyPr lIns="10800" anchor="t" anchorCtr="0"/>
          <a:lstStyle>
            <a:lvl1pPr marL="0" indent="0">
              <a:buNone/>
              <a:defRPr>
                <a:solidFill>
                  <a:srgbClr val="7F7F7F"/>
                </a:solidFill>
              </a:defRPr>
            </a:lvl1pPr>
          </a:lstStyle>
          <a:p>
            <a:r>
              <a:rPr lang="en-US" noProof="1" smtClean="0">
                <a:latin typeface="Calibri Light" panose="020F0302020204030204" pitchFamily="34" charset="0"/>
              </a:rPr>
              <a:t>Enter your subheadline here</a:t>
            </a:r>
            <a:endParaRPr lang="en-US" noProof="1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3615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cap="all" baseline="0"/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4F164-3A46-4CEE-A25C-CA523D5E42F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platzhalt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387241" y="942478"/>
            <a:ext cx="8350940" cy="541474"/>
          </a:xfrm>
        </p:spPr>
        <p:txBody>
          <a:bodyPr lIns="10800" anchor="t" anchorCtr="0"/>
          <a:lstStyle>
            <a:lvl1pPr marL="0" indent="0">
              <a:buNone/>
              <a:defRPr sz="2000">
                <a:solidFill>
                  <a:srgbClr val="7F7F7F"/>
                </a:solidFill>
              </a:defRPr>
            </a:lvl1pPr>
          </a:lstStyle>
          <a:p>
            <a:r>
              <a:rPr lang="en-US" noProof="1" smtClean="0">
                <a:latin typeface="Calibri Light" panose="020F0302020204030204" pitchFamily="34" charset="0"/>
              </a:rPr>
              <a:t>Enter your subheadline here</a:t>
            </a:r>
            <a:endParaRPr lang="en-US" noProof="1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4642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HT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D9D9D9"/>
          </a:solidFill>
          <a:ln w="12700">
            <a:noFill/>
            <a:round/>
            <a:headEnd/>
            <a:tailEnd/>
          </a:ln>
        </p:spPr>
        <p:txBody>
          <a:bodyPr rot="0" spcFirstLastPara="0" vert="horz" wrap="square" lIns="91431" tIns="45715" rIns="91431" bIns="45715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4F164-3A46-4CEE-A25C-CA523D5E42F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platzhalt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387241" y="942478"/>
            <a:ext cx="8350940" cy="541474"/>
          </a:xfrm>
        </p:spPr>
        <p:txBody>
          <a:bodyPr lIns="10800" anchor="t" anchorCtr="0"/>
          <a:lstStyle>
            <a:lvl1pPr marL="0" indent="0">
              <a:buNone/>
              <a:defRPr sz="2000">
                <a:solidFill>
                  <a:srgbClr val="7F7F7F"/>
                </a:solidFill>
              </a:defRPr>
            </a:lvl1pPr>
          </a:lstStyle>
          <a:p>
            <a:r>
              <a:rPr lang="en-US" noProof="1" smtClean="0">
                <a:latin typeface="Calibri Light" panose="020F0302020204030204" pitchFamily="34" charset="0"/>
              </a:rPr>
              <a:t>Enter your subheadline here</a:t>
            </a:r>
            <a:endParaRPr lang="en-US" noProof="1">
              <a:latin typeface="Calibri Light" panose="020F0302020204030204" pitchFamily="34" charset="0"/>
            </a:endParaRPr>
          </a:p>
        </p:txBody>
      </p:sp>
      <p:sp>
        <p:nvSpPr>
          <p:cNvPr id="45" name="Inhaltsplatzhalter 2"/>
          <p:cNvSpPr>
            <a:spLocks noGrp="1"/>
          </p:cNvSpPr>
          <p:nvPr>
            <p:ph idx="1"/>
          </p:nvPr>
        </p:nvSpPr>
        <p:spPr>
          <a:xfrm>
            <a:off x="387242" y="1483952"/>
            <a:ext cx="8351099" cy="4319248"/>
          </a:xfrm>
          <a:noFill/>
        </p:spPr>
        <p:txBody>
          <a:bodyPr/>
          <a:lstStyle>
            <a:lvl1pPr>
              <a:defRPr sz="2200"/>
            </a:lvl1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677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BCC5ED50-E5CE-4E73-8E8C-C4C5769F15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BCC5ED50-E5CE-4E73-8E8C-C4C5769F151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2" name="Picture 2" descr="H:\siap_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343400"/>
            <a:ext cx="2971800" cy="987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BCC5ED50-E5CE-4E73-8E8C-C4C5769F15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BCC5ED50-E5CE-4E73-8E8C-C4C5769F15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BCC5ED50-E5CE-4E73-8E8C-C4C5769F15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 userDrawn="1"/>
        </p:nvGrpSpPr>
        <p:grpSpPr>
          <a:xfrm>
            <a:off x="-1" y="6248398"/>
            <a:ext cx="8763001" cy="609602"/>
            <a:chOff x="-1" y="6248398"/>
            <a:chExt cx="8763001" cy="609602"/>
          </a:xfrm>
        </p:grpSpPr>
        <p:grpSp>
          <p:nvGrpSpPr>
            <p:cNvPr id="22" name="Group 15"/>
            <p:cNvGrpSpPr>
              <a:grpSpLocks noChangeAspect="1"/>
            </p:cNvGrpSpPr>
            <p:nvPr/>
          </p:nvGrpSpPr>
          <p:grpSpPr bwMode="hidden">
            <a:xfrm rot="10800000">
              <a:off x="-1" y="6248398"/>
              <a:ext cx="7696201" cy="575065"/>
              <a:chOff x="-309563" y="4316413"/>
              <a:chExt cx="9415463" cy="1211262"/>
            </a:xfrm>
          </p:grpSpPr>
          <p:sp>
            <p:nvSpPr>
              <p:cNvPr id="24" name="Freeform 18"/>
              <p:cNvSpPr>
                <a:spLocks/>
              </p:cNvSpPr>
              <p:nvPr/>
            </p:nvSpPr>
            <p:spPr bwMode="hidden">
              <a:xfrm>
                <a:off x="-309563" y="4318000"/>
                <a:ext cx="8280401" cy="1209675"/>
              </a:xfrm>
              <a:custGeom>
                <a:avLst/>
                <a:gdLst/>
                <a:ahLst/>
                <a:cxnLst>
                  <a:cxn ang="0">
                    <a:pos x="5216" y="714"/>
                  </a:cxn>
                  <a:cxn ang="0">
                    <a:pos x="4984" y="686"/>
                  </a:cxn>
                  <a:cxn ang="0">
                    <a:pos x="4478" y="610"/>
                  </a:cxn>
                  <a:cxn ang="0">
                    <a:pos x="3914" y="508"/>
                  </a:cxn>
                  <a:cxn ang="0">
                    <a:pos x="3286" y="374"/>
                  </a:cxn>
                  <a:cxn ang="0">
                    <a:pos x="2946" y="296"/>
                  </a:cxn>
                  <a:cxn ang="0">
                    <a:pos x="2682" y="236"/>
                  </a:cxn>
                  <a:cxn ang="0">
                    <a:pos x="2430" y="184"/>
                  </a:cxn>
                  <a:cxn ang="0">
                    <a:pos x="2190" y="140"/>
                  </a:cxn>
                  <a:cxn ang="0">
                    <a:pos x="1960" y="102"/>
                  </a:cxn>
                  <a:cxn ang="0">
                    <a:pos x="1740" y="72"/>
                  </a:cxn>
                  <a:cxn ang="0">
                    <a:pos x="1334" y="28"/>
                  </a:cxn>
                  <a:cxn ang="0">
                    <a:pos x="970" y="4"/>
                  </a:cxn>
                  <a:cxn ang="0">
                    <a:pos x="644" y="0"/>
                  </a:cxn>
                  <a:cxn ang="0">
                    <a:pos x="358" y="10"/>
                  </a:cxn>
                  <a:cxn ang="0">
                    <a:pos x="110" y="32"/>
                  </a:cxn>
                  <a:cxn ang="0">
                    <a:pos x="0" y="48"/>
                  </a:cxn>
                  <a:cxn ang="0">
                    <a:pos x="314" y="86"/>
                  </a:cxn>
                  <a:cxn ang="0">
                    <a:pos x="652" y="140"/>
                  </a:cxn>
                  <a:cxn ang="0">
                    <a:pos x="1014" y="210"/>
                  </a:cxn>
                  <a:cxn ang="0">
                    <a:pos x="1402" y="296"/>
                  </a:cxn>
                  <a:cxn ang="0">
                    <a:pos x="1756" y="378"/>
                  </a:cxn>
                  <a:cxn ang="0">
                    <a:pos x="2408" y="516"/>
                  </a:cxn>
                  <a:cxn ang="0">
                    <a:pos x="2708" y="572"/>
                  </a:cxn>
                  <a:cxn ang="0">
                    <a:pos x="2992" y="620"/>
                  </a:cxn>
                  <a:cxn ang="0">
                    <a:pos x="3260" y="662"/>
                  </a:cxn>
                  <a:cxn ang="0">
                    <a:pos x="3512" y="694"/>
                  </a:cxn>
                  <a:cxn ang="0">
                    <a:pos x="3750" y="722"/>
                  </a:cxn>
                  <a:cxn ang="0">
                    <a:pos x="3974" y="740"/>
                  </a:cxn>
                  <a:cxn ang="0">
                    <a:pos x="4184" y="754"/>
                  </a:cxn>
                  <a:cxn ang="0">
                    <a:pos x="4384" y="762"/>
                  </a:cxn>
                  <a:cxn ang="0">
                    <a:pos x="4570" y="762"/>
                  </a:cxn>
                  <a:cxn ang="0">
                    <a:pos x="4746" y="758"/>
                  </a:cxn>
                  <a:cxn ang="0">
                    <a:pos x="4912" y="748"/>
                  </a:cxn>
                  <a:cxn ang="0">
                    <a:pos x="5068" y="732"/>
                  </a:cxn>
                  <a:cxn ang="0">
                    <a:pos x="5216" y="714"/>
                  </a:cxn>
                </a:cxnLst>
                <a:rect l="0" t="0" r="r" b="b"/>
                <a:pathLst>
                  <a:path w="5216" h="762">
                    <a:moveTo>
                      <a:pt x="5216" y="714"/>
                    </a:moveTo>
                    <a:lnTo>
                      <a:pt x="5216" y="714"/>
                    </a:lnTo>
                    <a:lnTo>
                      <a:pt x="5102" y="700"/>
                    </a:lnTo>
                    <a:lnTo>
                      <a:pt x="4984" y="686"/>
                    </a:lnTo>
                    <a:lnTo>
                      <a:pt x="4738" y="652"/>
                    </a:lnTo>
                    <a:lnTo>
                      <a:pt x="4478" y="610"/>
                    </a:lnTo>
                    <a:lnTo>
                      <a:pt x="4204" y="564"/>
                    </a:lnTo>
                    <a:lnTo>
                      <a:pt x="3914" y="508"/>
                    </a:lnTo>
                    <a:lnTo>
                      <a:pt x="3608" y="446"/>
                    </a:lnTo>
                    <a:lnTo>
                      <a:pt x="3286" y="374"/>
                    </a:lnTo>
                    <a:lnTo>
                      <a:pt x="2946" y="296"/>
                    </a:lnTo>
                    <a:lnTo>
                      <a:pt x="2946" y="296"/>
                    </a:lnTo>
                    <a:lnTo>
                      <a:pt x="2812" y="266"/>
                    </a:lnTo>
                    <a:lnTo>
                      <a:pt x="2682" y="236"/>
                    </a:lnTo>
                    <a:lnTo>
                      <a:pt x="2556" y="210"/>
                    </a:lnTo>
                    <a:lnTo>
                      <a:pt x="2430" y="184"/>
                    </a:lnTo>
                    <a:lnTo>
                      <a:pt x="2308" y="162"/>
                    </a:lnTo>
                    <a:lnTo>
                      <a:pt x="2190" y="140"/>
                    </a:lnTo>
                    <a:lnTo>
                      <a:pt x="2074" y="120"/>
                    </a:lnTo>
                    <a:lnTo>
                      <a:pt x="1960" y="102"/>
                    </a:lnTo>
                    <a:lnTo>
                      <a:pt x="1850" y="86"/>
                    </a:lnTo>
                    <a:lnTo>
                      <a:pt x="1740" y="72"/>
                    </a:lnTo>
                    <a:lnTo>
                      <a:pt x="1532" y="46"/>
                    </a:lnTo>
                    <a:lnTo>
                      <a:pt x="1334" y="28"/>
                    </a:lnTo>
                    <a:lnTo>
                      <a:pt x="1148" y="14"/>
                    </a:lnTo>
                    <a:lnTo>
                      <a:pt x="970" y="4"/>
                    </a:lnTo>
                    <a:lnTo>
                      <a:pt x="802" y="0"/>
                    </a:lnTo>
                    <a:lnTo>
                      <a:pt x="644" y="0"/>
                    </a:lnTo>
                    <a:lnTo>
                      <a:pt x="496" y="4"/>
                    </a:lnTo>
                    <a:lnTo>
                      <a:pt x="358" y="10"/>
                    </a:lnTo>
                    <a:lnTo>
                      <a:pt x="230" y="20"/>
                    </a:lnTo>
                    <a:lnTo>
                      <a:pt x="110" y="32"/>
                    </a:lnTo>
                    <a:lnTo>
                      <a:pt x="0" y="48"/>
                    </a:lnTo>
                    <a:lnTo>
                      <a:pt x="0" y="48"/>
                    </a:lnTo>
                    <a:lnTo>
                      <a:pt x="154" y="66"/>
                    </a:lnTo>
                    <a:lnTo>
                      <a:pt x="314" y="86"/>
                    </a:lnTo>
                    <a:lnTo>
                      <a:pt x="480" y="112"/>
                    </a:lnTo>
                    <a:lnTo>
                      <a:pt x="652" y="140"/>
                    </a:lnTo>
                    <a:lnTo>
                      <a:pt x="830" y="174"/>
                    </a:lnTo>
                    <a:lnTo>
                      <a:pt x="1014" y="210"/>
                    </a:lnTo>
                    <a:lnTo>
                      <a:pt x="1206" y="250"/>
                    </a:lnTo>
                    <a:lnTo>
                      <a:pt x="1402" y="296"/>
                    </a:lnTo>
                    <a:lnTo>
                      <a:pt x="1402" y="296"/>
                    </a:lnTo>
                    <a:lnTo>
                      <a:pt x="1756" y="378"/>
                    </a:lnTo>
                    <a:lnTo>
                      <a:pt x="2092" y="450"/>
                    </a:lnTo>
                    <a:lnTo>
                      <a:pt x="2408" y="516"/>
                    </a:lnTo>
                    <a:lnTo>
                      <a:pt x="2562" y="544"/>
                    </a:lnTo>
                    <a:lnTo>
                      <a:pt x="2708" y="572"/>
                    </a:lnTo>
                    <a:lnTo>
                      <a:pt x="2852" y="598"/>
                    </a:lnTo>
                    <a:lnTo>
                      <a:pt x="2992" y="620"/>
                    </a:lnTo>
                    <a:lnTo>
                      <a:pt x="3128" y="642"/>
                    </a:lnTo>
                    <a:lnTo>
                      <a:pt x="3260" y="662"/>
                    </a:lnTo>
                    <a:lnTo>
                      <a:pt x="3388" y="678"/>
                    </a:lnTo>
                    <a:lnTo>
                      <a:pt x="3512" y="694"/>
                    </a:lnTo>
                    <a:lnTo>
                      <a:pt x="3632" y="708"/>
                    </a:lnTo>
                    <a:lnTo>
                      <a:pt x="3750" y="722"/>
                    </a:lnTo>
                    <a:lnTo>
                      <a:pt x="3864" y="732"/>
                    </a:lnTo>
                    <a:lnTo>
                      <a:pt x="3974" y="740"/>
                    </a:lnTo>
                    <a:lnTo>
                      <a:pt x="4080" y="748"/>
                    </a:lnTo>
                    <a:lnTo>
                      <a:pt x="4184" y="754"/>
                    </a:lnTo>
                    <a:lnTo>
                      <a:pt x="4286" y="758"/>
                    </a:lnTo>
                    <a:lnTo>
                      <a:pt x="4384" y="762"/>
                    </a:lnTo>
                    <a:lnTo>
                      <a:pt x="4478" y="762"/>
                    </a:lnTo>
                    <a:lnTo>
                      <a:pt x="4570" y="762"/>
                    </a:lnTo>
                    <a:lnTo>
                      <a:pt x="4660" y="760"/>
                    </a:lnTo>
                    <a:lnTo>
                      <a:pt x="4746" y="758"/>
                    </a:lnTo>
                    <a:lnTo>
                      <a:pt x="4830" y="754"/>
                    </a:lnTo>
                    <a:lnTo>
                      <a:pt x="4912" y="748"/>
                    </a:lnTo>
                    <a:lnTo>
                      <a:pt x="4992" y="740"/>
                    </a:lnTo>
                    <a:lnTo>
                      <a:pt x="5068" y="732"/>
                    </a:lnTo>
                    <a:lnTo>
                      <a:pt x="5144" y="724"/>
                    </a:lnTo>
                    <a:lnTo>
                      <a:pt x="5216" y="714"/>
                    </a:lnTo>
                    <a:lnTo>
                      <a:pt x="5216" y="714"/>
                    </a:lnTo>
                    <a:close/>
                  </a:path>
                </a:pathLst>
              </a:custGeom>
              <a:solidFill>
                <a:schemeClr val="bg2">
                  <a:alpha val="4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22"/>
              <p:cNvSpPr>
                <a:spLocks/>
              </p:cNvSpPr>
              <p:nvPr/>
            </p:nvSpPr>
            <p:spPr bwMode="hidden">
              <a:xfrm>
                <a:off x="3175" y="4335463"/>
                <a:ext cx="8166100" cy="1101725"/>
              </a:xfrm>
              <a:custGeom>
                <a:avLst/>
                <a:gdLst/>
                <a:ahLst/>
                <a:cxnLst>
                  <a:cxn ang="0">
                    <a:pos x="0" y="70"/>
                  </a:cxn>
                  <a:cxn ang="0">
                    <a:pos x="0" y="70"/>
                  </a:cxn>
                  <a:cxn ang="0">
                    <a:pos x="18" y="66"/>
                  </a:cxn>
                  <a:cxn ang="0">
                    <a:pos x="72" y="56"/>
                  </a:cxn>
                  <a:cxn ang="0">
                    <a:pos x="164" y="42"/>
                  </a:cxn>
                  <a:cxn ang="0">
                    <a:pos x="224" y="34"/>
                  </a:cxn>
                  <a:cxn ang="0">
                    <a:pos x="294" y="26"/>
                  </a:cxn>
                  <a:cxn ang="0">
                    <a:pos x="372" y="20"/>
                  </a:cxn>
                  <a:cxn ang="0">
                    <a:pos x="462" y="14"/>
                  </a:cxn>
                  <a:cxn ang="0">
                    <a:pos x="560" y="8"/>
                  </a:cxn>
                  <a:cxn ang="0">
                    <a:pos x="670" y="4"/>
                  </a:cxn>
                  <a:cxn ang="0">
                    <a:pos x="790" y="2"/>
                  </a:cxn>
                  <a:cxn ang="0">
                    <a:pos x="920" y="0"/>
                  </a:cxn>
                  <a:cxn ang="0">
                    <a:pos x="1060" y="2"/>
                  </a:cxn>
                  <a:cxn ang="0">
                    <a:pos x="1210" y="6"/>
                  </a:cxn>
                  <a:cxn ang="0">
                    <a:pos x="1372" y="14"/>
                  </a:cxn>
                  <a:cxn ang="0">
                    <a:pos x="1544" y="24"/>
                  </a:cxn>
                  <a:cxn ang="0">
                    <a:pos x="1726" y="40"/>
                  </a:cxn>
                  <a:cxn ang="0">
                    <a:pos x="1920" y="58"/>
                  </a:cxn>
                  <a:cxn ang="0">
                    <a:pos x="2126" y="80"/>
                  </a:cxn>
                  <a:cxn ang="0">
                    <a:pos x="2342" y="106"/>
                  </a:cxn>
                  <a:cxn ang="0">
                    <a:pos x="2570" y="138"/>
                  </a:cxn>
                  <a:cxn ang="0">
                    <a:pos x="2808" y="174"/>
                  </a:cxn>
                  <a:cxn ang="0">
                    <a:pos x="3058" y="216"/>
                  </a:cxn>
                  <a:cxn ang="0">
                    <a:pos x="3320" y="266"/>
                  </a:cxn>
                  <a:cxn ang="0">
                    <a:pos x="3594" y="320"/>
                  </a:cxn>
                  <a:cxn ang="0">
                    <a:pos x="3880" y="380"/>
                  </a:cxn>
                  <a:cxn ang="0">
                    <a:pos x="4178" y="448"/>
                  </a:cxn>
                  <a:cxn ang="0">
                    <a:pos x="4488" y="522"/>
                  </a:cxn>
                  <a:cxn ang="0">
                    <a:pos x="4810" y="604"/>
                  </a:cxn>
                  <a:cxn ang="0">
                    <a:pos x="5144" y="694"/>
                  </a:cxn>
                </a:cxnLst>
                <a:rect l="0" t="0" r="r" b="b"/>
                <a:pathLst>
                  <a:path w="5144" h="694">
                    <a:moveTo>
                      <a:pt x="0" y="70"/>
                    </a:moveTo>
                    <a:lnTo>
                      <a:pt x="0" y="70"/>
                    </a:lnTo>
                    <a:lnTo>
                      <a:pt x="18" y="66"/>
                    </a:lnTo>
                    <a:lnTo>
                      <a:pt x="72" y="56"/>
                    </a:lnTo>
                    <a:lnTo>
                      <a:pt x="164" y="42"/>
                    </a:lnTo>
                    <a:lnTo>
                      <a:pt x="224" y="34"/>
                    </a:lnTo>
                    <a:lnTo>
                      <a:pt x="294" y="26"/>
                    </a:lnTo>
                    <a:lnTo>
                      <a:pt x="372" y="20"/>
                    </a:lnTo>
                    <a:lnTo>
                      <a:pt x="462" y="14"/>
                    </a:lnTo>
                    <a:lnTo>
                      <a:pt x="560" y="8"/>
                    </a:lnTo>
                    <a:lnTo>
                      <a:pt x="670" y="4"/>
                    </a:lnTo>
                    <a:lnTo>
                      <a:pt x="790" y="2"/>
                    </a:lnTo>
                    <a:lnTo>
                      <a:pt x="920" y="0"/>
                    </a:lnTo>
                    <a:lnTo>
                      <a:pt x="1060" y="2"/>
                    </a:lnTo>
                    <a:lnTo>
                      <a:pt x="1210" y="6"/>
                    </a:lnTo>
                    <a:lnTo>
                      <a:pt x="1372" y="14"/>
                    </a:lnTo>
                    <a:lnTo>
                      <a:pt x="1544" y="24"/>
                    </a:lnTo>
                    <a:lnTo>
                      <a:pt x="1726" y="40"/>
                    </a:lnTo>
                    <a:lnTo>
                      <a:pt x="1920" y="58"/>
                    </a:lnTo>
                    <a:lnTo>
                      <a:pt x="2126" y="80"/>
                    </a:lnTo>
                    <a:lnTo>
                      <a:pt x="2342" y="106"/>
                    </a:lnTo>
                    <a:lnTo>
                      <a:pt x="2570" y="138"/>
                    </a:lnTo>
                    <a:lnTo>
                      <a:pt x="2808" y="174"/>
                    </a:lnTo>
                    <a:lnTo>
                      <a:pt x="3058" y="216"/>
                    </a:lnTo>
                    <a:lnTo>
                      <a:pt x="3320" y="266"/>
                    </a:lnTo>
                    <a:lnTo>
                      <a:pt x="3594" y="320"/>
                    </a:lnTo>
                    <a:lnTo>
                      <a:pt x="3880" y="380"/>
                    </a:lnTo>
                    <a:lnTo>
                      <a:pt x="4178" y="448"/>
                    </a:lnTo>
                    <a:lnTo>
                      <a:pt x="4488" y="522"/>
                    </a:lnTo>
                    <a:lnTo>
                      <a:pt x="4810" y="604"/>
                    </a:lnTo>
                    <a:lnTo>
                      <a:pt x="5144" y="694"/>
                    </a:lnTo>
                  </a:path>
                </a:pathLst>
              </a:custGeom>
              <a:noFill/>
              <a:ln w="12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25"/>
              <p:cNvSpPr>
                <a:spLocks/>
              </p:cNvSpPr>
              <p:nvPr/>
            </p:nvSpPr>
            <p:spPr bwMode="hidden">
              <a:xfrm>
                <a:off x="4156075" y="4316413"/>
                <a:ext cx="4940300" cy="927100"/>
              </a:xfrm>
              <a:custGeom>
                <a:avLst/>
                <a:gdLst/>
                <a:ahLst/>
                <a:cxnLst>
                  <a:cxn ang="0">
                    <a:pos x="0" y="584"/>
                  </a:cxn>
                  <a:cxn ang="0">
                    <a:pos x="0" y="584"/>
                  </a:cxn>
                  <a:cxn ang="0">
                    <a:pos x="90" y="560"/>
                  </a:cxn>
                  <a:cxn ang="0">
                    <a:pos x="336" y="498"/>
                  </a:cxn>
                  <a:cxn ang="0">
                    <a:pos x="506" y="456"/>
                  </a:cxn>
                  <a:cxn ang="0">
                    <a:pos x="702" y="410"/>
                  </a:cxn>
                  <a:cxn ang="0">
                    <a:pos x="920" y="360"/>
                  </a:cxn>
                  <a:cxn ang="0">
                    <a:pos x="1154" y="306"/>
                  </a:cxn>
                  <a:cxn ang="0">
                    <a:pos x="1402" y="254"/>
                  </a:cxn>
                  <a:cxn ang="0">
                    <a:pos x="1656" y="202"/>
                  </a:cxn>
                  <a:cxn ang="0">
                    <a:pos x="1916" y="154"/>
                  </a:cxn>
                  <a:cxn ang="0">
                    <a:pos x="2174" y="108"/>
                  </a:cxn>
                  <a:cxn ang="0">
                    <a:pos x="2302" y="88"/>
                  </a:cxn>
                  <a:cxn ang="0">
                    <a:pos x="2426" y="68"/>
                  </a:cxn>
                  <a:cxn ang="0">
                    <a:pos x="2550" y="52"/>
                  </a:cxn>
                  <a:cxn ang="0">
                    <a:pos x="2670" y="36"/>
                  </a:cxn>
                  <a:cxn ang="0">
                    <a:pos x="2788" y="24"/>
                  </a:cxn>
                  <a:cxn ang="0">
                    <a:pos x="2900" y="14"/>
                  </a:cxn>
                  <a:cxn ang="0">
                    <a:pos x="3008" y="6"/>
                  </a:cxn>
                  <a:cxn ang="0">
                    <a:pos x="3112" y="0"/>
                  </a:cxn>
                </a:cxnLst>
                <a:rect l="0" t="0" r="r" b="b"/>
                <a:pathLst>
                  <a:path w="3112" h="584">
                    <a:moveTo>
                      <a:pt x="0" y="584"/>
                    </a:moveTo>
                    <a:lnTo>
                      <a:pt x="0" y="584"/>
                    </a:lnTo>
                    <a:lnTo>
                      <a:pt x="90" y="560"/>
                    </a:lnTo>
                    <a:lnTo>
                      <a:pt x="336" y="498"/>
                    </a:lnTo>
                    <a:lnTo>
                      <a:pt x="506" y="456"/>
                    </a:lnTo>
                    <a:lnTo>
                      <a:pt x="702" y="410"/>
                    </a:lnTo>
                    <a:lnTo>
                      <a:pt x="920" y="360"/>
                    </a:lnTo>
                    <a:lnTo>
                      <a:pt x="1154" y="306"/>
                    </a:lnTo>
                    <a:lnTo>
                      <a:pt x="1402" y="254"/>
                    </a:lnTo>
                    <a:lnTo>
                      <a:pt x="1656" y="202"/>
                    </a:lnTo>
                    <a:lnTo>
                      <a:pt x="1916" y="154"/>
                    </a:lnTo>
                    <a:lnTo>
                      <a:pt x="2174" y="108"/>
                    </a:lnTo>
                    <a:lnTo>
                      <a:pt x="2302" y="88"/>
                    </a:lnTo>
                    <a:lnTo>
                      <a:pt x="2426" y="68"/>
                    </a:lnTo>
                    <a:lnTo>
                      <a:pt x="2550" y="52"/>
                    </a:lnTo>
                    <a:lnTo>
                      <a:pt x="2670" y="36"/>
                    </a:lnTo>
                    <a:lnTo>
                      <a:pt x="2788" y="24"/>
                    </a:lnTo>
                    <a:lnTo>
                      <a:pt x="2900" y="14"/>
                    </a:lnTo>
                    <a:lnTo>
                      <a:pt x="3008" y="6"/>
                    </a:lnTo>
                    <a:lnTo>
                      <a:pt x="3112" y="0"/>
                    </a:lnTo>
                  </a:path>
                </a:pathLst>
              </a:custGeom>
              <a:noFill/>
              <a:ln w="12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4"/>
              <p:cNvSpPr>
                <a:spLocks/>
              </p:cNvSpPr>
              <p:nvPr/>
            </p:nvSpPr>
            <p:spPr bwMode="hidden">
              <a:xfrm>
                <a:off x="4810125" y="4500563"/>
                <a:ext cx="4295775" cy="1016000"/>
              </a:xfrm>
              <a:custGeom>
                <a:avLst/>
                <a:gdLst/>
                <a:ahLst/>
                <a:cxnLst>
                  <a:cxn ang="0">
                    <a:pos x="2700" y="0"/>
                  </a:cxn>
                  <a:cxn ang="0">
                    <a:pos x="2700" y="0"/>
                  </a:cxn>
                  <a:cxn ang="0">
                    <a:pos x="2586" y="18"/>
                  </a:cxn>
                  <a:cxn ang="0">
                    <a:pos x="2470" y="38"/>
                  </a:cxn>
                  <a:cxn ang="0">
                    <a:pos x="2352" y="60"/>
                  </a:cxn>
                  <a:cxn ang="0">
                    <a:pos x="2230" y="82"/>
                  </a:cxn>
                  <a:cxn ang="0">
                    <a:pos x="2106" y="108"/>
                  </a:cxn>
                  <a:cxn ang="0">
                    <a:pos x="1978" y="134"/>
                  </a:cxn>
                  <a:cxn ang="0">
                    <a:pos x="1848" y="164"/>
                  </a:cxn>
                  <a:cxn ang="0">
                    <a:pos x="1714" y="194"/>
                  </a:cxn>
                  <a:cxn ang="0">
                    <a:pos x="1714" y="194"/>
                  </a:cxn>
                  <a:cxn ang="0">
                    <a:pos x="1472" y="252"/>
                  </a:cxn>
                  <a:cxn ang="0">
                    <a:pos x="1236" y="304"/>
                  </a:cxn>
                  <a:cxn ang="0">
                    <a:pos x="1010" y="352"/>
                  </a:cxn>
                  <a:cxn ang="0">
                    <a:pos x="792" y="398"/>
                  </a:cxn>
                  <a:cxn ang="0">
                    <a:pos x="584" y="438"/>
                  </a:cxn>
                  <a:cxn ang="0">
                    <a:pos x="382" y="474"/>
                  </a:cxn>
                  <a:cxn ang="0">
                    <a:pos x="188" y="508"/>
                  </a:cxn>
                  <a:cxn ang="0">
                    <a:pos x="0" y="538"/>
                  </a:cxn>
                  <a:cxn ang="0">
                    <a:pos x="0" y="538"/>
                  </a:cxn>
                  <a:cxn ang="0">
                    <a:pos x="130" y="556"/>
                  </a:cxn>
                  <a:cxn ang="0">
                    <a:pos x="254" y="572"/>
                  </a:cxn>
                  <a:cxn ang="0">
                    <a:pos x="374" y="586"/>
                  </a:cxn>
                  <a:cxn ang="0">
                    <a:pos x="492" y="598"/>
                  </a:cxn>
                  <a:cxn ang="0">
                    <a:pos x="606" y="610"/>
                  </a:cxn>
                  <a:cxn ang="0">
                    <a:pos x="716" y="618"/>
                  </a:cxn>
                  <a:cxn ang="0">
                    <a:pos x="822" y="626"/>
                  </a:cxn>
                  <a:cxn ang="0">
                    <a:pos x="926" y="632"/>
                  </a:cxn>
                  <a:cxn ang="0">
                    <a:pos x="1028" y="636"/>
                  </a:cxn>
                  <a:cxn ang="0">
                    <a:pos x="1126" y="638"/>
                  </a:cxn>
                  <a:cxn ang="0">
                    <a:pos x="1220" y="640"/>
                  </a:cxn>
                  <a:cxn ang="0">
                    <a:pos x="1312" y="640"/>
                  </a:cxn>
                  <a:cxn ang="0">
                    <a:pos x="1402" y="638"/>
                  </a:cxn>
                  <a:cxn ang="0">
                    <a:pos x="1490" y="636"/>
                  </a:cxn>
                  <a:cxn ang="0">
                    <a:pos x="1574" y="632"/>
                  </a:cxn>
                  <a:cxn ang="0">
                    <a:pos x="1656" y="626"/>
                  </a:cxn>
                  <a:cxn ang="0">
                    <a:pos x="1734" y="620"/>
                  </a:cxn>
                  <a:cxn ang="0">
                    <a:pos x="1812" y="612"/>
                  </a:cxn>
                  <a:cxn ang="0">
                    <a:pos x="1886" y="602"/>
                  </a:cxn>
                  <a:cxn ang="0">
                    <a:pos x="1960" y="592"/>
                  </a:cxn>
                  <a:cxn ang="0">
                    <a:pos x="2030" y="580"/>
                  </a:cxn>
                  <a:cxn ang="0">
                    <a:pos x="2100" y="568"/>
                  </a:cxn>
                  <a:cxn ang="0">
                    <a:pos x="2166" y="554"/>
                  </a:cxn>
                  <a:cxn ang="0">
                    <a:pos x="2232" y="540"/>
                  </a:cxn>
                  <a:cxn ang="0">
                    <a:pos x="2296" y="524"/>
                  </a:cxn>
                  <a:cxn ang="0">
                    <a:pos x="2358" y="508"/>
                  </a:cxn>
                  <a:cxn ang="0">
                    <a:pos x="2418" y="490"/>
                  </a:cxn>
                  <a:cxn ang="0">
                    <a:pos x="2478" y="472"/>
                  </a:cxn>
                  <a:cxn ang="0">
                    <a:pos x="2592" y="432"/>
                  </a:cxn>
                  <a:cxn ang="0">
                    <a:pos x="2702" y="390"/>
                  </a:cxn>
                  <a:cxn ang="0">
                    <a:pos x="2702" y="390"/>
                  </a:cxn>
                  <a:cxn ang="0">
                    <a:pos x="2706" y="388"/>
                  </a:cxn>
                  <a:cxn ang="0">
                    <a:pos x="2706" y="388"/>
                  </a:cxn>
                  <a:cxn ang="0">
                    <a:pos x="2706" y="0"/>
                  </a:cxn>
                  <a:cxn ang="0">
                    <a:pos x="2706" y="0"/>
                  </a:cxn>
                  <a:cxn ang="0">
                    <a:pos x="2700" y="0"/>
                  </a:cxn>
                  <a:cxn ang="0">
                    <a:pos x="2700" y="0"/>
                  </a:cxn>
                </a:cxnLst>
                <a:rect l="0" t="0" r="r" b="b"/>
                <a:pathLst>
                  <a:path w="2706" h="640">
                    <a:moveTo>
                      <a:pt x="2700" y="0"/>
                    </a:moveTo>
                    <a:lnTo>
                      <a:pt x="2700" y="0"/>
                    </a:lnTo>
                    <a:lnTo>
                      <a:pt x="2586" y="18"/>
                    </a:lnTo>
                    <a:lnTo>
                      <a:pt x="2470" y="38"/>
                    </a:lnTo>
                    <a:lnTo>
                      <a:pt x="2352" y="60"/>
                    </a:lnTo>
                    <a:lnTo>
                      <a:pt x="2230" y="82"/>
                    </a:lnTo>
                    <a:lnTo>
                      <a:pt x="2106" y="108"/>
                    </a:lnTo>
                    <a:lnTo>
                      <a:pt x="1978" y="134"/>
                    </a:lnTo>
                    <a:lnTo>
                      <a:pt x="1848" y="164"/>
                    </a:lnTo>
                    <a:lnTo>
                      <a:pt x="1714" y="194"/>
                    </a:lnTo>
                    <a:lnTo>
                      <a:pt x="1714" y="194"/>
                    </a:lnTo>
                    <a:lnTo>
                      <a:pt x="1472" y="252"/>
                    </a:lnTo>
                    <a:lnTo>
                      <a:pt x="1236" y="304"/>
                    </a:lnTo>
                    <a:lnTo>
                      <a:pt x="1010" y="352"/>
                    </a:lnTo>
                    <a:lnTo>
                      <a:pt x="792" y="398"/>
                    </a:lnTo>
                    <a:lnTo>
                      <a:pt x="584" y="438"/>
                    </a:lnTo>
                    <a:lnTo>
                      <a:pt x="382" y="474"/>
                    </a:lnTo>
                    <a:lnTo>
                      <a:pt x="188" y="508"/>
                    </a:lnTo>
                    <a:lnTo>
                      <a:pt x="0" y="538"/>
                    </a:lnTo>
                    <a:lnTo>
                      <a:pt x="0" y="538"/>
                    </a:lnTo>
                    <a:lnTo>
                      <a:pt x="130" y="556"/>
                    </a:lnTo>
                    <a:lnTo>
                      <a:pt x="254" y="572"/>
                    </a:lnTo>
                    <a:lnTo>
                      <a:pt x="374" y="586"/>
                    </a:lnTo>
                    <a:lnTo>
                      <a:pt x="492" y="598"/>
                    </a:lnTo>
                    <a:lnTo>
                      <a:pt x="606" y="610"/>
                    </a:lnTo>
                    <a:lnTo>
                      <a:pt x="716" y="618"/>
                    </a:lnTo>
                    <a:lnTo>
                      <a:pt x="822" y="626"/>
                    </a:lnTo>
                    <a:lnTo>
                      <a:pt x="926" y="632"/>
                    </a:lnTo>
                    <a:lnTo>
                      <a:pt x="1028" y="636"/>
                    </a:lnTo>
                    <a:lnTo>
                      <a:pt x="1126" y="638"/>
                    </a:lnTo>
                    <a:lnTo>
                      <a:pt x="1220" y="640"/>
                    </a:lnTo>
                    <a:lnTo>
                      <a:pt x="1312" y="640"/>
                    </a:lnTo>
                    <a:lnTo>
                      <a:pt x="1402" y="638"/>
                    </a:lnTo>
                    <a:lnTo>
                      <a:pt x="1490" y="636"/>
                    </a:lnTo>
                    <a:lnTo>
                      <a:pt x="1574" y="632"/>
                    </a:lnTo>
                    <a:lnTo>
                      <a:pt x="1656" y="626"/>
                    </a:lnTo>
                    <a:lnTo>
                      <a:pt x="1734" y="620"/>
                    </a:lnTo>
                    <a:lnTo>
                      <a:pt x="1812" y="612"/>
                    </a:lnTo>
                    <a:lnTo>
                      <a:pt x="1886" y="602"/>
                    </a:lnTo>
                    <a:lnTo>
                      <a:pt x="1960" y="592"/>
                    </a:lnTo>
                    <a:lnTo>
                      <a:pt x="2030" y="580"/>
                    </a:lnTo>
                    <a:lnTo>
                      <a:pt x="2100" y="568"/>
                    </a:lnTo>
                    <a:lnTo>
                      <a:pt x="2166" y="554"/>
                    </a:lnTo>
                    <a:lnTo>
                      <a:pt x="2232" y="540"/>
                    </a:lnTo>
                    <a:lnTo>
                      <a:pt x="2296" y="524"/>
                    </a:lnTo>
                    <a:lnTo>
                      <a:pt x="2358" y="508"/>
                    </a:lnTo>
                    <a:lnTo>
                      <a:pt x="2418" y="490"/>
                    </a:lnTo>
                    <a:lnTo>
                      <a:pt x="2478" y="472"/>
                    </a:lnTo>
                    <a:lnTo>
                      <a:pt x="2592" y="432"/>
                    </a:lnTo>
                    <a:lnTo>
                      <a:pt x="2702" y="390"/>
                    </a:lnTo>
                    <a:lnTo>
                      <a:pt x="2702" y="390"/>
                    </a:lnTo>
                    <a:lnTo>
                      <a:pt x="2706" y="388"/>
                    </a:lnTo>
                    <a:lnTo>
                      <a:pt x="2706" y="388"/>
                    </a:lnTo>
                    <a:lnTo>
                      <a:pt x="2706" y="0"/>
                    </a:lnTo>
                    <a:lnTo>
                      <a:pt x="2706" y="0"/>
                    </a:lnTo>
                    <a:lnTo>
                      <a:pt x="2700" y="0"/>
                    </a:lnTo>
                    <a:lnTo>
                      <a:pt x="2700" y="0"/>
                    </a:lnTo>
                    <a:close/>
                  </a:path>
                </a:pathLst>
              </a:custGeom>
              <a:solidFill>
                <a:schemeClr val="bg2">
                  <a:alpha val="29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pic>
          <p:nvPicPr>
            <p:cNvPr id="23" name="Picture 2" descr="H:\siap_logo.jpg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2222"/>
            <a:stretch>
              <a:fillRect/>
            </a:stretch>
          </p:blipFill>
          <p:spPr bwMode="auto">
            <a:xfrm>
              <a:off x="7696200" y="6402145"/>
              <a:ext cx="1066800" cy="4558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BCC5ED50-E5CE-4E73-8E8C-C4C5769F151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211665" y="228601"/>
            <a:ext cx="8723376" cy="1878508"/>
            <a:chOff x="211665" y="228600"/>
            <a:chExt cx="8723376" cy="2780703"/>
          </a:xfrm>
        </p:grpSpPr>
        <p:sp>
          <p:nvSpPr>
            <p:cNvPr id="14" name="Rounded Rectangle 13"/>
            <p:cNvSpPr/>
            <p:nvPr/>
          </p:nvSpPr>
          <p:spPr>
            <a:xfrm>
              <a:off x="228600" y="228600"/>
              <a:ext cx="8695944" cy="2468880"/>
            </a:xfrm>
            <a:prstGeom prst="roundRect">
              <a:avLst>
                <a:gd name="adj" fmla="val 3362"/>
              </a:avLst>
            </a:prstGeom>
            <a:gradFill>
              <a:gsLst>
                <a:gs pos="0">
                  <a:schemeClr val="accent1">
                    <a:lumMod val="75000"/>
                  </a:schemeClr>
                </a:gs>
                <a:gs pos="90000">
                  <a:schemeClr val="accent1">
                    <a:lumMod val="60000"/>
                    <a:lumOff val="4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5"/>
            <p:cNvGrpSpPr>
              <a:grpSpLocks noChangeAspect="1"/>
            </p:cNvGrpSpPr>
            <p:nvPr/>
          </p:nvGrpSpPr>
          <p:grpSpPr bwMode="hidden">
            <a:xfrm>
              <a:off x="211665" y="1679429"/>
              <a:ext cx="8723376" cy="1329874"/>
              <a:chOff x="-3905251" y="4294188"/>
              <a:chExt cx="13027839" cy="1892300"/>
            </a:xfrm>
          </p:grpSpPr>
          <p:sp>
            <p:nvSpPr>
              <p:cNvPr id="16" name="Freeform 14"/>
              <p:cNvSpPr>
                <a:spLocks/>
              </p:cNvSpPr>
              <p:nvPr/>
            </p:nvSpPr>
            <p:spPr bwMode="hidden">
              <a:xfrm>
                <a:off x="4810125" y="4500563"/>
                <a:ext cx="4295775" cy="1016000"/>
              </a:xfrm>
              <a:custGeom>
                <a:avLst/>
                <a:gdLst/>
                <a:ahLst/>
                <a:cxnLst>
                  <a:cxn ang="0">
                    <a:pos x="2700" y="0"/>
                  </a:cxn>
                  <a:cxn ang="0">
                    <a:pos x="2700" y="0"/>
                  </a:cxn>
                  <a:cxn ang="0">
                    <a:pos x="2586" y="18"/>
                  </a:cxn>
                  <a:cxn ang="0">
                    <a:pos x="2470" y="38"/>
                  </a:cxn>
                  <a:cxn ang="0">
                    <a:pos x="2352" y="60"/>
                  </a:cxn>
                  <a:cxn ang="0">
                    <a:pos x="2230" y="82"/>
                  </a:cxn>
                  <a:cxn ang="0">
                    <a:pos x="2106" y="108"/>
                  </a:cxn>
                  <a:cxn ang="0">
                    <a:pos x="1978" y="134"/>
                  </a:cxn>
                  <a:cxn ang="0">
                    <a:pos x="1848" y="164"/>
                  </a:cxn>
                  <a:cxn ang="0">
                    <a:pos x="1714" y="194"/>
                  </a:cxn>
                  <a:cxn ang="0">
                    <a:pos x="1714" y="194"/>
                  </a:cxn>
                  <a:cxn ang="0">
                    <a:pos x="1472" y="252"/>
                  </a:cxn>
                  <a:cxn ang="0">
                    <a:pos x="1236" y="304"/>
                  </a:cxn>
                  <a:cxn ang="0">
                    <a:pos x="1010" y="352"/>
                  </a:cxn>
                  <a:cxn ang="0">
                    <a:pos x="792" y="398"/>
                  </a:cxn>
                  <a:cxn ang="0">
                    <a:pos x="584" y="438"/>
                  </a:cxn>
                  <a:cxn ang="0">
                    <a:pos x="382" y="474"/>
                  </a:cxn>
                  <a:cxn ang="0">
                    <a:pos x="188" y="508"/>
                  </a:cxn>
                  <a:cxn ang="0">
                    <a:pos x="0" y="538"/>
                  </a:cxn>
                  <a:cxn ang="0">
                    <a:pos x="0" y="538"/>
                  </a:cxn>
                  <a:cxn ang="0">
                    <a:pos x="130" y="556"/>
                  </a:cxn>
                  <a:cxn ang="0">
                    <a:pos x="254" y="572"/>
                  </a:cxn>
                  <a:cxn ang="0">
                    <a:pos x="374" y="586"/>
                  </a:cxn>
                  <a:cxn ang="0">
                    <a:pos x="492" y="598"/>
                  </a:cxn>
                  <a:cxn ang="0">
                    <a:pos x="606" y="610"/>
                  </a:cxn>
                  <a:cxn ang="0">
                    <a:pos x="716" y="618"/>
                  </a:cxn>
                  <a:cxn ang="0">
                    <a:pos x="822" y="626"/>
                  </a:cxn>
                  <a:cxn ang="0">
                    <a:pos x="926" y="632"/>
                  </a:cxn>
                  <a:cxn ang="0">
                    <a:pos x="1028" y="636"/>
                  </a:cxn>
                  <a:cxn ang="0">
                    <a:pos x="1126" y="638"/>
                  </a:cxn>
                  <a:cxn ang="0">
                    <a:pos x="1220" y="640"/>
                  </a:cxn>
                  <a:cxn ang="0">
                    <a:pos x="1312" y="640"/>
                  </a:cxn>
                  <a:cxn ang="0">
                    <a:pos x="1402" y="638"/>
                  </a:cxn>
                  <a:cxn ang="0">
                    <a:pos x="1490" y="636"/>
                  </a:cxn>
                  <a:cxn ang="0">
                    <a:pos x="1574" y="632"/>
                  </a:cxn>
                  <a:cxn ang="0">
                    <a:pos x="1656" y="626"/>
                  </a:cxn>
                  <a:cxn ang="0">
                    <a:pos x="1734" y="620"/>
                  </a:cxn>
                  <a:cxn ang="0">
                    <a:pos x="1812" y="612"/>
                  </a:cxn>
                  <a:cxn ang="0">
                    <a:pos x="1886" y="602"/>
                  </a:cxn>
                  <a:cxn ang="0">
                    <a:pos x="1960" y="592"/>
                  </a:cxn>
                  <a:cxn ang="0">
                    <a:pos x="2030" y="580"/>
                  </a:cxn>
                  <a:cxn ang="0">
                    <a:pos x="2100" y="568"/>
                  </a:cxn>
                  <a:cxn ang="0">
                    <a:pos x="2166" y="554"/>
                  </a:cxn>
                  <a:cxn ang="0">
                    <a:pos x="2232" y="540"/>
                  </a:cxn>
                  <a:cxn ang="0">
                    <a:pos x="2296" y="524"/>
                  </a:cxn>
                  <a:cxn ang="0">
                    <a:pos x="2358" y="508"/>
                  </a:cxn>
                  <a:cxn ang="0">
                    <a:pos x="2418" y="490"/>
                  </a:cxn>
                  <a:cxn ang="0">
                    <a:pos x="2478" y="472"/>
                  </a:cxn>
                  <a:cxn ang="0">
                    <a:pos x="2592" y="432"/>
                  </a:cxn>
                  <a:cxn ang="0">
                    <a:pos x="2702" y="390"/>
                  </a:cxn>
                  <a:cxn ang="0">
                    <a:pos x="2702" y="390"/>
                  </a:cxn>
                  <a:cxn ang="0">
                    <a:pos x="2706" y="388"/>
                  </a:cxn>
                  <a:cxn ang="0">
                    <a:pos x="2706" y="388"/>
                  </a:cxn>
                  <a:cxn ang="0">
                    <a:pos x="2706" y="0"/>
                  </a:cxn>
                  <a:cxn ang="0">
                    <a:pos x="2706" y="0"/>
                  </a:cxn>
                  <a:cxn ang="0">
                    <a:pos x="2700" y="0"/>
                  </a:cxn>
                  <a:cxn ang="0">
                    <a:pos x="2700" y="0"/>
                  </a:cxn>
                </a:cxnLst>
                <a:rect l="0" t="0" r="r" b="b"/>
                <a:pathLst>
                  <a:path w="2706" h="640">
                    <a:moveTo>
                      <a:pt x="2700" y="0"/>
                    </a:moveTo>
                    <a:lnTo>
                      <a:pt x="2700" y="0"/>
                    </a:lnTo>
                    <a:lnTo>
                      <a:pt x="2586" y="18"/>
                    </a:lnTo>
                    <a:lnTo>
                      <a:pt x="2470" y="38"/>
                    </a:lnTo>
                    <a:lnTo>
                      <a:pt x="2352" y="60"/>
                    </a:lnTo>
                    <a:lnTo>
                      <a:pt x="2230" y="82"/>
                    </a:lnTo>
                    <a:lnTo>
                      <a:pt x="2106" y="108"/>
                    </a:lnTo>
                    <a:lnTo>
                      <a:pt x="1978" y="134"/>
                    </a:lnTo>
                    <a:lnTo>
                      <a:pt x="1848" y="164"/>
                    </a:lnTo>
                    <a:lnTo>
                      <a:pt x="1714" y="194"/>
                    </a:lnTo>
                    <a:lnTo>
                      <a:pt x="1714" y="194"/>
                    </a:lnTo>
                    <a:lnTo>
                      <a:pt x="1472" y="252"/>
                    </a:lnTo>
                    <a:lnTo>
                      <a:pt x="1236" y="304"/>
                    </a:lnTo>
                    <a:lnTo>
                      <a:pt x="1010" y="352"/>
                    </a:lnTo>
                    <a:lnTo>
                      <a:pt x="792" y="398"/>
                    </a:lnTo>
                    <a:lnTo>
                      <a:pt x="584" y="438"/>
                    </a:lnTo>
                    <a:lnTo>
                      <a:pt x="382" y="474"/>
                    </a:lnTo>
                    <a:lnTo>
                      <a:pt x="188" y="508"/>
                    </a:lnTo>
                    <a:lnTo>
                      <a:pt x="0" y="538"/>
                    </a:lnTo>
                    <a:lnTo>
                      <a:pt x="0" y="538"/>
                    </a:lnTo>
                    <a:lnTo>
                      <a:pt x="130" y="556"/>
                    </a:lnTo>
                    <a:lnTo>
                      <a:pt x="254" y="572"/>
                    </a:lnTo>
                    <a:lnTo>
                      <a:pt x="374" y="586"/>
                    </a:lnTo>
                    <a:lnTo>
                      <a:pt x="492" y="598"/>
                    </a:lnTo>
                    <a:lnTo>
                      <a:pt x="606" y="610"/>
                    </a:lnTo>
                    <a:lnTo>
                      <a:pt x="716" y="618"/>
                    </a:lnTo>
                    <a:lnTo>
                      <a:pt x="822" y="626"/>
                    </a:lnTo>
                    <a:lnTo>
                      <a:pt x="926" y="632"/>
                    </a:lnTo>
                    <a:lnTo>
                      <a:pt x="1028" y="636"/>
                    </a:lnTo>
                    <a:lnTo>
                      <a:pt x="1126" y="638"/>
                    </a:lnTo>
                    <a:lnTo>
                      <a:pt x="1220" y="640"/>
                    </a:lnTo>
                    <a:lnTo>
                      <a:pt x="1312" y="640"/>
                    </a:lnTo>
                    <a:lnTo>
                      <a:pt x="1402" y="638"/>
                    </a:lnTo>
                    <a:lnTo>
                      <a:pt x="1490" y="636"/>
                    </a:lnTo>
                    <a:lnTo>
                      <a:pt x="1574" y="632"/>
                    </a:lnTo>
                    <a:lnTo>
                      <a:pt x="1656" y="626"/>
                    </a:lnTo>
                    <a:lnTo>
                      <a:pt x="1734" y="620"/>
                    </a:lnTo>
                    <a:lnTo>
                      <a:pt x="1812" y="612"/>
                    </a:lnTo>
                    <a:lnTo>
                      <a:pt x="1886" y="602"/>
                    </a:lnTo>
                    <a:lnTo>
                      <a:pt x="1960" y="592"/>
                    </a:lnTo>
                    <a:lnTo>
                      <a:pt x="2030" y="580"/>
                    </a:lnTo>
                    <a:lnTo>
                      <a:pt x="2100" y="568"/>
                    </a:lnTo>
                    <a:lnTo>
                      <a:pt x="2166" y="554"/>
                    </a:lnTo>
                    <a:lnTo>
                      <a:pt x="2232" y="540"/>
                    </a:lnTo>
                    <a:lnTo>
                      <a:pt x="2296" y="524"/>
                    </a:lnTo>
                    <a:lnTo>
                      <a:pt x="2358" y="508"/>
                    </a:lnTo>
                    <a:lnTo>
                      <a:pt x="2418" y="490"/>
                    </a:lnTo>
                    <a:lnTo>
                      <a:pt x="2478" y="472"/>
                    </a:lnTo>
                    <a:lnTo>
                      <a:pt x="2592" y="432"/>
                    </a:lnTo>
                    <a:lnTo>
                      <a:pt x="2702" y="390"/>
                    </a:lnTo>
                    <a:lnTo>
                      <a:pt x="2702" y="390"/>
                    </a:lnTo>
                    <a:lnTo>
                      <a:pt x="2706" y="388"/>
                    </a:lnTo>
                    <a:lnTo>
                      <a:pt x="2706" y="388"/>
                    </a:lnTo>
                    <a:lnTo>
                      <a:pt x="2706" y="0"/>
                    </a:lnTo>
                    <a:lnTo>
                      <a:pt x="2706" y="0"/>
                    </a:lnTo>
                    <a:lnTo>
                      <a:pt x="2700" y="0"/>
                    </a:lnTo>
                    <a:lnTo>
                      <a:pt x="2700" y="0"/>
                    </a:lnTo>
                    <a:close/>
                  </a:path>
                </a:pathLst>
              </a:custGeom>
              <a:solidFill>
                <a:schemeClr val="bg2">
                  <a:alpha val="29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18"/>
              <p:cNvSpPr>
                <a:spLocks/>
              </p:cNvSpPr>
              <p:nvPr/>
            </p:nvSpPr>
            <p:spPr bwMode="hidden">
              <a:xfrm>
                <a:off x="-309563" y="4318000"/>
                <a:ext cx="8280401" cy="1209675"/>
              </a:xfrm>
              <a:custGeom>
                <a:avLst/>
                <a:gdLst/>
                <a:ahLst/>
                <a:cxnLst>
                  <a:cxn ang="0">
                    <a:pos x="5216" y="714"/>
                  </a:cxn>
                  <a:cxn ang="0">
                    <a:pos x="4984" y="686"/>
                  </a:cxn>
                  <a:cxn ang="0">
                    <a:pos x="4478" y="610"/>
                  </a:cxn>
                  <a:cxn ang="0">
                    <a:pos x="3914" y="508"/>
                  </a:cxn>
                  <a:cxn ang="0">
                    <a:pos x="3286" y="374"/>
                  </a:cxn>
                  <a:cxn ang="0">
                    <a:pos x="2946" y="296"/>
                  </a:cxn>
                  <a:cxn ang="0">
                    <a:pos x="2682" y="236"/>
                  </a:cxn>
                  <a:cxn ang="0">
                    <a:pos x="2430" y="184"/>
                  </a:cxn>
                  <a:cxn ang="0">
                    <a:pos x="2190" y="140"/>
                  </a:cxn>
                  <a:cxn ang="0">
                    <a:pos x="1960" y="102"/>
                  </a:cxn>
                  <a:cxn ang="0">
                    <a:pos x="1740" y="72"/>
                  </a:cxn>
                  <a:cxn ang="0">
                    <a:pos x="1334" y="28"/>
                  </a:cxn>
                  <a:cxn ang="0">
                    <a:pos x="970" y="4"/>
                  </a:cxn>
                  <a:cxn ang="0">
                    <a:pos x="644" y="0"/>
                  </a:cxn>
                  <a:cxn ang="0">
                    <a:pos x="358" y="10"/>
                  </a:cxn>
                  <a:cxn ang="0">
                    <a:pos x="110" y="32"/>
                  </a:cxn>
                  <a:cxn ang="0">
                    <a:pos x="0" y="48"/>
                  </a:cxn>
                  <a:cxn ang="0">
                    <a:pos x="314" y="86"/>
                  </a:cxn>
                  <a:cxn ang="0">
                    <a:pos x="652" y="140"/>
                  </a:cxn>
                  <a:cxn ang="0">
                    <a:pos x="1014" y="210"/>
                  </a:cxn>
                  <a:cxn ang="0">
                    <a:pos x="1402" y="296"/>
                  </a:cxn>
                  <a:cxn ang="0">
                    <a:pos x="1756" y="378"/>
                  </a:cxn>
                  <a:cxn ang="0">
                    <a:pos x="2408" y="516"/>
                  </a:cxn>
                  <a:cxn ang="0">
                    <a:pos x="2708" y="572"/>
                  </a:cxn>
                  <a:cxn ang="0">
                    <a:pos x="2992" y="620"/>
                  </a:cxn>
                  <a:cxn ang="0">
                    <a:pos x="3260" y="662"/>
                  </a:cxn>
                  <a:cxn ang="0">
                    <a:pos x="3512" y="694"/>
                  </a:cxn>
                  <a:cxn ang="0">
                    <a:pos x="3750" y="722"/>
                  </a:cxn>
                  <a:cxn ang="0">
                    <a:pos x="3974" y="740"/>
                  </a:cxn>
                  <a:cxn ang="0">
                    <a:pos x="4184" y="754"/>
                  </a:cxn>
                  <a:cxn ang="0">
                    <a:pos x="4384" y="762"/>
                  </a:cxn>
                  <a:cxn ang="0">
                    <a:pos x="4570" y="762"/>
                  </a:cxn>
                  <a:cxn ang="0">
                    <a:pos x="4746" y="758"/>
                  </a:cxn>
                  <a:cxn ang="0">
                    <a:pos x="4912" y="748"/>
                  </a:cxn>
                  <a:cxn ang="0">
                    <a:pos x="5068" y="732"/>
                  </a:cxn>
                  <a:cxn ang="0">
                    <a:pos x="5216" y="714"/>
                  </a:cxn>
                </a:cxnLst>
                <a:rect l="0" t="0" r="r" b="b"/>
                <a:pathLst>
                  <a:path w="5216" h="762">
                    <a:moveTo>
                      <a:pt x="5216" y="714"/>
                    </a:moveTo>
                    <a:lnTo>
                      <a:pt x="5216" y="714"/>
                    </a:lnTo>
                    <a:lnTo>
                      <a:pt x="5102" y="700"/>
                    </a:lnTo>
                    <a:lnTo>
                      <a:pt x="4984" y="686"/>
                    </a:lnTo>
                    <a:lnTo>
                      <a:pt x="4738" y="652"/>
                    </a:lnTo>
                    <a:lnTo>
                      <a:pt x="4478" y="610"/>
                    </a:lnTo>
                    <a:lnTo>
                      <a:pt x="4204" y="564"/>
                    </a:lnTo>
                    <a:lnTo>
                      <a:pt x="3914" y="508"/>
                    </a:lnTo>
                    <a:lnTo>
                      <a:pt x="3608" y="446"/>
                    </a:lnTo>
                    <a:lnTo>
                      <a:pt x="3286" y="374"/>
                    </a:lnTo>
                    <a:lnTo>
                      <a:pt x="2946" y="296"/>
                    </a:lnTo>
                    <a:lnTo>
                      <a:pt x="2946" y="296"/>
                    </a:lnTo>
                    <a:lnTo>
                      <a:pt x="2812" y="266"/>
                    </a:lnTo>
                    <a:lnTo>
                      <a:pt x="2682" y="236"/>
                    </a:lnTo>
                    <a:lnTo>
                      <a:pt x="2556" y="210"/>
                    </a:lnTo>
                    <a:lnTo>
                      <a:pt x="2430" y="184"/>
                    </a:lnTo>
                    <a:lnTo>
                      <a:pt x="2308" y="162"/>
                    </a:lnTo>
                    <a:lnTo>
                      <a:pt x="2190" y="140"/>
                    </a:lnTo>
                    <a:lnTo>
                      <a:pt x="2074" y="120"/>
                    </a:lnTo>
                    <a:lnTo>
                      <a:pt x="1960" y="102"/>
                    </a:lnTo>
                    <a:lnTo>
                      <a:pt x="1850" y="86"/>
                    </a:lnTo>
                    <a:lnTo>
                      <a:pt x="1740" y="72"/>
                    </a:lnTo>
                    <a:lnTo>
                      <a:pt x="1532" y="46"/>
                    </a:lnTo>
                    <a:lnTo>
                      <a:pt x="1334" y="28"/>
                    </a:lnTo>
                    <a:lnTo>
                      <a:pt x="1148" y="14"/>
                    </a:lnTo>
                    <a:lnTo>
                      <a:pt x="970" y="4"/>
                    </a:lnTo>
                    <a:lnTo>
                      <a:pt x="802" y="0"/>
                    </a:lnTo>
                    <a:lnTo>
                      <a:pt x="644" y="0"/>
                    </a:lnTo>
                    <a:lnTo>
                      <a:pt x="496" y="4"/>
                    </a:lnTo>
                    <a:lnTo>
                      <a:pt x="358" y="10"/>
                    </a:lnTo>
                    <a:lnTo>
                      <a:pt x="230" y="20"/>
                    </a:lnTo>
                    <a:lnTo>
                      <a:pt x="110" y="32"/>
                    </a:lnTo>
                    <a:lnTo>
                      <a:pt x="0" y="48"/>
                    </a:lnTo>
                    <a:lnTo>
                      <a:pt x="0" y="48"/>
                    </a:lnTo>
                    <a:lnTo>
                      <a:pt x="154" y="66"/>
                    </a:lnTo>
                    <a:lnTo>
                      <a:pt x="314" y="86"/>
                    </a:lnTo>
                    <a:lnTo>
                      <a:pt x="480" y="112"/>
                    </a:lnTo>
                    <a:lnTo>
                      <a:pt x="652" y="140"/>
                    </a:lnTo>
                    <a:lnTo>
                      <a:pt x="830" y="174"/>
                    </a:lnTo>
                    <a:lnTo>
                      <a:pt x="1014" y="210"/>
                    </a:lnTo>
                    <a:lnTo>
                      <a:pt x="1206" y="250"/>
                    </a:lnTo>
                    <a:lnTo>
                      <a:pt x="1402" y="296"/>
                    </a:lnTo>
                    <a:lnTo>
                      <a:pt x="1402" y="296"/>
                    </a:lnTo>
                    <a:lnTo>
                      <a:pt x="1756" y="378"/>
                    </a:lnTo>
                    <a:lnTo>
                      <a:pt x="2092" y="450"/>
                    </a:lnTo>
                    <a:lnTo>
                      <a:pt x="2408" y="516"/>
                    </a:lnTo>
                    <a:lnTo>
                      <a:pt x="2562" y="544"/>
                    </a:lnTo>
                    <a:lnTo>
                      <a:pt x="2708" y="572"/>
                    </a:lnTo>
                    <a:lnTo>
                      <a:pt x="2852" y="598"/>
                    </a:lnTo>
                    <a:lnTo>
                      <a:pt x="2992" y="620"/>
                    </a:lnTo>
                    <a:lnTo>
                      <a:pt x="3128" y="642"/>
                    </a:lnTo>
                    <a:lnTo>
                      <a:pt x="3260" y="662"/>
                    </a:lnTo>
                    <a:lnTo>
                      <a:pt x="3388" y="678"/>
                    </a:lnTo>
                    <a:lnTo>
                      <a:pt x="3512" y="694"/>
                    </a:lnTo>
                    <a:lnTo>
                      <a:pt x="3632" y="708"/>
                    </a:lnTo>
                    <a:lnTo>
                      <a:pt x="3750" y="722"/>
                    </a:lnTo>
                    <a:lnTo>
                      <a:pt x="3864" y="732"/>
                    </a:lnTo>
                    <a:lnTo>
                      <a:pt x="3974" y="740"/>
                    </a:lnTo>
                    <a:lnTo>
                      <a:pt x="4080" y="748"/>
                    </a:lnTo>
                    <a:lnTo>
                      <a:pt x="4184" y="754"/>
                    </a:lnTo>
                    <a:lnTo>
                      <a:pt x="4286" y="758"/>
                    </a:lnTo>
                    <a:lnTo>
                      <a:pt x="4384" y="762"/>
                    </a:lnTo>
                    <a:lnTo>
                      <a:pt x="4478" y="762"/>
                    </a:lnTo>
                    <a:lnTo>
                      <a:pt x="4570" y="762"/>
                    </a:lnTo>
                    <a:lnTo>
                      <a:pt x="4660" y="760"/>
                    </a:lnTo>
                    <a:lnTo>
                      <a:pt x="4746" y="758"/>
                    </a:lnTo>
                    <a:lnTo>
                      <a:pt x="4830" y="754"/>
                    </a:lnTo>
                    <a:lnTo>
                      <a:pt x="4912" y="748"/>
                    </a:lnTo>
                    <a:lnTo>
                      <a:pt x="4992" y="740"/>
                    </a:lnTo>
                    <a:lnTo>
                      <a:pt x="5068" y="732"/>
                    </a:lnTo>
                    <a:lnTo>
                      <a:pt x="5144" y="724"/>
                    </a:lnTo>
                    <a:lnTo>
                      <a:pt x="5216" y="714"/>
                    </a:lnTo>
                    <a:lnTo>
                      <a:pt x="5216" y="714"/>
                    </a:lnTo>
                    <a:close/>
                  </a:path>
                </a:pathLst>
              </a:custGeom>
              <a:solidFill>
                <a:schemeClr val="bg2">
                  <a:alpha val="4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22"/>
              <p:cNvSpPr>
                <a:spLocks/>
              </p:cNvSpPr>
              <p:nvPr/>
            </p:nvSpPr>
            <p:spPr bwMode="hidden">
              <a:xfrm>
                <a:off x="3175" y="4335463"/>
                <a:ext cx="8166100" cy="1101725"/>
              </a:xfrm>
              <a:custGeom>
                <a:avLst/>
                <a:gdLst/>
                <a:ahLst/>
                <a:cxnLst>
                  <a:cxn ang="0">
                    <a:pos x="0" y="70"/>
                  </a:cxn>
                  <a:cxn ang="0">
                    <a:pos x="0" y="70"/>
                  </a:cxn>
                  <a:cxn ang="0">
                    <a:pos x="18" y="66"/>
                  </a:cxn>
                  <a:cxn ang="0">
                    <a:pos x="72" y="56"/>
                  </a:cxn>
                  <a:cxn ang="0">
                    <a:pos x="164" y="42"/>
                  </a:cxn>
                  <a:cxn ang="0">
                    <a:pos x="224" y="34"/>
                  </a:cxn>
                  <a:cxn ang="0">
                    <a:pos x="294" y="26"/>
                  </a:cxn>
                  <a:cxn ang="0">
                    <a:pos x="372" y="20"/>
                  </a:cxn>
                  <a:cxn ang="0">
                    <a:pos x="462" y="14"/>
                  </a:cxn>
                  <a:cxn ang="0">
                    <a:pos x="560" y="8"/>
                  </a:cxn>
                  <a:cxn ang="0">
                    <a:pos x="670" y="4"/>
                  </a:cxn>
                  <a:cxn ang="0">
                    <a:pos x="790" y="2"/>
                  </a:cxn>
                  <a:cxn ang="0">
                    <a:pos x="920" y="0"/>
                  </a:cxn>
                  <a:cxn ang="0">
                    <a:pos x="1060" y="2"/>
                  </a:cxn>
                  <a:cxn ang="0">
                    <a:pos x="1210" y="6"/>
                  </a:cxn>
                  <a:cxn ang="0">
                    <a:pos x="1372" y="14"/>
                  </a:cxn>
                  <a:cxn ang="0">
                    <a:pos x="1544" y="24"/>
                  </a:cxn>
                  <a:cxn ang="0">
                    <a:pos x="1726" y="40"/>
                  </a:cxn>
                  <a:cxn ang="0">
                    <a:pos x="1920" y="58"/>
                  </a:cxn>
                  <a:cxn ang="0">
                    <a:pos x="2126" y="80"/>
                  </a:cxn>
                  <a:cxn ang="0">
                    <a:pos x="2342" y="106"/>
                  </a:cxn>
                  <a:cxn ang="0">
                    <a:pos x="2570" y="138"/>
                  </a:cxn>
                  <a:cxn ang="0">
                    <a:pos x="2808" y="174"/>
                  </a:cxn>
                  <a:cxn ang="0">
                    <a:pos x="3058" y="216"/>
                  </a:cxn>
                  <a:cxn ang="0">
                    <a:pos x="3320" y="266"/>
                  </a:cxn>
                  <a:cxn ang="0">
                    <a:pos x="3594" y="320"/>
                  </a:cxn>
                  <a:cxn ang="0">
                    <a:pos x="3880" y="380"/>
                  </a:cxn>
                  <a:cxn ang="0">
                    <a:pos x="4178" y="448"/>
                  </a:cxn>
                  <a:cxn ang="0">
                    <a:pos x="4488" y="522"/>
                  </a:cxn>
                  <a:cxn ang="0">
                    <a:pos x="4810" y="604"/>
                  </a:cxn>
                  <a:cxn ang="0">
                    <a:pos x="5144" y="694"/>
                  </a:cxn>
                </a:cxnLst>
                <a:rect l="0" t="0" r="r" b="b"/>
                <a:pathLst>
                  <a:path w="5144" h="694">
                    <a:moveTo>
                      <a:pt x="0" y="70"/>
                    </a:moveTo>
                    <a:lnTo>
                      <a:pt x="0" y="70"/>
                    </a:lnTo>
                    <a:lnTo>
                      <a:pt x="18" y="66"/>
                    </a:lnTo>
                    <a:lnTo>
                      <a:pt x="72" y="56"/>
                    </a:lnTo>
                    <a:lnTo>
                      <a:pt x="164" y="42"/>
                    </a:lnTo>
                    <a:lnTo>
                      <a:pt x="224" y="34"/>
                    </a:lnTo>
                    <a:lnTo>
                      <a:pt x="294" y="26"/>
                    </a:lnTo>
                    <a:lnTo>
                      <a:pt x="372" y="20"/>
                    </a:lnTo>
                    <a:lnTo>
                      <a:pt x="462" y="14"/>
                    </a:lnTo>
                    <a:lnTo>
                      <a:pt x="560" y="8"/>
                    </a:lnTo>
                    <a:lnTo>
                      <a:pt x="670" y="4"/>
                    </a:lnTo>
                    <a:lnTo>
                      <a:pt x="790" y="2"/>
                    </a:lnTo>
                    <a:lnTo>
                      <a:pt x="920" y="0"/>
                    </a:lnTo>
                    <a:lnTo>
                      <a:pt x="1060" y="2"/>
                    </a:lnTo>
                    <a:lnTo>
                      <a:pt x="1210" y="6"/>
                    </a:lnTo>
                    <a:lnTo>
                      <a:pt x="1372" y="14"/>
                    </a:lnTo>
                    <a:lnTo>
                      <a:pt x="1544" y="24"/>
                    </a:lnTo>
                    <a:lnTo>
                      <a:pt x="1726" y="40"/>
                    </a:lnTo>
                    <a:lnTo>
                      <a:pt x="1920" y="58"/>
                    </a:lnTo>
                    <a:lnTo>
                      <a:pt x="2126" y="80"/>
                    </a:lnTo>
                    <a:lnTo>
                      <a:pt x="2342" y="106"/>
                    </a:lnTo>
                    <a:lnTo>
                      <a:pt x="2570" y="138"/>
                    </a:lnTo>
                    <a:lnTo>
                      <a:pt x="2808" y="174"/>
                    </a:lnTo>
                    <a:lnTo>
                      <a:pt x="3058" y="216"/>
                    </a:lnTo>
                    <a:lnTo>
                      <a:pt x="3320" y="266"/>
                    </a:lnTo>
                    <a:lnTo>
                      <a:pt x="3594" y="320"/>
                    </a:lnTo>
                    <a:lnTo>
                      <a:pt x="3880" y="380"/>
                    </a:lnTo>
                    <a:lnTo>
                      <a:pt x="4178" y="448"/>
                    </a:lnTo>
                    <a:lnTo>
                      <a:pt x="4488" y="522"/>
                    </a:lnTo>
                    <a:lnTo>
                      <a:pt x="4810" y="604"/>
                    </a:lnTo>
                    <a:lnTo>
                      <a:pt x="5144" y="694"/>
                    </a:lnTo>
                  </a:path>
                </a:pathLst>
              </a:custGeom>
              <a:noFill/>
              <a:ln w="12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26"/>
              <p:cNvSpPr>
                <a:spLocks/>
              </p:cNvSpPr>
              <p:nvPr/>
            </p:nvSpPr>
            <p:spPr bwMode="hidden">
              <a:xfrm>
                <a:off x="4156075" y="4316413"/>
                <a:ext cx="4940300" cy="927100"/>
              </a:xfrm>
              <a:custGeom>
                <a:avLst/>
                <a:gdLst/>
                <a:ahLst/>
                <a:cxnLst>
                  <a:cxn ang="0">
                    <a:pos x="0" y="584"/>
                  </a:cxn>
                  <a:cxn ang="0">
                    <a:pos x="0" y="584"/>
                  </a:cxn>
                  <a:cxn ang="0">
                    <a:pos x="90" y="560"/>
                  </a:cxn>
                  <a:cxn ang="0">
                    <a:pos x="336" y="498"/>
                  </a:cxn>
                  <a:cxn ang="0">
                    <a:pos x="506" y="456"/>
                  </a:cxn>
                  <a:cxn ang="0">
                    <a:pos x="702" y="410"/>
                  </a:cxn>
                  <a:cxn ang="0">
                    <a:pos x="920" y="360"/>
                  </a:cxn>
                  <a:cxn ang="0">
                    <a:pos x="1154" y="306"/>
                  </a:cxn>
                  <a:cxn ang="0">
                    <a:pos x="1402" y="254"/>
                  </a:cxn>
                  <a:cxn ang="0">
                    <a:pos x="1656" y="202"/>
                  </a:cxn>
                  <a:cxn ang="0">
                    <a:pos x="1916" y="154"/>
                  </a:cxn>
                  <a:cxn ang="0">
                    <a:pos x="2174" y="108"/>
                  </a:cxn>
                  <a:cxn ang="0">
                    <a:pos x="2302" y="88"/>
                  </a:cxn>
                  <a:cxn ang="0">
                    <a:pos x="2426" y="68"/>
                  </a:cxn>
                  <a:cxn ang="0">
                    <a:pos x="2550" y="52"/>
                  </a:cxn>
                  <a:cxn ang="0">
                    <a:pos x="2670" y="36"/>
                  </a:cxn>
                  <a:cxn ang="0">
                    <a:pos x="2788" y="24"/>
                  </a:cxn>
                  <a:cxn ang="0">
                    <a:pos x="2900" y="14"/>
                  </a:cxn>
                  <a:cxn ang="0">
                    <a:pos x="3008" y="6"/>
                  </a:cxn>
                  <a:cxn ang="0">
                    <a:pos x="3112" y="0"/>
                  </a:cxn>
                </a:cxnLst>
                <a:rect l="0" t="0" r="r" b="b"/>
                <a:pathLst>
                  <a:path w="3112" h="584">
                    <a:moveTo>
                      <a:pt x="0" y="584"/>
                    </a:moveTo>
                    <a:lnTo>
                      <a:pt x="0" y="584"/>
                    </a:lnTo>
                    <a:lnTo>
                      <a:pt x="90" y="560"/>
                    </a:lnTo>
                    <a:lnTo>
                      <a:pt x="336" y="498"/>
                    </a:lnTo>
                    <a:lnTo>
                      <a:pt x="506" y="456"/>
                    </a:lnTo>
                    <a:lnTo>
                      <a:pt x="702" y="410"/>
                    </a:lnTo>
                    <a:lnTo>
                      <a:pt x="920" y="360"/>
                    </a:lnTo>
                    <a:lnTo>
                      <a:pt x="1154" y="306"/>
                    </a:lnTo>
                    <a:lnTo>
                      <a:pt x="1402" y="254"/>
                    </a:lnTo>
                    <a:lnTo>
                      <a:pt x="1656" y="202"/>
                    </a:lnTo>
                    <a:lnTo>
                      <a:pt x="1916" y="154"/>
                    </a:lnTo>
                    <a:lnTo>
                      <a:pt x="2174" y="108"/>
                    </a:lnTo>
                    <a:lnTo>
                      <a:pt x="2302" y="88"/>
                    </a:lnTo>
                    <a:lnTo>
                      <a:pt x="2426" y="68"/>
                    </a:lnTo>
                    <a:lnTo>
                      <a:pt x="2550" y="52"/>
                    </a:lnTo>
                    <a:lnTo>
                      <a:pt x="2670" y="36"/>
                    </a:lnTo>
                    <a:lnTo>
                      <a:pt x="2788" y="24"/>
                    </a:lnTo>
                    <a:lnTo>
                      <a:pt x="2900" y="14"/>
                    </a:lnTo>
                    <a:lnTo>
                      <a:pt x="3008" y="6"/>
                    </a:lnTo>
                    <a:lnTo>
                      <a:pt x="3112" y="0"/>
                    </a:lnTo>
                  </a:path>
                </a:pathLst>
              </a:custGeom>
              <a:noFill/>
              <a:ln w="12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 useBgFill="1">
            <p:nvSpPr>
              <p:cNvPr id="20" name="Freeform 10"/>
              <p:cNvSpPr>
                <a:spLocks/>
              </p:cNvSpPr>
              <p:nvPr/>
            </p:nvSpPr>
            <p:spPr bwMode="hidden">
              <a:xfrm>
                <a:off x="-3905251" y="4294188"/>
                <a:ext cx="13027839" cy="1892300"/>
              </a:xfrm>
              <a:custGeom>
                <a:avLst/>
                <a:gdLst/>
                <a:ahLst/>
                <a:cxnLst>
                  <a:cxn ang="0">
                    <a:pos x="8192" y="512"/>
                  </a:cxn>
                  <a:cxn ang="0">
                    <a:pos x="8040" y="570"/>
                  </a:cxn>
                  <a:cxn ang="0">
                    <a:pos x="7878" y="620"/>
                  </a:cxn>
                  <a:cxn ang="0">
                    <a:pos x="7706" y="666"/>
                  </a:cxn>
                  <a:cxn ang="0">
                    <a:pos x="7522" y="702"/>
                  </a:cxn>
                  <a:cxn ang="0">
                    <a:pos x="7322" y="730"/>
                  </a:cxn>
                  <a:cxn ang="0">
                    <a:pos x="7106" y="750"/>
                  </a:cxn>
                  <a:cxn ang="0">
                    <a:pos x="6872" y="762"/>
                  </a:cxn>
                  <a:cxn ang="0">
                    <a:pos x="6618" y="760"/>
                  </a:cxn>
                  <a:cxn ang="0">
                    <a:pos x="6342" y="750"/>
                  </a:cxn>
                  <a:cxn ang="0">
                    <a:pos x="6042" y="726"/>
                  </a:cxn>
                  <a:cxn ang="0">
                    <a:pos x="5716" y="690"/>
                  </a:cxn>
                  <a:cxn ang="0">
                    <a:pos x="5364" y="642"/>
                  </a:cxn>
                  <a:cxn ang="0">
                    <a:pos x="4982" y="578"/>
                  </a:cxn>
                  <a:cxn ang="0">
                    <a:pos x="4568" y="500"/>
                  </a:cxn>
                  <a:cxn ang="0">
                    <a:pos x="4122" y="406"/>
                  </a:cxn>
                  <a:cxn ang="0">
                    <a:pos x="3640" y="296"/>
                  </a:cxn>
                  <a:cxn ang="0">
                    <a:pos x="3396" y="240"/>
                  </a:cxn>
                  <a:cxn ang="0">
                    <a:pos x="2934" y="148"/>
                  </a:cxn>
                  <a:cxn ang="0">
                    <a:pos x="2512" y="82"/>
                  </a:cxn>
                  <a:cxn ang="0">
                    <a:pos x="2126" y="36"/>
                  </a:cxn>
                  <a:cxn ang="0">
                    <a:pos x="1776" y="10"/>
                  </a:cxn>
                  <a:cxn ang="0">
                    <a:pos x="1462" y="0"/>
                  </a:cxn>
                  <a:cxn ang="0">
                    <a:pos x="1182" y="4"/>
                  </a:cxn>
                  <a:cxn ang="0">
                    <a:pos x="934" y="20"/>
                  </a:cxn>
                  <a:cxn ang="0">
                    <a:pos x="716" y="44"/>
                  </a:cxn>
                  <a:cxn ang="0">
                    <a:pos x="530" y="74"/>
                  </a:cxn>
                  <a:cxn ang="0">
                    <a:pos x="374" y="108"/>
                  </a:cxn>
                  <a:cxn ang="0">
                    <a:pos x="248" y="144"/>
                  </a:cxn>
                  <a:cxn ang="0">
                    <a:pos x="148" y="176"/>
                  </a:cxn>
                  <a:cxn ang="0">
                    <a:pos x="48" y="216"/>
                  </a:cxn>
                  <a:cxn ang="0">
                    <a:pos x="0" y="240"/>
                  </a:cxn>
                  <a:cxn ang="0">
                    <a:pos x="8192" y="1192"/>
                  </a:cxn>
                  <a:cxn ang="0">
                    <a:pos x="8196" y="1186"/>
                  </a:cxn>
                  <a:cxn ang="0">
                    <a:pos x="8196" y="510"/>
                  </a:cxn>
                  <a:cxn ang="0">
                    <a:pos x="8192" y="512"/>
                  </a:cxn>
                </a:cxnLst>
                <a:rect l="0" t="0" r="r" b="b"/>
                <a:pathLst>
                  <a:path w="8196" h="1192">
                    <a:moveTo>
                      <a:pt x="8192" y="512"/>
                    </a:moveTo>
                    <a:lnTo>
                      <a:pt x="8192" y="512"/>
                    </a:lnTo>
                    <a:lnTo>
                      <a:pt x="8116" y="542"/>
                    </a:lnTo>
                    <a:lnTo>
                      <a:pt x="8040" y="570"/>
                    </a:lnTo>
                    <a:lnTo>
                      <a:pt x="7960" y="596"/>
                    </a:lnTo>
                    <a:lnTo>
                      <a:pt x="7878" y="620"/>
                    </a:lnTo>
                    <a:lnTo>
                      <a:pt x="7794" y="644"/>
                    </a:lnTo>
                    <a:lnTo>
                      <a:pt x="7706" y="666"/>
                    </a:lnTo>
                    <a:lnTo>
                      <a:pt x="7616" y="684"/>
                    </a:lnTo>
                    <a:lnTo>
                      <a:pt x="7522" y="702"/>
                    </a:lnTo>
                    <a:lnTo>
                      <a:pt x="7424" y="718"/>
                    </a:lnTo>
                    <a:lnTo>
                      <a:pt x="7322" y="730"/>
                    </a:lnTo>
                    <a:lnTo>
                      <a:pt x="7216" y="742"/>
                    </a:lnTo>
                    <a:lnTo>
                      <a:pt x="7106" y="750"/>
                    </a:lnTo>
                    <a:lnTo>
                      <a:pt x="6992" y="758"/>
                    </a:lnTo>
                    <a:lnTo>
                      <a:pt x="6872" y="762"/>
                    </a:lnTo>
                    <a:lnTo>
                      <a:pt x="6748" y="762"/>
                    </a:lnTo>
                    <a:lnTo>
                      <a:pt x="6618" y="760"/>
                    </a:lnTo>
                    <a:lnTo>
                      <a:pt x="6482" y="756"/>
                    </a:lnTo>
                    <a:lnTo>
                      <a:pt x="6342" y="750"/>
                    </a:lnTo>
                    <a:lnTo>
                      <a:pt x="6196" y="740"/>
                    </a:lnTo>
                    <a:lnTo>
                      <a:pt x="6042" y="726"/>
                    </a:lnTo>
                    <a:lnTo>
                      <a:pt x="5882" y="710"/>
                    </a:lnTo>
                    <a:lnTo>
                      <a:pt x="5716" y="690"/>
                    </a:lnTo>
                    <a:lnTo>
                      <a:pt x="5544" y="668"/>
                    </a:lnTo>
                    <a:lnTo>
                      <a:pt x="5364" y="642"/>
                    </a:lnTo>
                    <a:lnTo>
                      <a:pt x="5176" y="612"/>
                    </a:lnTo>
                    <a:lnTo>
                      <a:pt x="4982" y="578"/>
                    </a:lnTo>
                    <a:lnTo>
                      <a:pt x="4778" y="540"/>
                    </a:lnTo>
                    <a:lnTo>
                      <a:pt x="4568" y="500"/>
                    </a:lnTo>
                    <a:lnTo>
                      <a:pt x="4348" y="454"/>
                    </a:lnTo>
                    <a:lnTo>
                      <a:pt x="4122" y="406"/>
                    </a:lnTo>
                    <a:lnTo>
                      <a:pt x="3886" y="354"/>
                    </a:lnTo>
                    <a:lnTo>
                      <a:pt x="3640" y="296"/>
                    </a:lnTo>
                    <a:lnTo>
                      <a:pt x="3640" y="296"/>
                    </a:lnTo>
                    <a:lnTo>
                      <a:pt x="3396" y="240"/>
                    </a:lnTo>
                    <a:lnTo>
                      <a:pt x="3160" y="192"/>
                    </a:lnTo>
                    <a:lnTo>
                      <a:pt x="2934" y="148"/>
                    </a:lnTo>
                    <a:lnTo>
                      <a:pt x="2718" y="112"/>
                    </a:lnTo>
                    <a:lnTo>
                      <a:pt x="2512" y="82"/>
                    </a:lnTo>
                    <a:lnTo>
                      <a:pt x="2314" y="56"/>
                    </a:lnTo>
                    <a:lnTo>
                      <a:pt x="2126" y="36"/>
                    </a:lnTo>
                    <a:lnTo>
                      <a:pt x="1948" y="20"/>
                    </a:lnTo>
                    <a:lnTo>
                      <a:pt x="1776" y="10"/>
                    </a:lnTo>
                    <a:lnTo>
                      <a:pt x="1616" y="2"/>
                    </a:lnTo>
                    <a:lnTo>
                      <a:pt x="1462" y="0"/>
                    </a:lnTo>
                    <a:lnTo>
                      <a:pt x="1318" y="0"/>
                    </a:lnTo>
                    <a:lnTo>
                      <a:pt x="1182" y="4"/>
                    </a:lnTo>
                    <a:lnTo>
                      <a:pt x="1054" y="10"/>
                    </a:lnTo>
                    <a:lnTo>
                      <a:pt x="934" y="20"/>
                    </a:lnTo>
                    <a:lnTo>
                      <a:pt x="822" y="30"/>
                    </a:lnTo>
                    <a:lnTo>
                      <a:pt x="716" y="44"/>
                    </a:lnTo>
                    <a:lnTo>
                      <a:pt x="620" y="58"/>
                    </a:lnTo>
                    <a:lnTo>
                      <a:pt x="530" y="74"/>
                    </a:lnTo>
                    <a:lnTo>
                      <a:pt x="450" y="92"/>
                    </a:lnTo>
                    <a:lnTo>
                      <a:pt x="374" y="108"/>
                    </a:lnTo>
                    <a:lnTo>
                      <a:pt x="308" y="126"/>
                    </a:lnTo>
                    <a:lnTo>
                      <a:pt x="248" y="144"/>
                    </a:lnTo>
                    <a:lnTo>
                      <a:pt x="194" y="160"/>
                    </a:lnTo>
                    <a:lnTo>
                      <a:pt x="148" y="176"/>
                    </a:lnTo>
                    <a:lnTo>
                      <a:pt x="108" y="192"/>
                    </a:lnTo>
                    <a:lnTo>
                      <a:pt x="48" y="216"/>
                    </a:lnTo>
                    <a:lnTo>
                      <a:pt x="12" y="234"/>
                    </a:lnTo>
                    <a:lnTo>
                      <a:pt x="0" y="240"/>
                    </a:lnTo>
                    <a:lnTo>
                      <a:pt x="0" y="1192"/>
                    </a:lnTo>
                    <a:lnTo>
                      <a:pt x="8192" y="1192"/>
                    </a:lnTo>
                    <a:lnTo>
                      <a:pt x="8192" y="1192"/>
                    </a:lnTo>
                    <a:lnTo>
                      <a:pt x="8196" y="1186"/>
                    </a:lnTo>
                    <a:lnTo>
                      <a:pt x="8196" y="1186"/>
                    </a:lnTo>
                    <a:lnTo>
                      <a:pt x="8196" y="510"/>
                    </a:lnTo>
                    <a:lnTo>
                      <a:pt x="8196" y="510"/>
                    </a:lnTo>
                    <a:lnTo>
                      <a:pt x="8192" y="512"/>
                    </a:lnTo>
                    <a:lnTo>
                      <a:pt x="8192" y="512"/>
                    </a:lnTo>
                    <a:close/>
                  </a:path>
                </a:pathLst>
              </a:custGeom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BCC5ED50-E5CE-4E73-8E8C-C4C5769F15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/>
          <p:cNvGrpSpPr/>
          <p:nvPr userDrawn="1"/>
        </p:nvGrpSpPr>
        <p:grpSpPr>
          <a:xfrm>
            <a:off x="-1" y="6248398"/>
            <a:ext cx="8763001" cy="609602"/>
            <a:chOff x="-1" y="6248398"/>
            <a:chExt cx="8763001" cy="609602"/>
          </a:xfrm>
        </p:grpSpPr>
        <p:grpSp>
          <p:nvGrpSpPr>
            <p:cNvPr id="31" name="Group 15"/>
            <p:cNvGrpSpPr>
              <a:grpSpLocks noChangeAspect="1"/>
            </p:cNvGrpSpPr>
            <p:nvPr/>
          </p:nvGrpSpPr>
          <p:grpSpPr bwMode="hidden">
            <a:xfrm rot="10800000">
              <a:off x="-1" y="6248398"/>
              <a:ext cx="7696201" cy="575065"/>
              <a:chOff x="-309563" y="4316413"/>
              <a:chExt cx="9415463" cy="1211262"/>
            </a:xfrm>
          </p:grpSpPr>
          <p:sp>
            <p:nvSpPr>
              <p:cNvPr id="33" name="Freeform 18"/>
              <p:cNvSpPr>
                <a:spLocks/>
              </p:cNvSpPr>
              <p:nvPr/>
            </p:nvSpPr>
            <p:spPr bwMode="hidden">
              <a:xfrm>
                <a:off x="-309563" y="4318000"/>
                <a:ext cx="8280401" cy="1209675"/>
              </a:xfrm>
              <a:custGeom>
                <a:avLst/>
                <a:gdLst/>
                <a:ahLst/>
                <a:cxnLst>
                  <a:cxn ang="0">
                    <a:pos x="5216" y="714"/>
                  </a:cxn>
                  <a:cxn ang="0">
                    <a:pos x="4984" y="686"/>
                  </a:cxn>
                  <a:cxn ang="0">
                    <a:pos x="4478" y="610"/>
                  </a:cxn>
                  <a:cxn ang="0">
                    <a:pos x="3914" y="508"/>
                  </a:cxn>
                  <a:cxn ang="0">
                    <a:pos x="3286" y="374"/>
                  </a:cxn>
                  <a:cxn ang="0">
                    <a:pos x="2946" y="296"/>
                  </a:cxn>
                  <a:cxn ang="0">
                    <a:pos x="2682" y="236"/>
                  </a:cxn>
                  <a:cxn ang="0">
                    <a:pos x="2430" y="184"/>
                  </a:cxn>
                  <a:cxn ang="0">
                    <a:pos x="2190" y="140"/>
                  </a:cxn>
                  <a:cxn ang="0">
                    <a:pos x="1960" y="102"/>
                  </a:cxn>
                  <a:cxn ang="0">
                    <a:pos x="1740" y="72"/>
                  </a:cxn>
                  <a:cxn ang="0">
                    <a:pos x="1334" y="28"/>
                  </a:cxn>
                  <a:cxn ang="0">
                    <a:pos x="970" y="4"/>
                  </a:cxn>
                  <a:cxn ang="0">
                    <a:pos x="644" y="0"/>
                  </a:cxn>
                  <a:cxn ang="0">
                    <a:pos x="358" y="10"/>
                  </a:cxn>
                  <a:cxn ang="0">
                    <a:pos x="110" y="32"/>
                  </a:cxn>
                  <a:cxn ang="0">
                    <a:pos x="0" y="48"/>
                  </a:cxn>
                  <a:cxn ang="0">
                    <a:pos x="314" y="86"/>
                  </a:cxn>
                  <a:cxn ang="0">
                    <a:pos x="652" y="140"/>
                  </a:cxn>
                  <a:cxn ang="0">
                    <a:pos x="1014" y="210"/>
                  </a:cxn>
                  <a:cxn ang="0">
                    <a:pos x="1402" y="296"/>
                  </a:cxn>
                  <a:cxn ang="0">
                    <a:pos x="1756" y="378"/>
                  </a:cxn>
                  <a:cxn ang="0">
                    <a:pos x="2408" y="516"/>
                  </a:cxn>
                  <a:cxn ang="0">
                    <a:pos x="2708" y="572"/>
                  </a:cxn>
                  <a:cxn ang="0">
                    <a:pos x="2992" y="620"/>
                  </a:cxn>
                  <a:cxn ang="0">
                    <a:pos x="3260" y="662"/>
                  </a:cxn>
                  <a:cxn ang="0">
                    <a:pos x="3512" y="694"/>
                  </a:cxn>
                  <a:cxn ang="0">
                    <a:pos x="3750" y="722"/>
                  </a:cxn>
                  <a:cxn ang="0">
                    <a:pos x="3974" y="740"/>
                  </a:cxn>
                  <a:cxn ang="0">
                    <a:pos x="4184" y="754"/>
                  </a:cxn>
                  <a:cxn ang="0">
                    <a:pos x="4384" y="762"/>
                  </a:cxn>
                  <a:cxn ang="0">
                    <a:pos x="4570" y="762"/>
                  </a:cxn>
                  <a:cxn ang="0">
                    <a:pos x="4746" y="758"/>
                  </a:cxn>
                  <a:cxn ang="0">
                    <a:pos x="4912" y="748"/>
                  </a:cxn>
                  <a:cxn ang="0">
                    <a:pos x="5068" y="732"/>
                  </a:cxn>
                  <a:cxn ang="0">
                    <a:pos x="5216" y="714"/>
                  </a:cxn>
                </a:cxnLst>
                <a:rect l="0" t="0" r="r" b="b"/>
                <a:pathLst>
                  <a:path w="5216" h="762">
                    <a:moveTo>
                      <a:pt x="5216" y="714"/>
                    </a:moveTo>
                    <a:lnTo>
                      <a:pt x="5216" y="714"/>
                    </a:lnTo>
                    <a:lnTo>
                      <a:pt x="5102" y="700"/>
                    </a:lnTo>
                    <a:lnTo>
                      <a:pt x="4984" y="686"/>
                    </a:lnTo>
                    <a:lnTo>
                      <a:pt x="4738" y="652"/>
                    </a:lnTo>
                    <a:lnTo>
                      <a:pt x="4478" y="610"/>
                    </a:lnTo>
                    <a:lnTo>
                      <a:pt x="4204" y="564"/>
                    </a:lnTo>
                    <a:lnTo>
                      <a:pt x="3914" y="508"/>
                    </a:lnTo>
                    <a:lnTo>
                      <a:pt x="3608" y="446"/>
                    </a:lnTo>
                    <a:lnTo>
                      <a:pt x="3286" y="374"/>
                    </a:lnTo>
                    <a:lnTo>
                      <a:pt x="2946" y="296"/>
                    </a:lnTo>
                    <a:lnTo>
                      <a:pt x="2946" y="296"/>
                    </a:lnTo>
                    <a:lnTo>
                      <a:pt x="2812" y="266"/>
                    </a:lnTo>
                    <a:lnTo>
                      <a:pt x="2682" y="236"/>
                    </a:lnTo>
                    <a:lnTo>
                      <a:pt x="2556" y="210"/>
                    </a:lnTo>
                    <a:lnTo>
                      <a:pt x="2430" y="184"/>
                    </a:lnTo>
                    <a:lnTo>
                      <a:pt x="2308" y="162"/>
                    </a:lnTo>
                    <a:lnTo>
                      <a:pt x="2190" y="140"/>
                    </a:lnTo>
                    <a:lnTo>
                      <a:pt x="2074" y="120"/>
                    </a:lnTo>
                    <a:lnTo>
                      <a:pt x="1960" y="102"/>
                    </a:lnTo>
                    <a:lnTo>
                      <a:pt x="1850" y="86"/>
                    </a:lnTo>
                    <a:lnTo>
                      <a:pt x="1740" y="72"/>
                    </a:lnTo>
                    <a:lnTo>
                      <a:pt x="1532" y="46"/>
                    </a:lnTo>
                    <a:lnTo>
                      <a:pt x="1334" y="28"/>
                    </a:lnTo>
                    <a:lnTo>
                      <a:pt x="1148" y="14"/>
                    </a:lnTo>
                    <a:lnTo>
                      <a:pt x="970" y="4"/>
                    </a:lnTo>
                    <a:lnTo>
                      <a:pt x="802" y="0"/>
                    </a:lnTo>
                    <a:lnTo>
                      <a:pt x="644" y="0"/>
                    </a:lnTo>
                    <a:lnTo>
                      <a:pt x="496" y="4"/>
                    </a:lnTo>
                    <a:lnTo>
                      <a:pt x="358" y="10"/>
                    </a:lnTo>
                    <a:lnTo>
                      <a:pt x="230" y="20"/>
                    </a:lnTo>
                    <a:lnTo>
                      <a:pt x="110" y="32"/>
                    </a:lnTo>
                    <a:lnTo>
                      <a:pt x="0" y="48"/>
                    </a:lnTo>
                    <a:lnTo>
                      <a:pt x="0" y="48"/>
                    </a:lnTo>
                    <a:lnTo>
                      <a:pt x="154" y="66"/>
                    </a:lnTo>
                    <a:lnTo>
                      <a:pt x="314" y="86"/>
                    </a:lnTo>
                    <a:lnTo>
                      <a:pt x="480" y="112"/>
                    </a:lnTo>
                    <a:lnTo>
                      <a:pt x="652" y="140"/>
                    </a:lnTo>
                    <a:lnTo>
                      <a:pt x="830" y="174"/>
                    </a:lnTo>
                    <a:lnTo>
                      <a:pt x="1014" y="210"/>
                    </a:lnTo>
                    <a:lnTo>
                      <a:pt x="1206" y="250"/>
                    </a:lnTo>
                    <a:lnTo>
                      <a:pt x="1402" y="296"/>
                    </a:lnTo>
                    <a:lnTo>
                      <a:pt x="1402" y="296"/>
                    </a:lnTo>
                    <a:lnTo>
                      <a:pt x="1756" y="378"/>
                    </a:lnTo>
                    <a:lnTo>
                      <a:pt x="2092" y="450"/>
                    </a:lnTo>
                    <a:lnTo>
                      <a:pt x="2408" y="516"/>
                    </a:lnTo>
                    <a:lnTo>
                      <a:pt x="2562" y="544"/>
                    </a:lnTo>
                    <a:lnTo>
                      <a:pt x="2708" y="572"/>
                    </a:lnTo>
                    <a:lnTo>
                      <a:pt x="2852" y="598"/>
                    </a:lnTo>
                    <a:lnTo>
                      <a:pt x="2992" y="620"/>
                    </a:lnTo>
                    <a:lnTo>
                      <a:pt x="3128" y="642"/>
                    </a:lnTo>
                    <a:lnTo>
                      <a:pt x="3260" y="662"/>
                    </a:lnTo>
                    <a:lnTo>
                      <a:pt x="3388" y="678"/>
                    </a:lnTo>
                    <a:lnTo>
                      <a:pt x="3512" y="694"/>
                    </a:lnTo>
                    <a:lnTo>
                      <a:pt x="3632" y="708"/>
                    </a:lnTo>
                    <a:lnTo>
                      <a:pt x="3750" y="722"/>
                    </a:lnTo>
                    <a:lnTo>
                      <a:pt x="3864" y="732"/>
                    </a:lnTo>
                    <a:lnTo>
                      <a:pt x="3974" y="740"/>
                    </a:lnTo>
                    <a:lnTo>
                      <a:pt x="4080" y="748"/>
                    </a:lnTo>
                    <a:lnTo>
                      <a:pt x="4184" y="754"/>
                    </a:lnTo>
                    <a:lnTo>
                      <a:pt x="4286" y="758"/>
                    </a:lnTo>
                    <a:lnTo>
                      <a:pt x="4384" y="762"/>
                    </a:lnTo>
                    <a:lnTo>
                      <a:pt x="4478" y="762"/>
                    </a:lnTo>
                    <a:lnTo>
                      <a:pt x="4570" y="762"/>
                    </a:lnTo>
                    <a:lnTo>
                      <a:pt x="4660" y="760"/>
                    </a:lnTo>
                    <a:lnTo>
                      <a:pt x="4746" y="758"/>
                    </a:lnTo>
                    <a:lnTo>
                      <a:pt x="4830" y="754"/>
                    </a:lnTo>
                    <a:lnTo>
                      <a:pt x="4912" y="748"/>
                    </a:lnTo>
                    <a:lnTo>
                      <a:pt x="4992" y="740"/>
                    </a:lnTo>
                    <a:lnTo>
                      <a:pt x="5068" y="732"/>
                    </a:lnTo>
                    <a:lnTo>
                      <a:pt x="5144" y="724"/>
                    </a:lnTo>
                    <a:lnTo>
                      <a:pt x="5216" y="714"/>
                    </a:lnTo>
                    <a:lnTo>
                      <a:pt x="5216" y="714"/>
                    </a:lnTo>
                    <a:close/>
                  </a:path>
                </a:pathLst>
              </a:custGeom>
              <a:solidFill>
                <a:schemeClr val="bg2">
                  <a:alpha val="4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2"/>
              <p:cNvSpPr>
                <a:spLocks/>
              </p:cNvSpPr>
              <p:nvPr/>
            </p:nvSpPr>
            <p:spPr bwMode="hidden">
              <a:xfrm>
                <a:off x="3175" y="4335463"/>
                <a:ext cx="8166100" cy="1101725"/>
              </a:xfrm>
              <a:custGeom>
                <a:avLst/>
                <a:gdLst/>
                <a:ahLst/>
                <a:cxnLst>
                  <a:cxn ang="0">
                    <a:pos x="0" y="70"/>
                  </a:cxn>
                  <a:cxn ang="0">
                    <a:pos x="0" y="70"/>
                  </a:cxn>
                  <a:cxn ang="0">
                    <a:pos x="18" y="66"/>
                  </a:cxn>
                  <a:cxn ang="0">
                    <a:pos x="72" y="56"/>
                  </a:cxn>
                  <a:cxn ang="0">
                    <a:pos x="164" y="42"/>
                  </a:cxn>
                  <a:cxn ang="0">
                    <a:pos x="224" y="34"/>
                  </a:cxn>
                  <a:cxn ang="0">
                    <a:pos x="294" y="26"/>
                  </a:cxn>
                  <a:cxn ang="0">
                    <a:pos x="372" y="20"/>
                  </a:cxn>
                  <a:cxn ang="0">
                    <a:pos x="462" y="14"/>
                  </a:cxn>
                  <a:cxn ang="0">
                    <a:pos x="560" y="8"/>
                  </a:cxn>
                  <a:cxn ang="0">
                    <a:pos x="670" y="4"/>
                  </a:cxn>
                  <a:cxn ang="0">
                    <a:pos x="790" y="2"/>
                  </a:cxn>
                  <a:cxn ang="0">
                    <a:pos x="920" y="0"/>
                  </a:cxn>
                  <a:cxn ang="0">
                    <a:pos x="1060" y="2"/>
                  </a:cxn>
                  <a:cxn ang="0">
                    <a:pos x="1210" y="6"/>
                  </a:cxn>
                  <a:cxn ang="0">
                    <a:pos x="1372" y="14"/>
                  </a:cxn>
                  <a:cxn ang="0">
                    <a:pos x="1544" y="24"/>
                  </a:cxn>
                  <a:cxn ang="0">
                    <a:pos x="1726" y="40"/>
                  </a:cxn>
                  <a:cxn ang="0">
                    <a:pos x="1920" y="58"/>
                  </a:cxn>
                  <a:cxn ang="0">
                    <a:pos x="2126" y="80"/>
                  </a:cxn>
                  <a:cxn ang="0">
                    <a:pos x="2342" y="106"/>
                  </a:cxn>
                  <a:cxn ang="0">
                    <a:pos x="2570" y="138"/>
                  </a:cxn>
                  <a:cxn ang="0">
                    <a:pos x="2808" y="174"/>
                  </a:cxn>
                  <a:cxn ang="0">
                    <a:pos x="3058" y="216"/>
                  </a:cxn>
                  <a:cxn ang="0">
                    <a:pos x="3320" y="266"/>
                  </a:cxn>
                  <a:cxn ang="0">
                    <a:pos x="3594" y="320"/>
                  </a:cxn>
                  <a:cxn ang="0">
                    <a:pos x="3880" y="380"/>
                  </a:cxn>
                  <a:cxn ang="0">
                    <a:pos x="4178" y="448"/>
                  </a:cxn>
                  <a:cxn ang="0">
                    <a:pos x="4488" y="522"/>
                  </a:cxn>
                  <a:cxn ang="0">
                    <a:pos x="4810" y="604"/>
                  </a:cxn>
                  <a:cxn ang="0">
                    <a:pos x="5144" y="694"/>
                  </a:cxn>
                </a:cxnLst>
                <a:rect l="0" t="0" r="r" b="b"/>
                <a:pathLst>
                  <a:path w="5144" h="694">
                    <a:moveTo>
                      <a:pt x="0" y="70"/>
                    </a:moveTo>
                    <a:lnTo>
                      <a:pt x="0" y="70"/>
                    </a:lnTo>
                    <a:lnTo>
                      <a:pt x="18" y="66"/>
                    </a:lnTo>
                    <a:lnTo>
                      <a:pt x="72" y="56"/>
                    </a:lnTo>
                    <a:lnTo>
                      <a:pt x="164" y="42"/>
                    </a:lnTo>
                    <a:lnTo>
                      <a:pt x="224" y="34"/>
                    </a:lnTo>
                    <a:lnTo>
                      <a:pt x="294" y="26"/>
                    </a:lnTo>
                    <a:lnTo>
                      <a:pt x="372" y="20"/>
                    </a:lnTo>
                    <a:lnTo>
                      <a:pt x="462" y="14"/>
                    </a:lnTo>
                    <a:lnTo>
                      <a:pt x="560" y="8"/>
                    </a:lnTo>
                    <a:lnTo>
                      <a:pt x="670" y="4"/>
                    </a:lnTo>
                    <a:lnTo>
                      <a:pt x="790" y="2"/>
                    </a:lnTo>
                    <a:lnTo>
                      <a:pt x="920" y="0"/>
                    </a:lnTo>
                    <a:lnTo>
                      <a:pt x="1060" y="2"/>
                    </a:lnTo>
                    <a:lnTo>
                      <a:pt x="1210" y="6"/>
                    </a:lnTo>
                    <a:lnTo>
                      <a:pt x="1372" y="14"/>
                    </a:lnTo>
                    <a:lnTo>
                      <a:pt x="1544" y="24"/>
                    </a:lnTo>
                    <a:lnTo>
                      <a:pt x="1726" y="40"/>
                    </a:lnTo>
                    <a:lnTo>
                      <a:pt x="1920" y="58"/>
                    </a:lnTo>
                    <a:lnTo>
                      <a:pt x="2126" y="80"/>
                    </a:lnTo>
                    <a:lnTo>
                      <a:pt x="2342" y="106"/>
                    </a:lnTo>
                    <a:lnTo>
                      <a:pt x="2570" y="138"/>
                    </a:lnTo>
                    <a:lnTo>
                      <a:pt x="2808" y="174"/>
                    </a:lnTo>
                    <a:lnTo>
                      <a:pt x="3058" y="216"/>
                    </a:lnTo>
                    <a:lnTo>
                      <a:pt x="3320" y="266"/>
                    </a:lnTo>
                    <a:lnTo>
                      <a:pt x="3594" y="320"/>
                    </a:lnTo>
                    <a:lnTo>
                      <a:pt x="3880" y="380"/>
                    </a:lnTo>
                    <a:lnTo>
                      <a:pt x="4178" y="448"/>
                    </a:lnTo>
                    <a:lnTo>
                      <a:pt x="4488" y="522"/>
                    </a:lnTo>
                    <a:lnTo>
                      <a:pt x="4810" y="604"/>
                    </a:lnTo>
                    <a:lnTo>
                      <a:pt x="5144" y="694"/>
                    </a:lnTo>
                  </a:path>
                </a:pathLst>
              </a:custGeom>
              <a:noFill/>
              <a:ln w="12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34"/>
              <p:cNvSpPr>
                <a:spLocks/>
              </p:cNvSpPr>
              <p:nvPr/>
            </p:nvSpPr>
            <p:spPr bwMode="hidden">
              <a:xfrm>
                <a:off x="4156075" y="4316413"/>
                <a:ext cx="4940300" cy="927100"/>
              </a:xfrm>
              <a:custGeom>
                <a:avLst/>
                <a:gdLst/>
                <a:ahLst/>
                <a:cxnLst>
                  <a:cxn ang="0">
                    <a:pos x="0" y="584"/>
                  </a:cxn>
                  <a:cxn ang="0">
                    <a:pos x="0" y="584"/>
                  </a:cxn>
                  <a:cxn ang="0">
                    <a:pos x="90" y="560"/>
                  </a:cxn>
                  <a:cxn ang="0">
                    <a:pos x="336" y="498"/>
                  </a:cxn>
                  <a:cxn ang="0">
                    <a:pos x="506" y="456"/>
                  </a:cxn>
                  <a:cxn ang="0">
                    <a:pos x="702" y="410"/>
                  </a:cxn>
                  <a:cxn ang="0">
                    <a:pos x="920" y="360"/>
                  </a:cxn>
                  <a:cxn ang="0">
                    <a:pos x="1154" y="306"/>
                  </a:cxn>
                  <a:cxn ang="0">
                    <a:pos x="1402" y="254"/>
                  </a:cxn>
                  <a:cxn ang="0">
                    <a:pos x="1656" y="202"/>
                  </a:cxn>
                  <a:cxn ang="0">
                    <a:pos x="1916" y="154"/>
                  </a:cxn>
                  <a:cxn ang="0">
                    <a:pos x="2174" y="108"/>
                  </a:cxn>
                  <a:cxn ang="0">
                    <a:pos x="2302" y="88"/>
                  </a:cxn>
                  <a:cxn ang="0">
                    <a:pos x="2426" y="68"/>
                  </a:cxn>
                  <a:cxn ang="0">
                    <a:pos x="2550" y="52"/>
                  </a:cxn>
                  <a:cxn ang="0">
                    <a:pos x="2670" y="36"/>
                  </a:cxn>
                  <a:cxn ang="0">
                    <a:pos x="2788" y="24"/>
                  </a:cxn>
                  <a:cxn ang="0">
                    <a:pos x="2900" y="14"/>
                  </a:cxn>
                  <a:cxn ang="0">
                    <a:pos x="3008" y="6"/>
                  </a:cxn>
                  <a:cxn ang="0">
                    <a:pos x="3112" y="0"/>
                  </a:cxn>
                </a:cxnLst>
                <a:rect l="0" t="0" r="r" b="b"/>
                <a:pathLst>
                  <a:path w="3112" h="584">
                    <a:moveTo>
                      <a:pt x="0" y="584"/>
                    </a:moveTo>
                    <a:lnTo>
                      <a:pt x="0" y="584"/>
                    </a:lnTo>
                    <a:lnTo>
                      <a:pt x="90" y="560"/>
                    </a:lnTo>
                    <a:lnTo>
                      <a:pt x="336" y="498"/>
                    </a:lnTo>
                    <a:lnTo>
                      <a:pt x="506" y="456"/>
                    </a:lnTo>
                    <a:lnTo>
                      <a:pt x="702" y="410"/>
                    </a:lnTo>
                    <a:lnTo>
                      <a:pt x="920" y="360"/>
                    </a:lnTo>
                    <a:lnTo>
                      <a:pt x="1154" y="306"/>
                    </a:lnTo>
                    <a:lnTo>
                      <a:pt x="1402" y="254"/>
                    </a:lnTo>
                    <a:lnTo>
                      <a:pt x="1656" y="202"/>
                    </a:lnTo>
                    <a:lnTo>
                      <a:pt x="1916" y="154"/>
                    </a:lnTo>
                    <a:lnTo>
                      <a:pt x="2174" y="108"/>
                    </a:lnTo>
                    <a:lnTo>
                      <a:pt x="2302" y="88"/>
                    </a:lnTo>
                    <a:lnTo>
                      <a:pt x="2426" y="68"/>
                    </a:lnTo>
                    <a:lnTo>
                      <a:pt x="2550" y="52"/>
                    </a:lnTo>
                    <a:lnTo>
                      <a:pt x="2670" y="36"/>
                    </a:lnTo>
                    <a:lnTo>
                      <a:pt x="2788" y="24"/>
                    </a:lnTo>
                    <a:lnTo>
                      <a:pt x="2900" y="14"/>
                    </a:lnTo>
                    <a:lnTo>
                      <a:pt x="3008" y="6"/>
                    </a:lnTo>
                    <a:lnTo>
                      <a:pt x="3112" y="0"/>
                    </a:lnTo>
                  </a:path>
                </a:pathLst>
              </a:custGeom>
              <a:noFill/>
              <a:ln w="12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4"/>
              <p:cNvSpPr>
                <a:spLocks/>
              </p:cNvSpPr>
              <p:nvPr/>
            </p:nvSpPr>
            <p:spPr bwMode="hidden">
              <a:xfrm>
                <a:off x="4810125" y="4500563"/>
                <a:ext cx="4295775" cy="1016000"/>
              </a:xfrm>
              <a:custGeom>
                <a:avLst/>
                <a:gdLst/>
                <a:ahLst/>
                <a:cxnLst>
                  <a:cxn ang="0">
                    <a:pos x="2700" y="0"/>
                  </a:cxn>
                  <a:cxn ang="0">
                    <a:pos x="2700" y="0"/>
                  </a:cxn>
                  <a:cxn ang="0">
                    <a:pos x="2586" y="18"/>
                  </a:cxn>
                  <a:cxn ang="0">
                    <a:pos x="2470" y="38"/>
                  </a:cxn>
                  <a:cxn ang="0">
                    <a:pos x="2352" y="60"/>
                  </a:cxn>
                  <a:cxn ang="0">
                    <a:pos x="2230" y="82"/>
                  </a:cxn>
                  <a:cxn ang="0">
                    <a:pos x="2106" y="108"/>
                  </a:cxn>
                  <a:cxn ang="0">
                    <a:pos x="1978" y="134"/>
                  </a:cxn>
                  <a:cxn ang="0">
                    <a:pos x="1848" y="164"/>
                  </a:cxn>
                  <a:cxn ang="0">
                    <a:pos x="1714" y="194"/>
                  </a:cxn>
                  <a:cxn ang="0">
                    <a:pos x="1714" y="194"/>
                  </a:cxn>
                  <a:cxn ang="0">
                    <a:pos x="1472" y="252"/>
                  </a:cxn>
                  <a:cxn ang="0">
                    <a:pos x="1236" y="304"/>
                  </a:cxn>
                  <a:cxn ang="0">
                    <a:pos x="1010" y="352"/>
                  </a:cxn>
                  <a:cxn ang="0">
                    <a:pos x="792" y="398"/>
                  </a:cxn>
                  <a:cxn ang="0">
                    <a:pos x="584" y="438"/>
                  </a:cxn>
                  <a:cxn ang="0">
                    <a:pos x="382" y="474"/>
                  </a:cxn>
                  <a:cxn ang="0">
                    <a:pos x="188" y="508"/>
                  </a:cxn>
                  <a:cxn ang="0">
                    <a:pos x="0" y="538"/>
                  </a:cxn>
                  <a:cxn ang="0">
                    <a:pos x="0" y="538"/>
                  </a:cxn>
                  <a:cxn ang="0">
                    <a:pos x="130" y="556"/>
                  </a:cxn>
                  <a:cxn ang="0">
                    <a:pos x="254" y="572"/>
                  </a:cxn>
                  <a:cxn ang="0">
                    <a:pos x="374" y="586"/>
                  </a:cxn>
                  <a:cxn ang="0">
                    <a:pos x="492" y="598"/>
                  </a:cxn>
                  <a:cxn ang="0">
                    <a:pos x="606" y="610"/>
                  </a:cxn>
                  <a:cxn ang="0">
                    <a:pos x="716" y="618"/>
                  </a:cxn>
                  <a:cxn ang="0">
                    <a:pos x="822" y="626"/>
                  </a:cxn>
                  <a:cxn ang="0">
                    <a:pos x="926" y="632"/>
                  </a:cxn>
                  <a:cxn ang="0">
                    <a:pos x="1028" y="636"/>
                  </a:cxn>
                  <a:cxn ang="0">
                    <a:pos x="1126" y="638"/>
                  </a:cxn>
                  <a:cxn ang="0">
                    <a:pos x="1220" y="640"/>
                  </a:cxn>
                  <a:cxn ang="0">
                    <a:pos x="1312" y="640"/>
                  </a:cxn>
                  <a:cxn ang="0">
                    <a:pos x="1402" y="638"/>
                  </a:cxn>
                  <a:cxn ang="0">
                    <a:pos x="1490" y="636"/>
                  </a:cxn>
                  <a:cxn ang="0">
                    <a:pos x="1574" y="632"/>
                  </a:cxn>
                  <a:cxn ang="0">
                    <a:pos x="1656" y="626"/>
                  </a:cxn>
                  <a:cxn ang="0">
                    <a:pos x="1734" y="620"/>
                  </a:cxn>
                  <a:cxn ang="0">
                    <a:pos x="1812" y="612"/>
                  </a:cxn>
                  <a:cxn ang="0">
                    <a:pos x="1886" y="602"/>
                  </a:cxn>
                  <a:cxn ang="0">
                    <a:pos x="1960" y="592"/>
                  </a:cxn>
                  <a:cxn ang="0">
                    <a:pos x="2030" y="580"/>
                  </a:cxn>
                  <a:cxn ang="0">
                    <a:pos x="2100" y="568"/>
                  </a:cxn>
                  <a:cxn ang="0">
                    <a:pos x="2166" y="554"/>
                  </a:cxn>
                  <a:cxn ang="0">
                    <a:pos x="2232" y="540"/>
                  </a:cxn>
                  <a:cxn ang="0">
                    <a:pos x="2296" y="524"/>
                  </a:cxn>
                  <a:cxn ang="0">
                    <a:pos x="2358" y="508"/>
                  </a:cxn>
                  <a:cxn ang="0">
                    <a:pos x="2418" y="490"/>
                  </a:cxn>
                  <a:cxn ang="0">
                    <a:pos x="2478" y="472"/>
                  </a:cxn>
                  <a:cxn ang="0">
                    <a:pos x="2592" y="432"/>
                  </a:cxn>
                  <a:cxn ang="0">
                    <a:pos x="2702" y="390"/>
                  </a:cxn>
                  <a:cxn ang="0">
                    <a:pos x="2702" y="390"/>
                  </a:cxn>
                  <a:cxn ang="0">
                    <a:pos x="2706" y="388"/>
                  </a:cxn>
                  <a:cxn ang="0">
                    <a:pos x="2706" y="388"/>
                  </a:cxn>
                  <a:cxn ang="0">
                    <a:pos x="2706" y="0"/>
                  </a:cxn>
                  <a:cxn ang="0">
                    <a:pos x="2706" y="0"/>
                  </a:cxn>
                  <a:cxn ang="0">
                    <a:pos x="2700" y="0"/>
                  </a:cxn>
                  <a:cxn ang="0">
                    <a:pos x="2700" y="0"/>
                  </a:cxn>
                </a:cxnLst>
                <a:rect l="0" t="0" r="r" b="b"/>
                <a:pathLst>
                  <a:path w="2706" h="640">
                    <a:moveTo>
                      <a:pt x="2700" y="0"/>
                    </a:moveTo>
                    <a:lnTo>
                      <a:pt x="2700" y="0"/>
                    </a:lnTo>
                    <a:lnTo>
                      <a:pt x="2586" y="18"/>
                    </a:lnTo>
                    <a:lnTo>
                      <a:pt x="2470" y="38"/>
                    </a:lnTo>
                    <a:lnTo>
                      <a:pt x="2352" y="60"/>
                    </a:lnTo>
                    <a:lnTo>
                      <a:pt x="2230" y="82"/>
                    </a:lnTo>
                    <a:lnTo>
                      <a:pt x="2106" y="108"/>
                    </a:lnTo>
                    <a:lnTo>
                      <a:pt x="1978" y="134"/>
                    </a:lnTo>
                    <a:lnTo>
                      <a:pt x="1848" y="164"/>
                    </a:lnTo>
                    <a:lnTo>
                      <a:pt x="1714" y="194"/>
                    </a:lnTo>
                    <a:lnTo>
                      <a:pt x="1714" y="194"/>
                    </a:lnTo>
                    <a:lnTo>
                      <a:pt x="1472" y="252"/>
                    </a:lnTo>
                    <a:lnTo>
                      <a:pt x="1236" y="304"/>
                    </a:lnTo>
                    <a:lnTo>
                      <a:pt x="1010" y="352"/>
                    </a:lnTo>
                    <a:lnTo>
                      <a:pt x="792" y="398"/>
                    </a:lnTo>
                    <a:lnTo>
                      <a:pt x="584" y="438"/>
                    </a:lnTo>
                    <a:lnTo>
                      <a:pt x="382" y="474"/>
                    </a:lnTo>
                    <a:lnTo>
                      <a:pt x="188" y="508"/>
                    </a:lnTo>
                    <a:lnTo>
                      <a:pt x="0" y="538"/>
                    </a:lnTo>
                    <a:lnTo>
                      <a:pt x="0" y="538"/>
                    </a:lnTo>
                    <a:lnTo>
                      <a:pt x="130" y="556"/>
                    </a:lnTo>
                    <a:lnTo>
                      <a:pt x="254" y="572"/>
                    </a:lnTo>
                    <a:lnTo>
                      <a:pt x="374" y="586"/>
                    </a:lnTo>
                    <a:lnTo>
                      <a:pt x="492" y="598"/>
                    </a:lnTo>
                    <a:lnTo>
                      <a:pt x="606" y="610"/>
                    </a:lnTo>
                    <a:lnTo>
                      <a:pt x="716" y="618"/>
                    </a:lnTo>
                    <a:lnTo>
                      <a:pt x="822" y="626"/>
                    </a:lnTo>
                    <a:lnTo>
                      <a:pt x="926" y="632"/>
                    </a:lnTo>
                    <a:lnTo>
                      <a:pt x="1028" y="636"/>
                    </a:lnTo>
                    <a:lnTo>
                      <a:pt x="1126" y="638"/>
                    </a:lnTo>
                    <a:lnTo>
                      <a:pt x="1220" y="640"/>
                    </a:lnTo>
                    <a:lnTo>
                      <a:pt x="1312" y="640"/>
                    </a:lnTo>
                    <a:lnTo>
                      <a:pt x="1402" y="638"/>
                    </a:lnTo>
                    <a:lnTo>
                      <a:pt x="1490" y="636"/>
                    </a:lnTo>
                    <a:lnTo>
                      <a:pt x="1574" y="632"/>
                    </a:lnTo>
                    <a:lnTo>
                      <a:pt x="1656" y="626"/>
                    </a:lnTo>
                    <a:lnTo>
                      <a:pt x="1734" y="620"/>
                    </a:lnTo>
                    <a:lnTo>
                      <a:pt x="1812" y="612"/>
                    </a:lnTo>
                    <a:lnTo>
                      <a:pt x="1886" y="602"/>
                    </a:lnTo>
                    <a:lnTo>
                      <a:pt x="1960" y="592"/>
                    </a:lnTo>
                    <a:lnTo>
                      <a:pt x="2030" y="580"/>
                    </a:lnTo>
                    <a:lnTo>
                      <a:pt x="2100" y="568"/>
                    </a:lnTo>
                    <a:lnTo>
                      <a:pt x="2166" y="554"/>
                    </a:lnTo>
                    <a:lnTo>
                      <a:pt x="2232" y="540"/>
                    </a:lnTo>
                    <a:lnTo>
                      <a:pt x="2296" y="524"/>
                    </a:lnTo>
                    <a:lnTo>
                      <a:pt x="2358" y="508"/>
                    </a:lnTo>
                    <a:lnTo>
                      <a:pt x="2418" y="490"/>
                    </a:lnTo>
                    <a:lnTo>
                      <a:pt x="2478" y="472"/>
                    </a:lnTo>
                    <a:lnTo>
                      <a:pt x="2592" y="432"/>
                    </a:lnTo>
                    <a:lnTo>
                      <a:pt x="2702" y="390"/>
                    </a:lnTo>
                    <a:lnTo>
                      <a:pt x="2702" y="390"/>
                    </a:lnTo>
                    <a:lnTo>
                      <a:pt x="2706" y="388"/>
                    </a:lnTo>
                    <a:lnTo>
                      <a:pt x="2706" y="388"/>
                    </a:lnTo>
                    <a:lnTo>
                      <a:pt x="2706" y="0"/>
                    </a:lnTo>
                    <a:lnTo>
                      <a:pt x="2706" y="0"/>
                    </a:lnTo>
                    <a:lnTo>
                      <a:pt x="2700" y="0"/>
                    </a:lnTo>
                    <a:lnTo>
                      <a:pt x="2700" y="0"/>
                    </a:lnTo>
                    <a:close/>
                  </a:path>
                </a:pathLst>
              </a:custGeom>
              <a:solidFill>
                <a:schemeClr val="bg2">
                  <a:alpha val="29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pic>
          <p:nvPicPr>
            <p:cNvPr id="32" name="Picture 2" descr="H:\siap_logo.jpg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2222"/>
            <a:stretch>
              <a:fillRect/>
            </a:stretch>
          </p:blipFill>
          <p:spPr bwMode="auto">
            <a:xfrm>
              <a:off x="7696200" y="6402145"/>
              <a:ext cx="1066800" cy="4558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6" name="Group 15"/>
          <p:cNvGrpSpPr/>
          <p:nvPr userDrawn="1"/>
        </p:nvGrpSpPr>
        <p:grpSpPr>
          <a:xfrm>
            <a:off x="211665" y="228601"/>
            <a:ext cx="8723376" cy="1878508"/>
            <a:chOff x="211665" y="228600"/>
            <a:chExt cx="8723376" cy="2780703"/>
          </a:xfrm>
        </p:grpSpPr>
        <p:sp>
          <p:nvSpPr>
            <p:cNvPr id="17" name="Rounded Rectangle 16"/>
            <p:cNvSpPr/>
            <p:nvPr/>
          </p:nvSpPr>
          <p:spPr>
            <a:xfrm>
              <a:off x="228600" y="228600"/>
              <a:ext cx="8695944" cy="2468880"/>
            </a:xfrm>
            <a:prstGeom prst="roundRect">
              <a:avLst>
                <a:gd name="adj" fmla="val 3362"/>
              </a:avLst>
            </a:prstGeom>
            <a:gradFill>
              <a:gsLst>
                <a:gs pos="0">
                  <a:schemeClr val="accent1">
                    <a:lumMod val="75000"/>
                  </a:schemeClr>
                </a:gs>
                <a:gs pos="90000">
                  <a:schemeClr val="accent1">
                    <a:lumMod val="60000"/>
                    <a:lumOff val="4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15"/>
            <p:cNvGrpSpPr>
              <a:grpSpLocks noChangeAspect="1"/>
            </p:cNvGrpSpPr>
            <p:nvPr/>
          </p:nvGrpSpPr>
          <p:grpSpPr bwMode="hidden">
            <a:xfrm>
              <a:off x="211665" y="1679429"/>
              <a:ext cx="8723376" cy="1329874"/>
              <a:chOff x="-3905251" y="4294188"/>
              <a:chExt cx="13027839" cy="1892300"/>
            </a:xfrm>
          </p:grpSpPr>
          <p:sp>
            <p:nvSpPr>
              <p:cNvPr id="19" name="Freeform 14"/>
              <p:cNvSpPr>
                <a:spLocks/>
              </p:cNvSpPr>
              <p:nvPr/>
            </p:nvSpPr>
            <p:spPr bwMode="hidden">
              <a:xfrm>
                <a:off x="4810125" y="4500563"/>
                <a:ext cx="4295775" cy="1016000"/>
              </a:xfrm>
              <a:custGeom>
                <a:avLst/>
                <a:gdLst/>
                <a:ahLst/>
                <a:cxnLst>
                  <a:cxn ang="0">
                    <a:pos x="2700" y="0"/>
                  </a:cxn>
                  <a:cxn ang="0">
                    <a:pos x="2700" y="0"/>
                  </a:cxn>
                  <a:cxn ang="0">
                    <a:pos x="2586" y="18"/>
                  </a:cxn>
                  <a:cxn ang="0">
                    <a:pos x="2470" y="38"/>
                  </a:cxn>
                  <a:cxn ang="0">
                    <a:pos x="2352" y="60"/>
                  </a:cxn>
                  <a:cxn ang="0">
                    <a:pos x="2230" y="82"/>
                  </a:cxn>
                  <a:cxn ang="0">
                    <a:pos x="2106" y="108"/>
                  </a:cxn>
                  <a:cxn ang="0">
                    <a:pos x="1978" y="134"/>
                  </a:cxn>
                  <a:cxn ang="0">
                    <a:pos x="1848" y="164"/>
                  </a:cxn>
                  <a:cxn ang="0">
                    <a:pos x="1714" y="194"/>
                  </a:cxn>
                  <a:cxn ang="0">
                    <a:pos x="1714" y="194"/>
                  </a:cxn>
                  <a:cxn ang="0">
                    <a:pos x="1472" y="252"/>
                  </a:cxn>
                  <a:cxn ang="0">
                    <a:pos x="1236" y="304"/>
                  </a:cxn>
                  <a:cxn ang="0">
                    <a:pos x="1010" y="352"/>
                  </a:cxn>
                  <a:cxn ang="0">
                    <a:pos x="792" y="398"/>
                  </a:cxn>
                  <a:cxn ang="0">
                    <a:pos x="584" y="438"/>
                  </a:cxn>
                  <a:cxn ang="0">
                    <a:pos x="382" y="474"/>
                  </a:cxn>
                  <a:cxn ang="0">
                    <a:pos x="188" y="508"/>
                  </a:cxn>
                  <a:cxn ang="0">
                    <a:pos x="0" y="538"/>
                  </a:cxn>
                  <a:cxn ang="0">
                    <a:pos x="0" y="538"/>
                  </a:cxn>
                  <a:cxn ang="0">
                    <a:pos x="130" y="556"/>
                  </a:cxn>
                  <a:cxn ang="0">
                    <a:pos x="254" y="572"/>
                  </a:cxn>
                  <a:cxn ang="0">
                    <a:pos x="374" y="586"/>
                  </a:cxn>
                  <a:cxn ang="0">
                    <a:pos x="492" y="598"/>
                  </a:cxn>
                  <a:cxn ang="0">
                    <a:pos x="606" y="610"/>
                  </a:cxn>
                  <a:cxn ang="0">
                    <a:pos x="716" y="618"/>
                  </a:cxn>
                  <a:cxn ang="0">
                    <a:pos x="822" y="626"/>
                  </a:cxn>
                  <a:cxn ang="0">
                    <a:pos x="926" y="632"/>
                  </a:cxn>
                  <a:cxn ang="0">
                    <a:pos x="1028" y="636"/>
                  </a:cxn>
                  <a:cxn ang="0">
                    <a:pos x="1126" y="638"/>
                  </a:cxn>
                  <a:cxn ang="0">
                    <a:pos x="1220" y="640"/>
                  </a:cxn>
                  <a:cxn ang="0">
                    <a:pos x="1312" y="640"/>
                  </a:cxn>
                  <a:cxn ang="0">
                    <a:pos x="1402" y="638"/>
                  </a:cxn>
                  <a:cxn ang="0">
                    <a:pos x="1490" y="636"/>
                  </a:cxn>
                  <a:cxn ang="0">
                    <a:pos x="1574" y="632"/>
                  </a:cxn>
                  <a:cxn ang="0">
                    <a:pos x="1656" y="626"/>
                  </a:cxn>
                  <a:cxn ang="0">
                    <a:pos x="1734" y="620"/>
                  </a:cxn>
                  <a:cxn ang="0">
                    <a:pos x="1812" y="612"/>
                  </a:cxn>
                  <a:cxn ang="0">
                    <a:pos x="1886" y="602"/>
                  </a:cxn>
                  <a:cxn ang="0">
                    <a:pos x="1960" y="592"/>
                  </a:cxn>
                  <a:cxn ang="0">
                    <a:pos x="2030" y="580"/>
                  </a:cxn>
                  <a:cxn ang="0">
                    <a:pos x="2100" y="568"/>
                  </a:cxn>
                  <a:cxn ang="0">
                    <a:pos x="2166" y="554"/>
                  </a:cxn>
                  <a:cxn ang="0">
                    <a:pos x="2232" y="540"/>
                  </a:cxn>
                  <a:cxn ang="0">
                    <a:pos x="2296" y="524"/>
                  </a:cxn>
                  <a:cxn ang="0">
                    <a:pos x="2358" y="508"/>
                  </a:cxn>
                  <a:cxn ang="0">
                    <a:pos x="2418" y="490"/>
                  </a:cxn>
                  <a:cxn ang="0">
                    <a:pos x="2478" y="472"/>
                  </a:cxn>
                  <a:cxn ang="0">
                    <a:pos x="2592" y="432"/>
                  </a:cxn>
                  <a:cxn ang="0">
                    <a:pos x="2702" y="390"/>
                  </a:cxn>
                  <a:cxn ang="0">
                    <a:pos x="2702" y="390"/>
                  </a:cxn>
                  <a:cxn ang="0">
                    <a:pos x="2706" y="388"/>
                  </a:cxn>
                  <a:cxn ang="0">
                    <a:pos x="2706" y="388"/>
                  </a:cxn>
                  <a:cxn ang="0">
                    <a:pos x="2706" y="0"/>
                  </a:cxn>
                  <a:cxn ang="0">
                    <a:pos x="2706" y="0"/>
                  </a:cxn>
                  <a:cxn ang="0">
                    <a:pos x="2700" y="0"/>
                  </a:cxn>
                  <a:cxn ang="0">
                    <a:pos x="2700" y="0"/>
                  </a:cxn>
                </a:cxnLst>
                <a:rect l="0" t="0" r="r" b="b"/>
                <a:pathLst>
                  <a:path w="2706" h="640">
                    <a:moveTo>
                      <a:pt x="2700" y="0"/>
                    </a:moveTo>
                    <a:lnTo>
                      <a:pt x="2700" y="0"/>
                    </a:lnTo>
                    <a:lnTo>
                      <a:pt x="2586" y="18"/>
                    </a:lnTo>
                    <a:lnTo>
                      <a:pt x="2470" y="38"/>
                    </a:lnTo>
                    <a:lnTo>
                      <a:pt x="2352" y="60"/>
                    </a:lnTo>
                    <a:lnTo>
                      <a:pt x="2230" y="82"/>
                    </a:lnTo>
                    <a:lnTo>
                      <a:pt x="2106" y="108"/>
                    </a:lnTo>
                    <a:lnTo>
                      <a:pt x="1978" y="134"/>
                    </a:lnTo>
                    <a:lnTo>
                      <a:pt x="1848" y="164"/>
                    </a:lnTo>
                    <a:lnTo>
                      <a:pt x="1714" y="194"/>
                    </a:lnTo>
                    <a:lnTo>
                      <a:pt x="1714" y="194"/>
                    </a:lnTo>
                    <a:lnTo>
                      <a:pt x="1472" y="252"/>
                    </a:lnTo>
                    <a:lnTo>
                      <a:pt x="1236" y="304"/>
                    </a:lnTo>
                    <a:lnTo>
                      <a:pt x="1010" y="352"/>
                    </a:lnTo>
                    <a:lnTo>
                      <a:pt x="792" y="398"/>
                    </a:lnTo>
                    <a:lnTo>
                      <a:pt x="584" y="438"/>
                    </a:lnTo>
                    <a:lnTo>
                      <a:pt x="382" y="474"/>
                    </a:lnTo>
                    <a:lnTo>
                      <a:pt x="188" y="508"/>
                    </a:lnTo>
                    <a:lnTo>
                      <a:pt x="0" y="538"/>
                    </a:lnTo>
                    <a:lnTo>
                      <a:pt x="0" y="538"/>
                    </a:lnTo>
                    <a:lnTo>
                      <a:pt x="130" y="556"/>
                    </a:lnTo>
                    <a:lnTo>
                      <a:pt x="254" y="572"/>
                    </a:lnTo>
                    <a:lnTo>
                      <a:pt x="374" y="586"/>
                    </a:lnTo>
                    <a:lnTo>
                      <a:pt x="492" y="598"/>
                    </a:lnTo>
                    <a:lnTo>
                      <a:pt x="606" y="610"/>
                    </a:lnTo>
                    <a:lnTo>
                      <a:pt x="716" y="618"/>
                    </a:lnTo>
                    <a:lnTo>
                      <a:pt x="822" y="626"/>
                    </a:lnTo>
                    <a:lnTo>
                      <a:pt x="926" y="632"/>
                    </a:lnTo>
                    <a:lnTo>
                      <a:pt x="1028" y="636"/>
                    </a:lnTo>
                    <a:lnTo>
                      <a:pt x="1126" y="638"/>
                    </a:lnTo>
                    <a:lnTo>
                      <a:pt x="1220" y="640"/>
                    </a:lnTo>
                    <a:lnTo>
                      <a:pt x="1312" y="640"/>
                    </a:lnTo>
                    <a:lnTo>
                      <a:pt x="1402" y="638"/>
                    </a:lnTo>
                    <a:lnTo>
                      <a:pt x="1490" y="636"/>
                    </a:lnTo>
                    <a:lnTo>
                      <a:pt x="1574" y="632"/>
                    </a:lnTo>
                    <a:lnTo>
                      <a:pt x="1656" y="626"/>
                    </a:lnTo>
                    <a:lnTo>
                      <a:pt x="1734" y="620"/>
                    </a:lnTo>
                    <a:lnTo>
                      <a:pt x="1812" y="612"/>
                    </a:lnTo>
                    <a:lnTo>
                      <a:pt x="1886" y="602"/>
                    </a:lnTo>
                    <a:lnTo>
                      <a:pt x="1960" y="592"/>
                    </a:lnTo>
                    <a:lnTo>
                      <a:pt x="2030" y="580"/>
                    </a:lnTo>
                    <a:lnTo>
                      <a:pt x="2100" y="568"/>
                    </a:lnTo>
                    <a:lnTo>
                      <a:pt x="2166" y="554"/>
                    </a:lnTo>
                    <a:lnTo>
                      <a:pt x="2232" y="540"/>
                    </a:lnTo>
                    <a:lnTo>
                      <a:pt x="2296" y="524"/>
                    </a:lnTo>
                    <a:lnTo>
                      <a:pt x="2358" y="508"/>
                    </a:lnTo>
                    <a:lnTo>
                      <a:pt x="2418" y="490"/>
                    </a:lnTo>
                    <a:lnTo>
                      <a:pt x="2478" y="472"/>
                    </a:lnTo>
                    <a:lnTo>
                      <a:pt x="2592" y="432"/>
                    </a:lnTo>
                    <a:lnTo>
                      <a:pt x="2702" y="390"/>
                    </a:lnTo>
                    <a:lnTo>
                      <a:pt x="2702" y="390"/>
                    </a:lnTo>
                    <a:lnTo>
                      <a:pt x="2706" y="388"/>
                    </a:lnTo>
                    <a:lnTo>
                      <a:pt x="2706" y="388"/>
                    </a:lnTo>
                    <a:lnTo>
                      <a:pt x="2706" y="0"/>
                    </a:lnTo>
                    <a:lnTo>
                      <a:pt x="2706" y="0"/>
                    </a:lnTo>
                    <a:lnTo>
                      <a:pt x="2700" y="0"/>
                    </a:lnTo>
                    <a:lnTo>
                      <a:pt x="2700" y="0"/>
                    </a:lnTo>
                    <a:close/>
                  </a:path>
                </a:pathLst>
              </a:custGeom>
              <a:solidFill>
                <a:schemeClr val="bg2">
                  <a:alpha val="29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hidden">
              <a:xfrm>
                <a:off x="-309563" y="4318000"/>
                <a:ext cx="8280401" cy="1209675"/>
              </a:xfrm>
              <a:custGeom>
                <a:avLst/>
                <a:gdLst/>
                <a:ahLst/>
                <a:cxnLst>
                  <a:cxn ang="0">
                    <a:pos x="5216" y="714"/>
                  </a:cxn>
                  <a:cxn ang="0">
                    <a:pos x="4984" y="686"/>
                  </a:cxn>
                  <a:cxn ang="0">
                    <a:pos x="4478" y="610"/>
                  </a:cxn>
                  <a:cxn ang="0">
                    <a:pos x="3914" y="508"/>
                  </a:cxn>
                  <a:cxn ang="0">
                    <a:pos x="3286" y="374"/>
                  </a:cxn>
                  <a:cxn ang="0">
                    <a:pos x="2946" y="296"/>
                  </a:cxn>
                  <a:cxn ang="0">
                    <a:pos x="2682" y="236"/>
                  </a:cxn>
                  <a:cxn ang="0">
                    <a:pos x="2430" y="184"/>
                  </a:cxn>
                  <a:cxn ang="0">
                    <a:pos x="2190" y="140"/>
                  </a:cxn>
                  <a:cxn ang="0">
                    <a:pos x="1960" y="102"/>
                  </a:cxn>
                  <a:cxn ang="0">
                    <a:pos x="1740" y="72"/>
                  </a:cxn>
                  <a:cxn ang="0">
                    <a:pos x="1334" y="28"/>
                  </a:cxn>
                  <a:cxn ang="0">
                    <a:pos x="970" y="4"/>
                  </a:cxn>
                  <a:cxn ang="0">
                    <a:pos x="644" y="0"/>
                  </a:cxn>
                  <a:cxn ang="0">
                    <a:pos x="358" y="10"/>
                  </a:cxn>
                  <a:cxn ang="0">
                    <a:pos x="110" y="32"/>
                  </a:cxn>
                  <a:cxn ang="0">
                    <a:pos x="0" y="48"/>
                  </a:cxn>
                  <a:cxn ang="0">
                    <a:pos x="314" y="86"/>
                  </a:cxn>
                  <a:cxn ang="0">
                    <a:pos x="652" y="140"/>
                  </a:cxn>
                  <a:cxn ang="0">
                    <a:pos x="1014" y="210"/>
                  </a:cxn>
                  <a:cxn ang="0">
                    <a:pos x="1402" y="296"/>
                  </a:cxn>
                  <a:cxn ang="0">
                    <a:pos x="1756" y="378"/>
                  </a:cxn>
                  <a:cxn ang="0">
                    <a:pos x="2408" y="516"/>
                  </a:cxn>
                  <a:cxn ang="0">
                    <a:pos x="2708" y="572"/>
                  </a:cxn>
                  <a:cxn ang="0">
                    <a:pos x="2992" y="620"/>
                  </a:cxn>
                  <a:cxn ang="0">
                    <a:pos x="3260" y="662"/>
                  </a:cxn>
                  <a:cxn ang="0">
                    <a:pos x="3512" y="694"/>
                  </a:cxn>
                  <a:cxn ang="0">
                    <a:pos x="3750" y="722"/>
                  </a:cxn>
                  <a:cxn ang="0">
                    <a:pos x="3974" y="740"/>
                  </a:cxn>
                  <a:cxn ang="0">
                    <a:pos x="4184" y="754"/>
                  </a:cxn>
                  <a:cxn ang="0">
                    <a:pos x="4384" y="762"/>
                  </a:cxn>
                  <a:cxn ang="0">
                    <a:pos x="4570" y="762"/>
                  </a:cxn>
                  <a:cxn ang="0">
                    <a:pos x="4746" y="758"/>
                  </a:cxn>
                  <a:cxn ang="0">
                    <a:pos x="4912" y="748"/>
                  </a:cxn>
                  <a:cxn ang="0">
                    <a:pos x="5068" y="732"/>
                  </a:cxn>
                  <a:cxn ang="0">
                    <a:pos x="5216" y="714"/>
                  </a:cxn>
                </a:cxnLst>
                <a:rect l="0" t="0" r="r" b="b"/>
                <a:pathLst>
                  <a:path w="5216" h="762">
                    <a:moveTo>
                      <a:pt x="5216" y="714"/>
                    </a:moveTo>
                    <a:lnTo>
                      <a:pt x="5216" y="714"/>
                    </a:lnTo>
                    <a:lnTo>
                      <a:pt x="5102" y="700"/>
                    </a:lnTo>
                    <a:lnTo>
                      <a:pt x="4984" y="686"/>
                    </a:lnTo>
                    <a:lnTo>
                      <a:pt x="4738" y="652"/>
                    </a:lnTo>
                    <a:lnTo>
                      <a:pt x="4478" y="610"/>
                    </a:lnTo>
                    <a:lnTo>
                      <a:pt x="4204" y="564"/>
                    </a:lnTo>
                    <a:lnTo>
                      <a:pt x="3914" y="508"/>
                    </a:lnTo>
                    <a:lnTo>
                      <a:pt x="3608" y="446"/>
                    </a:lnTo>
                    <a:lnTo>
                      <a:pt x="3286" y="374"/>
                    </a:lnTo>
                    <a:lnTo>
                      <a:pt x="2946" y="296"/>
                    </a:lnTo>
                    <a:lnTo>
                      <a:pt x="2946" y="296"/>
                    </a:lnTo>
                    <a:lnTo>
                      <a:pt x="2812" y="266"/>
                    </a:lnTo>
                    <a:lnTo>
                      <a:pt x="2682" y="236"/>
                    </a:lnTo>
                    <a:lnTo>
                      <a:pt x="2556" y="210"/>
                    </a:lnTo>
                    <a:lnTo>
                      <a:pt x="2430" y="184"/>
                    </a:lnTo>
                    <a:lnTo>
                      <a:pt x="2308" y="162"/>
                    </a:lnTo>
                    <a:lnTo>
                      <a:pt x="2190" y="140"/>
                    </a:lnTo>
                    <a:lnTo>
                      <a:pt x="2074" y="120"/>
                    </a:lnTo>
                    <a:lnTo>
                      <a:pt x="1960" y="102"/>
                    </a:lnTo>
                    <a:lnTo>
                      <a:pt x="1850" y="86"/>
                    </a:lnTo>
                    <a:lnTo>
                      <a:pt x="1740" y="72"/>
                    </a:lnTo>
                    <a:lnTo>
                      <a:pt x="1532" y="46"/>
                    </a:lnTo>
                    <a:lnTo>
                      <a:pt x="1334" y="28"/>
                    </a:lnTo>
                    <a:lnTo>
                      <a:pt x="1148" y="14"/>
                    </a:lnTo>
                    <a:lnTo>
                      <a:pt x="970" y="4"/>
                    </a:lnTo>
                    <a:lnTo>
                      <a:pt x="802" y="0"/>
                    </a:lnTo>
                    <a:lnTo>
                      <a:pt x="644" y="0"/>
                    </a:lnTo>
                    <a:lnTo>
                      <a:pt x="496" y="4"/>
                    </a:lnTo>
                    <a:lnTo>
                      <a:pt x="358" y="10"/>
                    </a:lnTo>
                    <a:lnTo>
                      <a:pt x="230" y="20"/>
                    </a:lnTo>
                    <a:lnTo>
                      <a:pt x="110" y="32"/>
                    </a:lnTo>
                    <a:lnTo>
                      <a:pt x="0" y="48"/>
                    </a:lnTo>
                    <a:lnTo>
                      <a:pt x="0" y="48"/>
                    </a:lnTo>
                    <a:lnTo>
                      <a:pt x="154" y="66"/>
                    </a:lnTo>
                    <a:lnTo>
                      <a:pt x="314" y="86"/>
                    </a:lnTo>
                    <a:lnTo>
                      <a:pt x="480" y="112"/>
                    </a:lnTo>
                    <a:lnTo>
                      <a:pt x="652" y="140"/>
                    </a:lnTo>
                    <a:lnTo>
                      <a:pt x="830" y="174"/>
                    </a:lnTo>
                    <a:lnTo>
                      <a:pt x="1014" y="210"/>
                    </a:lnTo>
                    <a:lnTo>
                      <a:pt x="1206" y="250"/>
                    </a:lnTo>
                    <a:lnTo>
                      <a:pt x="1402" y="296"/>
                    </a:lnTo>
                    <a:lnTo>
                      <a:pt x="1402" y="296"/>
                    </a:lnTo>
                    <a:lnTo>
                      <a:pt x="1756" y="378"/>
                    </a:lnTo>
                    <a:lnTo>
                      <a:pt x="2092" y="450"/>
                    </a:lnTo>
                    <a:lnTo>
                      <a:pt x="2408" y="516"/>
                    </a:lnTo>
                    <a:lnTo>
                      <a:pt x="2562" y="544"/>
                    </a:lnTo>
                    <a:lnTo>
                      <a:pt x="2708" y="572"/>
                    </a:lnTo>
                    <a:lnTo>
                      <a:pt x="2852" y="598"/>
                    </a:lnTo>
                    <a:lnTo>
                      <a:pt x="2992" y="620"/>
                    </a:lnTo>
                    <a:lnTo>
                      <a:pt x="3128" y="642"/>
                    </a:lnTo>
                    <a:lnTo>
                      <a:pt x="3260" y="662"/>
                    </a:lnTo>
                    <a:lnTo>
                      <a:pt x="3388" y="678"/>
                    </a:lnTo>
                    <a:lnTo>
                      <a:pt x="3512" y="694"/>
                    </a:lnTo>
                    <a:lnTo>
                      <a:pt x="3632" y="708"/>
                    </a:lnTo>
                    <a:lnTo>
                      <a:pt x="3750" y="722"/>
                    </a:lnTo>
                    <a:lnTo>
                      <a:pt x="3864" y="732"/>
                    </a:lnTo>
                    <a:lnTo>
                      <a:pt x="3974" y="740"/>
                    </a:lnTo>
                    <a:lnTo>
                      <a:pt x="4080" y="748"/>
                    </a:lnTo>
                    <a:lnTo>
                      <a:pt x="4184" y="754"/>
                    </a:lnTo>
                    <a:lnTo>
                      <a:pt x="4286" y="758"/>
                    </a:lnTo>
                    <a:lnTo>
                      <a:pt x="4384" y="762"/>
                    </a:lnTo>
                    <a:lnTo>
                      <a:pt x="4478" y="762"/>
                    </a:lnTo>
                    <a:lnTo>
                      <a:pt x="4570" y="762"/>
                    </a:lnTo>
                    <a:lnTo>
                      <a:pt x="4660" y="760"/>
                    </a:lnTo>
                    <a:lnTo>
                      <a:pt x="4746" y="758"/>
                    </a:lnTo>
                    <a:lnTo>
                      <a:pt x="4830" y="754"/>
                    </a:lnTo>
                    <a:lnTo>
                      <a:pt x="4912" y="748"/>
                    </a:lnTo>
                    <a:lnTo>
                      <a:pt x="4992" y="740"/>
                    </a:lnTo>
                    <a:lnTo>
                      <a:pt x="5068" y="732"/>
                    </a:lnTo>
                    <a:lnTo>
                      <a:pt x="5144" y="724"/>
                    </a:lnTo>
                    <a:lnTo>
                      <a:pt x="5216" y="714"/>
                    </a:lnTo>
                    <a:lnTo>
                      <a:pt x="5216" y="714"/>
                    </a:lnTo>
                    <a:close/>
                  </a:path>
                </a:pathLst>
              </a:custGeom>
              <a:solidFill>
                <a:schemeClr val="bg2">
                  <a:alpha val="4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22"/>
              <p:cNvSpPr>
                <a:spLocks/>
              </p:cNvSpPr>
              <p:nvPr/>
            </p:nvSpPr>
            <p:spPr bwMode="hidden">
              <a:xfrm>
                <a:off x="3175" y="4335463"/>
                <a:ext cx="8166100" cy="1101725"/>
              </a:xfrm>
              <a:custGeom>
                <a:avLst/>
                <a:gdLst/>
                <a:ahLst/>
                <a:cxnLst>
                  <a:cxn ang="0">
                    <a:pos x="0" y="70"/>
                  </a:cxn>
                  <a:cxn ang="0">
                    <a:pos x="0" y="70"/>
                  </a:cxn>
                  <a:cxn ang="0">
                    <a:pos x="18" y="66"/>
                  </a:cxn>
                  <a:cxn ang="0">
                    <a:pos x="72" y="56"/>
                  </a:cxn>
                  <a:cxn ang="0">
                    <a:pos x="164" y="42"/>
                  </a:cxn>
                  <a:cxn ang="0">
                    <a:pos x="224" y="34"/>
                  </a:cxn>
                  <a:cxn ang="0">
                    <a:pos x="294" y="26"/>
                  </a:cxn>
                  <a:cxn ang="0">
                    <a:pos x="372" y="20"/>
                  </a:cxn>
                  <a:cxn ang="0">
                    <a:pos x="462" y="14"/>
                  </a:cxn>
                  <a:cxn ang="0">
                    <a:pos x="560" y="8"/>
                  </a:cxn>
                  <a:cxn ang="0">
                    <a:pos x="670" y="4"/>
                  </a:cxn>
                  <a:cxn ang="0">
                    <a:pos x="790" y="2"/>
                  </a:cxn>
                  <a:cxn ang="0">
                    <a:pos x="920" y="0"/>
                  </a:cxn>
                  <a:cxn ang="0">
                    <a:pos x="1060" y="2"/>
                  </a:cxn>
                  <a:cxn ang="0">
                    <a:pos x="1210" y="6"/>
                  </a:cxn>
                  <a:cxn ang="0">
                    <a:pos x="1372" y="14"/>
                  </a:cxn>
                  <a:cxn ang="0">
                    <a:pos x="1544" y="24"/>
                  </a:cxn>
                  <a:cxn ang="0">
                    <a:pos x="1726" y="40"/>
                  </a:cxn>
                  <a:cxn ang="0">
                    <a:pos x="1920" y="58"/>
                  </a:cxn>
                  <a:cxn ang="0">
                    <a:pos x="2126" y="80"/>
                  </a:cxn>
                  <a:cxn ang="0">
                    <a:pos x="2342" y="106"/>
                  </a:cxn>
                  <a:cxn ang="0">
                    <a:pos x="2570" y="138"/>
                  </a:cxn>
                  <a:cxn ang="0">
                    <a:pos x="2808" y="174"/>
                  </a:cxn>
                  <a:cxn ang="0">
                    <a:pos x="3058" y="216"/>
                  </a:cxn>
                  <a:cxn ang="0">
                    <a:pos x="3320" y="266"/>
                  </a:cxn>
                  <a:cxn ang="0">
                    <a:pos x="3594" y="320"/>
                  </a:cxn>
                  <a:cxn ang="0">
                    <a:pos x="3880" y="380"/>
                  </a:cxn>
                  <a:cxn ang="0">
                    <a:pos x="4178" y="448"/>
                  </a:cxn>
                  <a:cxn ang="0">
                    <a:pos x="4488" y="522"/>
                  </a:cxn>
                  <a:cxn ang="0">
                    <a:pos x="4810" y="604"/>
                  </a:cxn>
                  <a:cxn ang="0">
                    <a:pos x="5144" y="694"/>
                  </a:cxn>
                </a:cxnLst>
                <a:rect l="0" t="0" r="r" b="b"/>
                <a:pathLst>
                  <a:path w="5144" h="694">
                    <a:moveTo>
                      <a:pt x="0" y="70"/>
                    </a:moveTo>
                    <a:lnTo>
                      <a:pt x="0" y="70"/>
                    </a:lnTo>
                    <a:lnTo>
                      <a:pt x="18" y="66"/>
                    </a:lnTo>
                    <a:lnTo>
                      <a:pt x="72" y="56"/>
                    </a:lnTo>
                    <a:lnTo>
                      <a:pt x="164" y="42"/>
                    </a:lnTo>
                    <a:lnTo>
                      <a:pt x="224" y="34"/>
                    </a:lnTo>
                    <a:lnTo>
                      <a:pt x="294" y="26"/>
                    </a:lnTo>
                    <a:lnTo>
                      <a:pt x="372" y="20"/>
                    </a:lnTo>
                    <a:lnTo>
                      <a:pt x="462" y="14"/>
                    </a:lnTo>
                    <a:lnTo>
                      <a:pt x="560" y="8"/>
                    </a:lnTo>
                    <a:lnTo>
                      <a:pt x="670" y="4"/>
                    </a:lnTo>
                    <a:lnTo>
                      <a:pt x="790" y="2"/>
                    </a:lnTo>
                    <a:lnTo>
                      <a:pt x="920" y="0"/>
                    </a:lnTo>
                    <a:lnTo>
                      <a:pt x="1060" y="2"/>
                    </a:lnTo>
                    <a:lnTo>
                      <a:pt x="1210" y="6"/>
                    </a:lnTo>
                    <a:lnTo>
                      <a:pt x="1372" y="14"/>
                    </a:lnTo>
                    <a:lnTo>
                      <a:pt x="1544" y="24"/>
                    </a:lnTo>
                    <a:lnTo>
                      <a:pt x="1726" y="40"/>
                    </a:lnTo>
                    <a:lnTo>
                      <a:pt x="1920" y="58"/>
                    </a:lnTo>
                    <a:lnTo>
                      <a:pt x="2126" y="80"/>
                    </a:lnTo>
                    <a:lnTo>
                      <a:pt x="2342" y="106"/>
                    </a:lnTo>
                    <a:lnTo>
                      <a:pt x="2570" y="138"/>
                    </a:lnTo>
                    <a:lnTo>
                      <a:pt x="2808" y="174"/>
                    </a:lnTo>
                    <a:lnTo>
                      <a:pt x="3058" y="216"/>
                    </a:lnTo>
                    <a:lnTo>
                      <a:pt x="3320" y="266"/>
                    </a:lnTo>
                    <a:lnTo>
                      <a:pt x="3594" y="320"/>
                    </a:lnTo>
                    <a:lnTo>
                      <a:pt x="3880" y="380"/>
                    </a:lnTo>
                    <a:lnTo>
                      <a:pt x="4178" y="448"/>
                    </a:lnTo>
                    <a:lnTo>
                      <a:pt x="4488" y="522"/>
                    </a:lnTo>
                    <a:lnTo>
                      <a:pt x="4810" y="604"/>
                    </a:lnTo>
                    <a:lnTo>
                      <a:pt x="5144" y="694"/>
                    </a:lnTo>
                  </a:path>
                </a:pathLst>
              </a:custGeom>
              <a:noFill/>
              <a:ln w="12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26"/>
              <p:cNvSpPr>
                <a:spLocks/>
              </p:cNvSpPr>
              <p:nvPr/>
            </p:nvSpPr>
            <p:spPr bwMode="hidden">
              <a:xfrm>
                <a:off x="4156075" y="4316413"/>
                <a:ext cx="4940300" cy="927100"/>
              </a:xfrm>
              <a:custGeom>
                <a:avLst/>
                <a:gdLst/>
                <a:ahLst/>
                <a:cxnLst>
                  <a:cxn ang="0">
                    <a:pos x="0" y="584"/>
                  </a:cxn>
                  <a:cxn ang="0">
                    <a:pos x="0" y="584"/>
                  </a:cxn>
                  <a:cxn ang="0">
                    <a:pos x="90" y="560"/>
                  </a:cxn>
                  <a:cxn ang="0">
                    <a:pos x="336" y="498"/>
                  </a:cxn>
                  <a:cxn ang="0">
                    <a:pos x="506" y="456"/>
                  </a:cxn>
                  <a:cxn ang="0">
                    <a:pos x="702" y="410"/>
                  </a:cxn>
                  <a:cxn ang="0">
                    <a:pos x="920" y="360"/>
                  </a:cxn>
                  <a:cxn ang="0">
                    <a:pos x="1154" y="306"/>
                  </a:cxn>
                  <a:cxn ang="0">
                    <a:pos x="1402" y="254"/>
                  </a:cxn>
                  <a:cxn ang="0">
                    <a:pos x="1656" y="202"/>
                  </a:cxn>
                  <a:cxn ang="0">
                    <a:pos x="1916" y="154"/>
                  </a:cxn>
                  <a:cxn ang="0">
                    <a:pos x="2174" y="108"/>
                  </a:cxn>
                  <a:cxn ang="0">
                    <a:pos x="2302" y="88"/>
                  </a:cxn>
                  <a:cxn ang="0">
                    <a:pos x="2426" y="68"/>
                  </a:cxn>
                  <a:cxn ang="0">
                    <a:pos x="2550" y="52"/>
                  </a:cxn>
                  <a:cxn ang="0">
                    <a:pos x="2670" y="36"/>
                  </a:cxn>
                  <a:cxn ang="0">
                    <a:pos x="2788" y="24"/>
                  </a:cxn>
                  <a:cxn ang="0">
                    <a:pos x="2900" y="14"/>
                  </a:cxn>
                  <a:cxn ang="0">
                    <a:pos x="3008" y="6"/>
                  </a:cxn>
                  <a:cxn ang="0">
                    <a:pos x="3112" y="0"/>
                  </a:cxn>
                </a:cxnLst>
                <a:rect l="0" t="0" r="r" b="b"/>
                <a:pathLst>
                  <a:path w="3112" h="584">
                    <a:moveTo>
                      <a:pt x="0" y="584"/>
                    </a:moveTo>
                    <a:lnTo>
                      <a:pt x="0" y="584"/>
                    </a:lnTo>
                    <a:lnTo>
                      <a:pt x="90" y="560"/>
                    </a:lnTo>
                    <a:lnTo>
                      <a:pt x="336" y="498"/>
                    </a:lnTo>
                    <a:lnTo>
                      <a:pt x="506" y="456"/>
                    </a:lnTo>
                    <a:lnTo>
                      <a:pt x="702" y="410"/>
                    </a:lnTo>
                    <a:lnTo>
                      <a:pt x="920" y="360"/>
                    </a:lnTo>
                    <a:lnTo>
                      <a:pt x="1154" y="306"/>
                    </a:lnTo>
                    <a:lnTo>
                      <a:pt x="1402" y="254"/>
                    </a:lnTo>
                    <a:lnTo>
                      <a:pt x="1656" y="202"/>
                    </a:lnTo>
                    <a:lnTo>
                      <a:pt x="1916" y="154"/>
                    </a:lnTo>
                    <a:lnTo>
                      <a:pt x="2174" y="108"/>
                    </a:lnTo>
                    <a:lnTo>
                      <a:pt x="2302" y="88"/>
                    </a:lnTo>
                    <a:lnTo>
                      <a:pt x="2426" y="68"/>
                    </a:lnTo>
                    <a:lnTo>
                      <a:pt x="2550" y="52"/>
                    </a:lnTo>
                    <a:lnTo>
                      <a:pt x="2670" y="36"/>
                    </a:lnTo>
                    <a:lnTo>
                      <a:pt x="2788" y="24"/>
                    </a:lnTo>
                    <a:lnTo>
                      <a:pt x="2900" y="14"/>
                    </a:lnTo>
                    <a:lnTo>
                      <a:pt x="3008" y="6"/>
                    </a:lnTo>
                    <a:lnTo>
                      <a:pt x="3112" y="0"/>
                    </a:lnTo>
                  </a:path>
                </a:pathLst>
              </a:custGeom>
              <a:noFill/>
              <a:ln w="12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 useBgFill="1">
            <p:nvSpPr>
              <p:cNvPr id="24" name="Freeform 10"/>
              <p:cNvSpPr>
                <a:spLocks/>
              </p:cNvSpPr>
              <p:nvPr/>
            </p:nvSpPr>
            <p:spPr bwMode="hidden">
              <a:xfrm>
                <a:off x="-3905251" y="4294188"/>
                <a:ext cx="13027839" cy="1892300"/>
              </a:xfrm>
              <a:custGeom>
                <a:avLst/>
                <a:gdLst/>
                <a:ahLst/>
                <a:cxnLst>
                  <a:cxn ang="0">
                    <a:pos x="8192" y="512"/>
                  </a:cxn>
                  <a:cxn ang="0">
                    <a:pos x="8040" y="570"/>
                  </a:cxn>
                  <a:cxn ang="0">
                    <a:pos x="7878" y="620"/>
                  </a:cxn>
                  <a:cxn ang="0">
                    <a:pos x="7706" y="666"/>
                  </a:cxn>
                  <a:cxn ang="0">
                    <a:pos x="7522" y="702"/>
                  </a:cxn>
                  <a:cxn ang="0">
                    <a:pos x="7322" y="730"/>
                  </a:cxn>
                  <a:cxn ang="0">
                    <a:pos x="7106" y="750"/>
                  </a:cxn>
                  <a:cxn ang="0">
                    <a:pos x="6872" y="762"/>
                  </a:cxn>
                  <a:cxn ang="0">
                    <a:pos x="6618" y="760"/>
                  </a:cxn>
                  <a:cxn ang="0">
                    <a:pos x="6342" y="750"/>
                  </a:cxn>
                  <a:cxn ang="0">
                    <a:pos x="6042" y="726"/>
                  </a:cxn>
                  <a:cxn ang="0">
                    <a:pos x="5716" y="690"/>
                  </a:cxn>
                  <a:cxn ang="0">
                    <a:pos x="5364" y="642"/>
                  </a:cxn>
                  <a:cxn ang="0">
                    <a:pos x="4982" y="578"/>
                  </a:cxn>
                  <a:cxn ang="0">
                    <a:pos x="4568" y="500"/>
                  </a:cxn>
                  <a:cxn ang="0">
                    <a:pos x="4122" y="406"/>
                  </a:cxn>
                  <a:cxn ang="0">
                    <a:pos x="3640" y="296"/>
                  </a:cxn>
                  <a:cxn ang="0">
                    <a:pos x="3396" y="240"/>
                  </a:cxn>
                  <a:cxn ang="0">
                    <a:pos x="2934" y="148"/>
                  </a:cxn>
                  <a:cxn ang="0">
                    <a:pos x="2512" y="82"/>
                  </a:cxn>
                  <a:cxn ang="0">
                    <a:pos x="2126" y="36"/>
                  </a:cxn>
                  <a:cxn ang="0">
                    <a:pos x="1776" y="10"/>
                  </a:cxn>
                  <a:cxn ang="0">
                    <a:pos x="1462" y="0"/>
                  </a:cxn>
                  <a:cxn ang="0">
                    <a:pos x="1182" y="4"/>
                  </a:cxn>
                  <a:cxn ang="0">
                    <a:pos x="934" y="20"/>
                  </a:cxn>
                  <a:cxn ang="0">
                    <a:pos x="716" y="44"/>
                  </a:cxn>
                  <a:cxn ang="0">
                    <a:pos x="530" y="74"/>
                  </a:cxn>
                  <a:cxn ang="0">
                    <a:pos x="374" y="108"/>
                  </a:cxn>
                  <a:cxn ang="0">
                    <a:pos x="248" y="144"/>
                  </a:cxn>
                  <a:cxn ang="0">
                    <a:pos x="148" y="176"/>
                  </a:cxn>
                  <a:cxn ang="0">
                    <a:pos x="48" y="216"/>
                  </a:cxn>
                  <a:cxn ang="0">
                    <a:pos x="0" y="240"/>
                  </a:cxn>
                  <a:cxn ang="0">
                    <a:pos x="8192" y="1192"/>
                  </a:cxn>
                  <a:cxn ang="0">
                    <a:pos x="8196" y="1186"/>
                  </a:cxn>
                  <a:cxn ang="0">
                    <a:pos x="8196" y="510"/>
                  </a:cxn>
                  <a:cxn ang="0">
                    <a:pos x="8192" y="512"/>
                  </a:cxn>
                </a:cxnLst>
                <a:rect l="0" t="0" r="r" b="b"/>
                <a:pathLst>
                  <a:path w="8196" h="1192">
                    <a:moveTo>
                      <a:pt x="8192" y="512"/>
                    </a:moveTo>
                    <a:lnTo>
                      <a:pt x="8192" y="512"/>
                    </a:lnTo>
                    <a:lnTo>
                      <a:pt x="8116" y="542"/>
                    </a:lnTo>
                    <a:lnTo>
                      <a:pt x="8040" y="570"/>
                    </a:lnTo>
                    <a:lnTo>
                      <a:pt x="7960" y="596"/>
                    </a:lnTo>
                    <a:lnTo>
                      <a:pt x="7878" y="620"/>
                    </a:lnTo>
                    <a:lnTo>
                      <a:pt x="7794" y="644"/>
                    </a:lnTo>
                    <a:lnTo>
                      <a:pt x="7706" y="666"/>
                    </a:lnTo>
                    <a:lnTo>
                      <a:pt x="7616" y="684"/>
                    </a:lnTo>
                    <a:lnTo>
                      <a:pt x="7522" y="702"/>
                    </a:lnTo>
                    <a:lnTo>
                      <a:pt x="7424" y="718"/>
                    </a:lnTo>
                    <a:lnTo>
                      <a:pt x="7322" y="730"/>
                    </a:lnTo>
                    <a:lnTo>
                      <a:pt x="7216" y="742"/>
                    </a:lnTo>
                    <a:lnTo>
                      <a:pt x="7106" y="750"/>
                    </a:lnTo>
                    <a:lnTo>
                      <a:pt x="6992" y="758"/>
                    </a:lnTo>
                    <a:lnTo>
                      <a:pt x="6872" y="762"/>
                    </a:lnTo>
                    <a:lnTo>
                      <a:pt x="6748" y="762"/>
                    </a:lnTo>
                    <a:lnTo>
                      <a:pt x="6618" y="760"/>
                    </a:lnTo>
                    <a:lnTo>
                      <a:pt x="6482" y="756"/>
                    </a:lnTo>
                    <a:lnTo>
                      <a:pt x="6342" y="750"/>
                    </a:lnTo>
                    <a:lnTo>
                      <a:pt x="6196" y="740"/>
                    </a:lnTo>
                    <a:lnTo>
                      <a:pt x="6042" y="726"/>
                    </a:lnTo>
                    <a:lnTo>
                      <a:pt x="5882" y="710"/>
                    </a:lnTo>
                    <a:lnTo>
                      <a:pt x="5716" y="690"/>
                    </a:lnTo>
                    <a:lnTo>
                      <a:pt x="5544" y="668"/>
                    </a:lnTo>
                    <a:lnTo>
                      <a:pt x="5364" y="642"/>
                    </a:lnTo>
                    <a:lnTo>
                      <a:pt x="5176" y="612"/>
                    </a:lnTo>
                    <a:lnTo>
                      <a:pt x="4982" y="578"/>
                    </a:lnTo>
                    <a:lnTo>
                      <a:pt x="4778" y="540"/>
                    </a:lnTo>
                    <a:lnTo>
                      <a:pt x="4568" y="500"/>
                    </a:lnTo>
                    <a:lnTo>
                      <a:pt x="4348" y="454"/>
                    </a:lnTo>
                    <a:lnTo>
                      <a:pt x="4122" y="406"/>
                    </a:lnTo>
                    <a:lnTo>
                      <a:pt x="3886" y="354"/>
                    </a:lnTo>
                    <a:lnTo>
                      <a:pt x="3640" y="296"/>
                    </a:lnTo>
                    <a:lnTo>
                      <a:pt x="3640" y="296"/>
                    </a:lnTo>
                    <a:lnTo>
                      <a:pt x="3396" y="240"/>
                    </a:lnTo>
                    <a:lnTo>
                      <a:pt x="3160" y="192"/>
                    </a:lnTo>
                    <a:lnTo>
                      <a:pt x="2934" y="148"/>
                    </a:lnTo>
                    <a:lnTo>
                      <a:pt x="2718" y="112"/>
                    </a:lnTo>
                    <a:lnTo>
                      <a:pt x="2512" y="82"/>
                    </a:lnTo>
                    <a:lnTo>
                      <a:pt x="2314" y="56"/>
                    </a:lnTo>
                    <a:lnTo>
                      <a:pt x="2126" y="36"/>
                    </a:lnTo>
                    <a:lnTo>
                      <a:pt x="1948" y="20"/>
                    </a:lnTo>
                    <a:lnTo>
                      <a:pt x="1776" y="10"/>
                    </a:lnTo>
                    <a:lnTo>
                      <a:pt x="1616" y="2"/>
                    </a:lnTo>
                    <a:lnTo>
                      <a:pt x="1462" y="0"/>
                    </a:lnTo>
                    <a:lnTo>
                      <a:pt x="1318" y="0"/>
                    </a:lnTo>
                    <a:lnTo>
                      <a:pt x="1182" y="4"/>
                    </a:lnTo>
                    <a:lnTo>
                      <a:pt x="1054" y="10"/>
                    </a:lnTo>
                    <a:lnTo>
                      <a:pt x="934" y="20"/>
                    </a:lnTo>
                    <a:lnTo>
                      <a:pt x="822" y="30"/>
                    </a:lnTo>
                    <a:lnTo>
                      <a:pt x="716" y="44"/>
                    </a:lnTo>
                    <a:lnTo>
                      <a:pt x="620" y="58"/>
                    </a:lnTo>
                    <a:lnTo>
                      <a:pt x="530" y="74"/>
                    </a:lnTo>
                    <a:lnTo>
                      <a:pt x="450" y="92"/>
                    </a:lnTo>
                    <a:lnTo>
                      <a:pt x="374" y="108"/>
                    </a:lnTo>
                    <a:lnTo>
                      <a:pt x="308" y="126"/>
                    </a:lnTo>
                    <a:lnTo>
                      <a:pt x="248" y="144"/>
                    </a:lnTo>
                    <a:lnTo>
                      <a:pt x="194" y="160"/>
                    </a:lnTo>
                    <a:lnTo>
                      <a:pt x="148" y="176"/>
                    </a:lnTo>
                    <a:lnTo>
                      <a:pt x="108" y="192"/>
                    </a:lnTo>
                    <a:lnTo>
                      <a:pt x="48" y="216"/>
                    </a:lnTo>
                    <a:lnTo>
                      <a:pt x="12" y="234"/>
                    </a:lnTo>
                    <a:lnTo>
                      <a:pt x="0" y="240"/>
                    </a:lnTo>
                    <a:lnTo>
                      <a:pt x="0" y="1192"/>
                    </a:lnTo>
                    <a:lnTo>
                      <a:pt x="8192" y="1192"/>
                    </a:lnTo>
                    <a:lnTo>
                      <a:pt x="8192" y="1192"/>
                    </a:lnTo>
                    <a:lnTo>
                      <a:pt x="8196" y="1186"/>
                    </a:lnTo>
                    <a:lnTo>
                      <a:pt x="8196" y="1186"/>
                    </a:lnTo>
                    <a:lnTo>
                      <a:pt x="8196" y="510"/>
                    </a:lnTo>
                    <a:lnTo>
                      <a:pt x="8196" y="510"/>
                    </a:lnTo>
                    <a:lnTo>
                      <a:pt x="8192" y="512"/>
                    </a:lnTo>
                    <a:lnTo>
                      <a:pt x="8192" y="512"/>
                    </a:lnTo>
                    <a:close/>
                  </a:path>
                </a:pathLst>
              </a:custGeom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BCC5ED50-E5CE-4E73-8E8C-C4C5769F15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211665" y="228601"/>
            <a:ext cx="8723376" cy="1878508"/>
            <a:chOff x="211665" y="228600"/>
            <a:chExt cx="8723376" cy="2780703"/>
          </a:xfrm>
        </p:grpSpPr>
        <p:sp>
          <p:nvSpPr>
            <p:cNvPr id="14" name="Rounded Rectangle 13"/>
            <p:cNvSpPr/>
            <p:nvPr/>
          </p:nvSpPr>
          <p:spPr>
            <a:xfrm>
              <a:off x="228600" y="228600"/>
              <a:ext cx="8695944" cy="2468880"/>
            </a:xfrm>
            <a:prstGeom prst="roundRect">
              <a:avLst>
                <a:gd name="adj" fmla="val 3362"/>
              </a:avLst>
            </a:prstGeom>
            <a:gradFill>
              <a:gsLst>
                <a:gs pos="0">
                  <a:schemeClr val="accent1">
                    <a:lumMod val="75000"/>
                  </a:schemeClr>
                </a:gs>
                <a:gs pos="90000">
                  <a:schemeClr val="accent1">
                    <a:lumMod val="60000"/>
                    <a:lumOff val="4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5"/>
            <p:cNvGrpSpPr>
              <a:grpSpLocks noChangeAspect="1"/>
            </p:cNvGrpSpPr>
            <p:nvPr/>
          </p:nvGrpSpPr>
          <p:grpSpPr bwMode="hidden">
            <a:xfrm>
              <a:off x="211665" y="1679429"/>
              <a:ext cx="8723376" cy="1329874"/>
              <a:chOff x="-3905251" y="4294188"/>
              <a:chExt cx="13027839" cy="1892300"/>
            </a:xfrm>
          </p:grpSpPr>
          <p:sp>
            <p:nvSpPr>
              <p:cNvPr id="17" name="Freeform 14"/>
              <p:cNvSpPr>
                <a:spLocks/>
              </p:cNvSpPr>
              <p:nvPr/>
            </p:nvSpPr>
            <p:spPr bwMode="hidden">
              <a:xfrm>
                <a:off x="4810125" y="4500563"/>
                <a:ext cx="4295775" cy="1016000"/>
              </a:xfrm>
              <a:custGeom>
                <a:avLst/>
                <a:gdLst/>
                <a:ahLst/>
                <a:cxnLst>
                  <a:cxn ang="0">
                    <a:pos x="2700" y="0"/>
                  </a:cxn>
                  <a:cxn ang="0">
                    <a:pos x="2700" y="0"/>
                  </a:cxn>
                  <a:cxn ang="0">
                    <a:pos x="2586" y="18"/>
                  </a:cxn>
                  <a:cxn ang="0">
                    <a:pos x="2470" y="38"/>
                  </a:cxn>
                  <a:cxn ang="0">
                    <a:pos x="2352" y="60"/>
                  </a:cxn>
                  <a:cxn ang="0">
                    <a:pos x="2230" y="82"/>
                  </a:cxn>
                  <a:cxn ang="0">
                    <a:pos x="2106" y="108"/>
                  </a:cxn>
                  <a:cxn ang="0">
                    <a:pos x="1978" y="134"/>
                  </a:cxn>
                  <a:cxn ang="0">
                    <a:pos x="1848" y="164"/>
                  </a:cxn>
                  <a:cxn ang="0">
                    <a:pos x="1714" y="194"/>
                  </a:cxn>
                  <a:cxn ang="0">
                    <a:pos x="1714" y="194"/>
                  </a:cxn>
                  <a:cxn ang="0">
                    <a:pos x="1472" y="252"/>
                  </a:cxn>
                  <a:cxn ang="0">
                    <a:pos x="1236" y="304"/>
                  </a:cxn>
                  <a:cxn ang="0">
                    <a:pos x="1010" y="352"/>
                  </a:cxn>
                  <a:cxn ang="0">
                    <a:pos x="792" y="398"/>
                  </a:cxn>
                  <a:cxn ang="0">
                    <a:pos x="584" y="438"/>
                  </a:cxn>
                  <a:cxn ang="0">
                    <a:pos x="382" y="474"/>
                  </a:cxn>
                  <a:cxn ang="0">
                    <a:pos x="188" y="508"/>
                  </a:cxn>
                  <a:cxn ang="0">
                    <a:pos x="0" y="538"/>
                  </a:cxn>
                  <a:cxn ang="0">
                    <a:pos x="0" y="538"/>
                  </a:cxn>
                  <a:cxn ang="0">
                    <a:pos x="130" y="556"/>
                  </a:cxn>
                  <a:cxn ang="0">
                    <a:pos x="254" y="572"/>
                  </a:cxn>
                  <a:cxn ang="0">
                    <a:pos x="374" y="586"/>
                  </a:cxn>
                  <a:cxn ang="0">
                    <a:pos x="492" y="598"/>
                  </a:cxn>
                  <a:cxn ang="0">
                    <a:pos x="606" y="610"/>
                  </a:cxn>
                  <a:cxn ang="0">
                    <a:pos x="716" y="618"/>
                  </a:cxn>
                  <a:cxn ang="0">
                    <a:pos x="822" y="626"/>
                  </a:cxn>
                  <a:cxn ang="0">
                    <a:pos x="926" y="632"/>
                  </a:cxn>
                  <a:cxn ang="0">
                    <a:pos x="1028" y="636"/>
                  </a:cxn>
                  <a:cxn ang="0">
                    <a:pos x="1126" y="638"/>
                  </a:cxn>
                  <a:cxn ang="0">
                    <a:pos x="1220" y="640"/>
                  </a:cxn>
                  <a:cxn ang="0">
                    <a:pos x="1312" y="640"/>
                  </a:cxn>
                  <a:cxn ang="0">
                    <a:pos x="1402" y="638"/>
                  </a:cxn>
                  <a:cxn ang="0">
                    <a:pos x="1490" y="636"/>
                  </a:cxn>
                  <a:cxn ang="0">
                    <a:pos x="1574" y="632"/>
                  </a:cxn>
                  <a:cxn ang="0">
                    <a:pos x="1656" y="626"/>
                  </a:cxn>
                  <a:cxn ang="0">
                    <a:pos x="1734" y="620"/>
                  </a:cxn>
                  <a:cxn ang="0">
                    <a:pos x="1812" y="612"/>
                  </a:cxn>
                  <a:cxn ang="0">
                    <a:pos x="1886" y="602"/>
                  </a:cxn>
                  <a:cxn ang="0">
                    <a:pos x="1960" y="592"/>
                  </a:cxn>
                  <a:cxn ang="0">
                    <a:pos x="2030" y="580"/>
                  </a:cxn>
                  <a:cxn ang="0">
                    <a:pos x="2100" y="568"/>
                  </a:cxn>
                  <a:cxn ang="0">
                    <a:pos x="2166" y="554"/>
                  </a:cxn>
                  <a:cxn ang="0">
                    <a:pos x="2232" y="540"/>
                  </a:cxn>
                  <a:cxn ang="0">
                    <a:pos x="2296" y="524"/>
                  </a:cxn>
                  <a:cxn ang="0">
                    <a:pos x="2358" y="508"/>
                  </a:cxn>
                  <a:cxn ang="0">
                    <a:pos x="2418" y="490"/>
                  </a:cxn>
                  <a:cxn ang="0">
                    <a:pos x="2478" y="472"/>
                  </a:cxn>
                  <a:cxn ang="0">
                    <a:pos x="2592" y="432"/>
                  </a:cxn>
                  <a:cxn ang="0">
                    <a:pos x="2702" y="390"/>
                  </a:cxn>
                  <a:cxn ang="0">
                    <a:pos x="2702" y="390"/>
                  </a:cxn>
                  <a:cxn ang="0">
                    <a:pos x="2706" y="388"/>
                  </a:cxn>
                  <a:cxn ang="0">
                    <a:pos x="2706" y="388"/>
                  </a:cxn>
                  <a:cxn ang="0">
                    <a:pos x="2706" y="0"/>
                  </a:cxn>
                  <a:cxn ang="0">
                    <a:pos x="2706" y="0"/>
                  </a:cxn>
                  <a:cxn ang="0">
                    <a:pos x="2700" y="0"/>
                  </a:cxn>
                  <a:cxn ang="0">
                    <a:pos x="2700" y="0"/>
                  </a:cxn>
                </a:cxnLst>
                <a:rect l="0" t="0" r="r" b="b"/>
                <a:pathLst>
                  <a:path w="2706" h="640">
                    <a:moveTo>
                      <a:pt x="2700" y="0"/>
                    </a:moveTo>
                    <a:lnTo>
                      <a:pt x="2700" y="0"/>
                    </a:lnTo>
                    <a:lnTo>
                      <a:pt x="2586" y="18"/>
                    </a:lnTo>
                    <a:lnTo>
                      <a:pt x="2470" y="38"/>
                    </a:lnTo>
                    <a:lnTo>
                      <a:pt x="2352" y="60"/>
                    </a:lnTo>
                    <a:lnTo>
                      <a:pt x="2230" y="82"/>
                    </a:lnTo>
                    <a:lnTo>
                      <a:pt x="2106" y="108"/>
                    </a:lnTo>
                    <a:lnTo>
                      <a:pt x="1978" y="134"/>
                    </a:lnTo>
                    <a:lnTo>
                      <a:pt x="1848" y="164"/>
                    </a:lnTo>
                    <a:lnTo>
                      <a:pt x="1714" y="194"/>
                    </a:lnTo>
                    <a:lnTo>
                      <a:pt x="1714" y="194"/>
                    </a:lnTo>
                    <a:lnTo>
                      <a:pt x="1472" y="252"/>
                    </a:lnTo>
                    <a:lnTo>
                      <a:pt x="1236" y="304"/>
                    </a:lnTo>
                    <a:lnTo>
                      <a:pt x="1010" y="352"/>
                    </a:lnTo>
                    <a:lnTo>
                      <a:pt x="792" y="398"/>
                    </a:lnTo>
                    <a:lnTo>
                      <a:pt x="584" y="438"/>
                    </a:lnTo>
                    <a:lnTo>
                      <a:pt x="382" y="474"/>
                    </a:lnTo>
                    <a:lnTo>
                      <a:pt x="188" y="508"/>
                    </a:lnTo>
                    <a:lnTo>
                      <a:pt x="0" y="538"/>
                    </a:lnTo>
                    <a:lnTo>
                      <a:pt x="0" y="538"/>
                    </a:lnTo>
                    <a:lnTo>
                      <a:pt x="130" y="556"/>
                    </a:lnTo>
                    <a:lnTo>
                      <a:pt x="254" y="572"/>
                    </a:lnTo>
                    <a:lnTo>
                      <a:pt x="374" y="586"/>
                    </a:lnTo>
                    <a:lnTo>
                      <a:pt x="492" y="598"/>
                    </a:lnTo>
                    <a:lnTo>
                      <a:pt x="606" y="610"/>
                    </a:lnTo>
                    <a:lnTo>
                      <a:pt x="716" y="618"/>
                    </a:lnTo>
                    <a:lnTo>
                      <a:pt x="822" y="626"/>
                    </a:lnTo>
                    <a:lnTo>
                      <a:pt x="926" y="632"/>
                    </a:lnTo>
                    <a:lnTo>
                      <a:pt x="1028" y="636"/>
                    </a:lnTo>
                    <a:lnTo>
                      <a:pt x="1126" y="638"/>
                    </a:lnTo>
                    <a:lnTo>
                      <a:pt x="1220" y="640"/>
                    </a:lnTo>
                    <a:lnTo>
                      <a:pt x="1312" y="640"/>
                    </a:lnTo>
                    <a:lnTo>
                      <a:pt x="1402" y="638"/>
                    </a:lnTo>
                    <a:lnTo>
                      <a:pt x="1490" y="636"/>
                    </a:lnTo>
                    <a:lnTo>
                      <a:pt x="1574" y="632"/>
                    </a:lnTo>
                    <a:lnTo>
                      <a:pt x="1656" y="626"/>
                    </a:lnTo>
                    <a:lnTo>
                      <a:pt x="1734" y="620"/>
                    </a:lnTo>
                    <a:lnTo>
                      <a:pt x="1812" y="612"/>
                    </a:lnTo>
                    <a:lnTo>
                      <a:pt x="1886" y="602"/>
                    </a:lnTo>
                    <a:lnTo>
                      <a:pt x="1960" y="592"/>
                    </a:lnTo>
                    <a:lnTo>
                      <a:pt x="2030" y="580"/>
                    </a:lnTo>
                    <a:lnTo>
                      <a:pt x="2100" y="568"/>
                    </a:lnTo>
                    <a:lnTo>
                      <a:pt x="2166" y="554"/>
                    </a:lnTo>
                    <a:lnTo>
                      <a:pt x="2232" y="540"/>
                    </a:lnTo>
                    <a:lnTo>
                      <a:pt x="2296" y="524"/>
                    </a:lnTo>
                    <a:lnTo>
                      <a:pt x="2358" y="508"/>
                    </a:lnTo>
                    <a:lnTo>
                      <a:pt x="2418" y="490"/>
                    </a:lnTo>
                    <a:lnTo>
                      <a:pt x="2478" y="472"/>
                    </a:lnTo>
                    <a:lnTo>
                      <a:pt x="2592" y="432"/>
                    </a:lnTo>
                    <a:lnTo>
                      <a:pt x="2702" y="390"/>
                    </a:lnTo>
                    <a:lnTo>
                      <a:pt x="2702" y="390"/>
                    </a:lnTo>
                    <a:lnTo>
                      <a:pt x="2706" y="388"/>
                    </a:lnTo>
                    <a:lnTo>
                      <a:pt x="2706" y="388"/>
                    </a:lnTo>
                    <a:lnTo>
                      <a:pt x="2706" y="0"/>
                    </a:lnTo>
                    <a:lnTo>
                      <a:pt x="2706" y="0"/>
                    </a:lnTo>
                    <a:lnTo>
                      <a:pt x="2700" y="0"/>
                    </a:lnTo>
                    <a:lnTo>
                      <a:pt x="2700" y="0"/>
                    </a:lnTo>
                    <a:close/>
                  </a:path>
                </a:pathLst>
              </a:custGeom>
              <a:solidFill>
                <a:schemeClr val="bg2">
                  <a:alpha val="29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18"/>
              <p:cNvSpPr>
                <a:spLocks/>
              </p:cNvSpPr>
              <p:nvPr/>
            </p:nvSpPr>
            <p:spPr bwMode="hidden">
              <a:xfrm>
                <a:off x="-309563" y="4318000"/>
                <a:ext cx="8280401" cy="1209675"/>
              </a:xfrm>
              <a:custGeom>
                <a:avLst/>
                <a:gdLst/>
                <a:ahLst/>
                <a:cxnLst>
                  <a:cxn ang="0">
                    <a:pos x="5216" y="714"/>
                  </a:cxn>
                  <a:cxn ang="0">
                    <a:pos x="4984" y="686"/>
                  </a:cxn>
                  <a:cxn ang="0">
                    <a:pos x="4478" y="610"/>
                  </a:cxn>
                  <a:cxn ang="0">
                    <a:pos x="3914" y="508"/>
                  </a:cxn>
                  <a:cxn ang="0">
                    <a:pos x="3286" y="374"/>
                  </a:cxn>
                  <a:cxn ang="0">
                    <a:pos x="2946" y="296"/>
                  </a:cxn>
                  <a:cxn ang="0">
                    <a:pos x="2682" y="236"/>
                  </a:cxn>
                  <a:cxn ang="0">
                    <a:pos x="2430" y="184"/>
                  </a:cxn>
                  <a:cxn ang="0">
                    <a:pos x="2190" y="140"/>
                  </a:cxn>
                  <a:cxn ang="0">
                    <a:pos x="1960" y="102"/>
                  </a:cxn>
                  <a:cxn ang="0">
                    <a:pos x="1740" y="72"/>
                  </a:cxn>
                  <a:cxn ang="0">
                    <a:pos x="1334" y="28"/>
                  </a:cxn>
                  <a:cxn ang="0">
                    <a:pos x="970" y="4"/>
                  </a:cxn>
                  <a:cxn ang="0">
                    <a:pos x="644" y="0"/>
                  </a:cxn>
                  <a:cxn ang="0">
                    <a:pos x="358" y="10"/>
                  </a:cxn>
                  <a:cxn ang="0">
                    <a:pos x="110" y="32"/>
                  </a:cxn>
                  <a:cxn ang="0">
                    <a:pos x="0" y="48"/>
                  </a:cxn>
                  <a:cxn ang="0">
                    <a:pos x="314" y="86"/>
                  </a:cxn>
                  <a:cxn ang="0">
                    <a:pos x="652" y="140"/>
                  </a:cxn>
                  <a:cxn ang="0">
                    <a:pos x="1014" y="210"/>
                  </a:cxn>
                  <a:cxn ang="0">
                    <a:pos x="1402" y="296"/>
                  </a:cxn>
                  <a:cxn ang="0">
                    <a:pos x="1756" y="378"/>
                  </a:cxn>
                  <a:cxn ang="0">
                    <a:pos x="2408" y="516"/>
                  </a:cxn>
                  <a:cxn ang="0">
                    <a:pos x="2708" y="572"/>
                  </a:cxn>
                  <a:cxn ang="0">
                    <a:pos x="2992" y="620"/>
                  </a:cxn>
                  <a:cxn ang="0">
                    <a:pos x="3260" y="662"/>
                  </a:cxn>
                  <a:cxn ang="0">
                    <a:pos x="3512" y="694"/>
                  </a:cxn>
                  <a:cxn ang="0">
                    <a:pos x="3750" y="722"/>
                  </a:cxn>
                  <a:cxn ang="0">
                    <a:pos x="3974" y="740"/>
                  </a:cxn>
                  <a:cxn ang="0">
                    <a:pos x="4184" y="754"/>
                  </a:cxn>
                  <a:cxn ang="0">
                    <a:pos x="4384" y="762"/>
                  </a:cxn>
                  <a:cxn ang="0">
                    <a:pos x="4570" y="762"/>
                  </a:cxn>
                  <a:cxn ang="0">
                    <a:pos x="4746" y="758"/>
                  </a:cxn>
                  <a:cxn ang="0">
                    <a:pos x="4912" y="748"/>
                  </a:cxn>
                  <a:cxn ang="0">
                    <a:pos x="5068" y="732"/>
                  </a:cxn>
                  <a:cxn ang="0">
                    <a:pos x="5216" y="714"/>
                  </a:cxn>
                </a:cxnLst>
                <a:rect l="0" t="0" r="r" b="b"/>
                <a:pathLst>
                  <a:path w="5216" h="762">
                    <a:moveTo>
                      <a:pt x="5216" y="714"/>
                    </a:moveTo>
                    <a:lnTo>
                      <a:pt x="5216" y="714"/>
                    </a:lnTo>
                    <a:lnTo>
                      <a:pt x="5102" y="700"/>
                    </a:lnTo>
                    <a:lnTo>
                      <a:pt x="4984" y="686"/>
                    </a:lnTo>
                    <a:lnTo>
                      <a:pt x="4738" y="652"/>
                    </a:lnTo>
                    <a:lnTo>
                      <a:pt x="4478" y="610"/>
                    </a:lnTo>
                    <a:lnTo>
                      <a:pt x="4204" y="564"/>
                    </a:lnTo>
                    <a:lnTo>
                      <a:pt x="3914" y="508"/>
                    </a:lnTo>
                    <a:lnTo>
                      <a:pt x="3608" y="446"/>
                    </a:lnTo>
                    <a:lnTo>
                      <a:pt x="3286" y="374"/>
                    </a:lnTo>
                    <a:lnTo>
                      <a:pt x="2946" y="296"/>
                    </a:lnTo>
                    <a:lnTo>
                      <a:pt x="2946" y="296"/>
                    </a:lnTo>
                    <a:lnTo>
                      <a:pt x="2812" y="266"/>
                    </a:lnTo>
                    <a:lnTo>
                      <a:pt x="2682" y="236"/>
                    </a:lnTo>
                    <a:lnTo>
                      <a:pt x="2556" y="210"/>
                    </a:lnTo>
                    <a:lnTo>
                      <a:pt x="2430" y="184"/>
                    </a:lnTo>
                    <a:lnTo>
                      <a:pt x="2308" y="162"/>
                    </a:lnTo>
                    <a:lnTo>
                      <a:pt x="2190" y="140"/>
                    </a:lnTo>
                    <a:lnTo>
                      <a:pt x="2074" y="120"/>
                    </a:lnTo>
                    <a:lnTo>
                      <a:pt x="1960" y="102"/>
                    </a:lnTo>
                    <a:lnTo>
                      <a:pt x="1850" y="86"/>
                    </a:lnTo>
                    <a:lnTo>
                      <a:pt x="1740" y="72"/>
                    </a:lnTo>
                    <a:lnTo>
                      <a:pt x="1532" y="46"/>
                    </a:lnTo>
                    <a:lnTo>
                      <a:pt x="1334" y="28"/>
                    </a:lnTo>
                    <a:lnTo>
                      <a:pt x="1148" y="14"/>
                    </a:lnTo>
                    <a:lnTo>
                      <a:pt x="970" y="4"/>
                    </a:lnTo>
                    <a:lnTo>
                      <a:pt x="802" y="0"/>
                    </a:lnTo>
                    <a:lnTo>
                      <a:pt x="644" y="0"/>
                    </a:lnTo>
                    <a:lnTo>
                      <a:pt x="496" y="4"/>
                    </a:lnTo>
                    <a:lnTo>
                      <a:pt x="358" y="10"/>
                    </a:lnTo>
                    <a:lnTo>
                      <a:pt x="230" y="20"/>
                    </a:lnTo>
                    <a:lnTo>
                      <a:pt x="110" y="32"/>
                    </a:lnTo>
                    <a:lnTo>
                      <a:pt x="0" y="48"/>
                    </a:lnTo>
                    <a:lnTo>
                      <a:pt x="0" y="48"/>
                    </a:lnTo>
                    <a:lnTo>
                      <a:pt x="154" y="66"/>
                    </a:lnTo>
                    <a:lnTo>
                      <a:pt x="314" y="86"/>
                    </a:lnTo>
                    <a:lnTo>
                      <a:pt x="480" y="112"/>
                    </a:lnTo>
                    <a:lnTo>
                      <a:pt x="652" y="140"/>
                    </a:lnTo>
                    <a:lnTo>
                      <a:pt x="830" y="174"/>
                    </a:lnTo>
                    <a:lnTo>
                      <a:pt x="1014" y="210"/>
                    </a:lnTo>
                    <a:lnTo>
                      <a:pt x="1206" y="250"/>
                    </a:lnTo>
                    <a:lnTo>
                      <a:pt x="1402" y="296"/>
                    </a:lnTo>
                    <a:lnTo>
                      <a:pt x="1402" y="296"/>
                    </a:lnTo>
                    <a:lnTo>
                      <a:pt x="1756" y="378"/>
                    </a:lnTo>
                    <a:lnTo>
                      <a:pt x="2092" y="450"/>
                    </a:lnTo>
                    <a:lnTo>
                      <a:pt x="2408" y="516"/>
                    </a:lnTo>
                    <a:lnTo>
                      <a:pt x="2562" y="544"/>
                    </a:lnTo>
                    <a:lnTo>
                      <a:pt x="2708" y="572"/>
                    </a:lnTo>
                    <a:lnTo>
                      <a:pt x="2852" y="598"/>
                    </a:lnTo>
                    <a:lnTo>
                      <a:pt x="2992" y="620"/>
                    </a:lnTo>
                    <a:lnTo>
                      <a:pt x="3128" y="642"/>
                    </a:lnTo>
                    <a:lnTo>
                      <a:pt x="3260" y="662"/>
                    </a:lnTo>
                    <a:lnTo>
                      <a:pt x="3388" y="678"/>
                    </a:lnTo>
                    <a:lnTo>
                      <a:pt x="3512" y="694"/>
                    </a:lnTo>
                    <a:lnTo>
                      <a:pt x="3632" y="708"/>
                    </a:lnTo>
                    <a:lnTo>
                      <a:pt x="3750" y="722"/>
                    </a:lnTo>
                    <a:lnTo>
                      <a:pt x="3864" y="732"/>
                    </a:lnTo>
                    <a:lnTo>
                      <a:pt x="3974" y="740"/>
                    </a:lnTo>
                    <a:lnTo>
                      <a:pt x="4080" y="748"/>
                    </a:lnTo>
                    <a:lnTo>
                      <a:pt x="4184" y="754"/>
                    </a:lnTo>
                    <a:lnTo>
                      <a:pt x="4286" y="758"/>
                    </a:lnTo>
                    <a:lnTo>
                      <a:pt x="4384" y="762"/>
                    </a:lnTo>
                    <a:lnTo>
                      <a:pt x="4478" y="762"/>
                    </a:lnTo>
                    <a:lnTo>
                      <a:pt x="4570" y="762"/>
                    </a:lnTo>
                    <a:lnTo>
                      <a:pt x="4660" y="760"/>
                    </a:lnTo>
                    <a:lnTo>
                      <a:pt x="4746" y="758"/>
                    </a:lnTo>
                    <a:lnTo>
                      <a:pt x="4830" y="754"/>
                    </a:lnTo>
                    <a:lnTo>
                      <a:pt x="4912" y="748"/>
                    </a:lnTo>
                    <a:lnTo>
                      <a:pt x="4992" y="740"/>
                    </a:lnTo>
                    <a:lnTo>
                      <a:pt x="5068" y="732"/>
                    </a:lnTo>
                    <a:lnTo>
                      <a:pt x="5144" y="724"/>
                    </a:lnTo>
                    <a:lnTo>
                      <a:pt x="5216" y="714"/>
                    </a:lnTo>
                    <a:lnTo>
                      <a:pt x="5216" y="714"/>
                    </a:lnTo>
                    <a:close/>
                  </a:path>
                </a:pathLst>
              </a:custGeom>
              <a:solidFill>
                <a:schemeClr val="bg2">
                  <a:alpha val="4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22"/>
              <p:cNvSpPr>
                <a:spLocks/>
              </p:cNvSpPr>
              <p:nvPr/>
            </p:nvSpPr>
            <p:spPr bwMode="hidden">
              <a:xfrm>
                <a:off x="3175" y="4335463"/>
                <a:ext cx="8166100" cy="1101725"/>
              </a:xfrm>
              <a:custGeom>
                <a:avLst/>
                <a:gdLst/>
                <a:ahLst/>
                <a:cxnLst>
                  <a:cxn ang="0">
                    <a:pos x="0" y="70"/>
                  </a:cxn>
                  <a:cxn ang="0">
                    <a:pos x="0" y="70"/>
                  </a:cxn>
                  <a:cxn ang="0">
                    <a:pos x="18" y="66"/>
                  </a:cxn>
                  <a:cxn ang="0">
                    <a:pos x="72" y="56"/>
                  </a:cxn>
                  <a:cxn ang="0">
                    <a:pos x="164" y="42"/>
                  </a:cxn>
                  <a:cxn ang="0">
                    <a:pos x="224" y="34"/>
                  </a:cxn>
                  <a:cxn ang="0">
                    <a:pos x="294" y="26"/>
                  </a:cxn>
                  <a:cxn ang="0">
                    <a:pos x="372" y="20"/>
                  </a:cxn>
                  <a:cxn ang="0">
                    <a:pos x="462" y="14"/>
                  </a:cxn>
                  <a:cxn ang="0">
                    <a:pos x="560" y="8"/>
                  </a:cxn>
                  <a:cxn ang="0">
                    <a:pos x="670" y="4"/>
                  </a:cxn>
                  <a:cxn ang="0">
                    <a:pos x="790" y="2"/>
                  </a:cxn>
                  <a:cxn ang="0">
                    <a:pos x="920" y="0"/>
                  </a:cxn>
                  <a:cxn ang="0">
                    <a:pos x="1060" y="2"/>
                  </a:cxn>
                  <a:cxn ang="0">
                    <a:pos x="1210" y="6"/>
                  </a:cxn>
                  <a:cxn ang="0">
                    <a:pos x="1372" y="14"/>
                  </a:cxn>
                  <a:cxn ang="0">
                    <a:pos x="1544" y="24"/>
                  </a:cxn>
                  <a:cxn ang="0">
                    <a:pos x="1726" y="40"/>
                  </a:cxn>
                  <a:cxn ang="0">
                    <a:pos x="1920" y="58"/>
                  </a:cxn>
                  <a:cxn ang="0">
                    <a:pos x="2126" y="80"/>
                  </a:cxn>
                  <a:cxn ang="0">
                    <a:pos x="2342" y="106"/>
                  </a:cxn>
                  <a:cxn ang="0">
                    <a:pos x="2570" y="138"/>
                  </a:cxn>
                  <a:cxn ang="0">
                    <a:pos x="2808" y="174"/>
                  </a:cxn>
                  <a:cxn ang="0">
                    <a:pos x="3058" y="216"/>
                  </a:cxn>
                  <a:cxn ang="0">
                    <a:pos x="3320" y="266"/>
                  </a:cxn>
                  <a:cxn ang="0">
                    <a:pos x="3594" y="320"/>
                  </a:cxn>
                  <a:cxn ang="0">
                    <a:pos x="3880" y="380"/>
                  </a:cxn>
                  <a:cxn ang="0">
                    <a:pos x="4178" y="448"/>
                  </a:cxn>
                  <a:cxn ang="0">
                    <a:pos x="4488" y="522"/>
                  </a:cxn>
                  <a:cxn ang="0">
                    <a:pos x="4810" y="604"/>
                  </a:cxn>
                  <a:cxn ang="0">
                    <a:pos x="5144" y="694"/>
                  </a:cxn>
                </a:cxnLst>
                <a:rect l="0" t="0" r="r" b="b"/>
                <a:pathLst>
                  <a:path w="5144" h="694">
                    <a:moveTo>
                      <a:pt x="0" y="70"/>
                    </a:moveTo>
                    <a:lnTo>
                      <a:pt x="0" y="70"/>
                    </a:lnTo>
                    <a:lnTo>
                      <a:pt x="18" y="66"/>
                    </a:lnTo>
                    <a:lnTo>
                      <a:pt x="72" y="56"/>
                    </a:lnTo>
                    <a:lnTo>
                      <a:pt x="164" y="42"/>
                    </a:lnTo>
                    <a:lnTo>
                      <a:pt x="224" y="34"/>
                    </a:lnTo>
                    <a:lnTo>
                      <a:pt x="294" y="26"/>
                    </a:lnTo>
                    <a:lnTo>
                      <a:pt x="372" y="20"/>
                    </a:lnTo>
                    <a:lnTo>
                      <a:pt x="462" y="14"/>
                    </a:lnTo>
                    <a:lnTo>
                      <a:pt x="560" y="8"/>
                    </a:lnTo>
                    <a:lnTo>
                      <a:pt x="670" y="4"/>
                    </a:lnTo>
                    <a:lnTo>
                      <a:pt x="790" y="2"/>
                    </a:lnTo>
                    <a:lnTo>
                      <a:pt x="920" y="0"/>
                    </a:lnTo>
                    <a:lnTo>
                      <a:pt x="1060" y="2"/>
                    </a:lnTo>
                    <a:lnTo>
                      <a:pt x="1210" y="6"/>
                    </a:lnTo>
                    <a:lnTo>
                      <a:pt x="1372" y="14"/>
                    </a:lnTo>
                    <a:lnTo>
                      <a:pt x="1544" y="24"/>
                    </a:lnTo>
                    <a:lnTo>
                      <a:pt x="1726" y="40"/>
                    </a:lnTo>
                    <a:lnTo>
                      <a:pt x="1920" y="58"/>
                    </a:lnTo>
                    <a:lnTo>
                      <a:pt x="2126" y="80"/>
                    </a:lnTo>
                    <a:lnTo>
                      <a:pt x="2342" y="106"/>
                    </a:lnTo>
                    <a:lnTo>
                      <a:pt x="2570" y="138"/>
                    </a:lnTo>
                    <a:lnTo>
                      <a:pt x="2808" y="174"/>
                    </a:lnTo>
                    <a:lnTo>
                      <a:pt x="3058" y="216"/>
                    </a:lnTo>
                    <a:lnTo>
                      <a:pt x="3320" y="266"/>
                    </a:lnTo>
                    <a:lnTo>
                      <a:pt x="3594" y="320"/>
                    </a:lnTo>
                    <a:lnTo>
                      <a:pt x="3880" y="380"/>
                    </a:lnTo>
                    <a:lnTo>
                      <a:pt x="4178" y="448"/>
                    </a:lnTo>
                    <a:lnTo>
                      <a:pt x="4488" y="522"/>
                    </a:lnTo>
                    <a:lnTo>
                      <a:pt x="4810" y="604"/>
                    </a:lnTo>
                    <a:lnTo>
                      <a:pt x="5144" y="694"/>
                    </a:lnTo>
                  </a:path>
                </a:pathLst>
              </a:custGeom>
              <a:noFill/>
              <a:ln w="12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26"/>
              <p:cNvSpPr>
                <a:spLocks/>
              </p:cNvSpPr>
              <p:nvPr/>
            </p:nvSpPr>
            <p:spPr bwMode="hidden">
              <a:xfrm>
                <a:off x="4156075" y="4316413"/>
                <a:ext cx="4940300" cy="927100"/>
              </a:xfrm>
              <a:custGeom>
                <a:avLst/>
                <a:gdLst/>
                <a:ahLst/>
                <a:cxnLst>
                  <a:cxn ang="0">
                    <a:pos x="0" y="584"/>
                  </a:cxn>
                  <a:cxn ang="0">
                    <a:pos x="0" y="584"/>
                  </a:cxn>
                  <a:cxn ang="0">
                    <a:pos x="90" y="560"/>
                  </a:cxn>
                  <a:cxn ang="0">
                    <a:pos x="336" y="498"/>
                  </a:cxn>
                  <a:cxn ang="0">
                    <a:pos x="506" y="456"/>
                  </a:cxn>
                  <a:cxn ang="0">
                    <a:pos x="702" y="410"/>
                  </a:cxn>
                  <a:cxn ang="0">
                    <a:pos x="920" y="360"/>
                  </a:cxn>
                  <a:cxn ang="0">
                    <a:pos x="1154" y="306"/>
                  </a:cxn>
                  <a:cxn ang="0">
                    <a:pos x="1402" y="254"/>
                  </a:cxn>
                  <a:cxn ang="0">
                    <a:pos x="1656" y="202"/>
                  </a:cxn>
                  <a:cxn ang="0">
                    <a:pos x="1916" y="154"/>
                  </a:cxn>
                  <a:cxn ang="0">
                    <a:pos x="2174" y="108"/>
                  </a:cxn>
                  <a:cxn ang="0">
                    <a:pos x="2302" y="88"/>
                  </a:cxn>
                  <a:cxn ang="0">
                    <a:pos x="2426" y="68"/>
                  </a:cxn>
                  <a:cxn ang="0">
                    <a:pos x="2550" y="52"/>
                  </a:cxn>
                  <a:cxn ang="0">
                    <a:pos x="2670" y="36"/>
                  </a:cxn>
                  <a:cxn ang="0">
                    <a:pos x="2788" y="24"/>
                  </a:cxn>
                  <a:cxn ang="0">
                    <a:pos x="2900" y="14"/>
                  </a:cxn>
                  <a:cxn ang="0">
                    <a:pos x="3008" y="6"/>
                  </a:cxn>
                  <a:cxn ang="0">
                    <a:pos x="3112" y="0"/>
                  </a:cxn>
                </a:cxnLst>
                <a:rect l="0" t="0" r="r" b="b"/>
                <a:pathLst>
                  <a:path w="3112" h="584">
                    <a:moveTo>
                      <a:pt x="0" y="584"/>
                    </a:moveTo>
                    <a:lnTo>
                      <a:pt x="0" y="584"/>
                    </a:lnTo>
                    <a:lnTo>
                      <a:pt x="90" y="560"/>
                    </a:lnTo>
                    <a:lnTo>
                      <a:pt x="336" y="498"/>
                    </a:lnTo>
                    <a:lnTo>
                      <a:pt x="506" y="456"/>
                    </a:lnTo>
                    <a:lnTo>
                      <a:pt x="702" y="410"/>
                    </a:lnTo>
                    <a:lnTo>
                      <a:pt x="920" y="360"/>
                    </a:lnTo>
                    <a:lnTo>
                      <a:pt x="1154" y="306"/>
                    </a:lnTo>
                    <a:lnTo>
                      <a:pt x="1402" y="254"/>
                    </a:lnTo>
                    <a:lnTo>
                      <a:pt x="1656" y="202"/>
                    </a:lnTo>
                    <a:lnTo>
                      <a:pt x="1916" y="154"/>
                    </a:lnTo>
                    <a:lnTo>
                      <a:pt x="2174" y="108"/>
                    </a:lnTo>
                    <a:lnTo>
                      <a:pt x="2302" y="88"/>
                    </a:lnTo>
                    <a:lnTo>
                      <a:pt x="2426" y="68"/>
                    </a:lnTo>
                    <a:lnTo>
                      <a:pt x="2550" y="52"/>
                    </a:lnTo>
                    <a:lnTo>
                      <a:pt x="2670" y="36"/>
                    </a:lnTo>
                    <a:lnTo>
                      <a:pt x="2788" y="24"/>
                    </a:lnTo>
                    <a:lnTo>
                      <a:pt x="2900" y="14"/>
                    </a:lnTo>
                    <a:lnTo>
                      <a:pt x="3008" y="6"/>
                    </a:lnTo>
                    <a:lnTo>
                      <a:pt x="3112" y="0"/>
                    </a:lnTo>
                  </a:path>
                </a:pathLst>
              </a:custGeom>
              <a:noFill/>
              <a:ln w="12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 useBgFill="1">
            <p:nvSpPr>
              <p:cNvPr id="21" name="Freeform 10"/>
              <p:cNvSpPr>
                <a:spLocks/>
              </p:cNvSpPr>
              <p:nvPr/>
            </p:nvSpPr>
            <p:spPr bwMode="hidden">
              <a:xfrm>
                <a:off x="-3905251" y="4294188"/>
                <a:ext cx="13027839" cy="1892300"/>
              </a:xfrm>
              <a:custGeom>
                <a:avLst/>
                <a:gdLst/>
                <a:ahLst/>
                <a:cxnLst>
                  <a:cxn ang="0">
                    <a:pos x="8192" y="512"/>
                  </a:cxn>
                  <a:cxn ang="0">
                    <a:pos x="8040" y="570"/>
                  </a:cxn>
                  <a:cxn ang="0">
                    <a:pos x="7878" y="620"/>
                  </a:cxn>
                  <a:cxn ang="0">
                    <a:pos x="7706" y="666"/>
                  </a:cxn>
                  <a:cxn ang="0">
                    <a:pos x="7522" y="702"/>
                  </a:cxn>
                  <a:cxn ang="0">
                    <a:pos x="7322" y="730"/>
                  </a:cxn>
                  <a:cxn ang="0">
                    <a:pos x="7106" y="750"/>
                  </a:cxn>
                  <a:cxn ang="0">
                    <a:pos x="6872" y="762"/>
                  </a:cxn>
                  <a:cxn ang="0">
                    <a:pos x="6618" y="760"/>
                  </a:cxn>
                  <a:cxn ang="0">
                    <a:pos x="6342" y="750"/>
                  </a:cxn>
                  <a:cxn ang="0">
                    <a:pos x="6042" y="726"/>
                  </a:cxn>
                  <a:cxn ang="0">
                    <a:pos x="5716" y="690"/>
                  </a:cxn>
                  <a:cxn ang="0">
                    <a:pos x="5364" y="642"/>
                  </a:cxn>
                  <a:cxn ang="0">
                    <a:pos x="4982" y="578"/>
                  </a:cxn>
                  <a:cxn ang="0">
                    <a:pos x="4568" y="500"/>
                  </a:cxn>
                  <a:cxn ang="0">
                    <a:pos x="4122" y="406"/>
                  </a:cxn>
                  <a:cxn ang="0">
                    <a:pos x="3640" y="296"/>
                  </a:cxn>
                  <a:cxn ang="0">
                    <a:pos x="3396" y="240"/>
                  </a:cxn>
                  <a:cxn ang="0">
                    <a:pos x="2934" y="148"/>
                  </a:cxn>
                  <a:cxn ang="0">
                    <a:pos x="2512" y="82"/>
                  </a:cxn>
                  <a:cxn ang="0">
                    <a:pos x="2126" y="36"/>
                  </a:cxn>
                  <a:cxn ang="0">
                    <a:pos x="1776" y="10"/>
                  </a:cxn>
                  <a:cxn ang="0">
                    <a:pos x="1462" y="0"/>
                  </a:cxn>
                  <a:cxn ang="0">
                    <a:pos x="1182" y="4"/>
                  </a:cxn>
                  <a:cxn ang="0">
                    <a:pos x="934" y="20"/>
                  </a:cxn>
                  <a:cxn ang="0">
                    <a:pos x="716" y="44"/>
                  </a:cxn>
                  <a:cxn ang="0">
                    <a:pos x="530" y="74"/>
                  </a:cxn>
                  <a:cxn ang="0">
                    <a:pos x="374" y="108"/>
                  </a:cxn>
                  <a:cxn ang="0">
                    <a:pos x="248" y="144"/>
                  </a:cxn>
                  <a:cxn ang="0">
                    <a:pos x="148" y="176"/>
                  </a:cxn>
                  <a:cxn ang="0">
                    <a:pos x="48" y="216"/>
                  </a:cxn>
                  <a:cxn ang="0">
                    <a:pos x="0" y="240"/>
                  </a:cxn>
                  <a:cxn ang="0">
                    <a:pos x="8192" y="1192"/>
                  </a:cxn>
                  <a:cxn ang="0">
                    <a:pos x="8196" y="1186"/>
                  </a:cxn>
                  <a:cxn ang="0">
                    <a:pos x="8196" y="510"/>
                  </a:cxn>
                  <a:cxn ang="0">
                    <a:pos x="8192" y="512"/>
                  </a:cxn>
                </a:cxnLst>
                <a:rect l="0" t="0" r="r" b="b"/>
                <a:pathLst>
                  <a:path w="8196" h="1192">
                    <a:moveTo>
                      <a:pt x="8192" y="512"/>
                    </a:moveTo>
                    <a:lnTo>
                      <a:pt x="8192" y="512"/>
                    </a:lnTo>
                    <a:lnTo>
                      <a:pt x="8116" y="542"/>
                    </a:lnTo>
                    <a:lnTo>
                      <a:pt x="8040" y="570"/>
                    </a:lnTo>
                    <a:lnTo>
                      <a:pt x="7960" y="596"/>
                    </a:lnTo>
                    <a:lnTo>
                      <a:pt x="7878" y="620"/>
                    </a:lnTo>
                    <a:lnTo>
                      <a:pt x="7794" y="644"/>
                    </a:lnTo>
                    <a:lnTo>
                      <a:pt x="7706" y="666"/>
                    </a:lnTo>
                    <a:lnTo>
                      <a:pt x="7616" y="684"/>
                    </a:lnTo>
                    <a:lnTo>
                      <a:pt x="7522" y="702"/>
                    </a:lnTo>
                    <a:lnTo>
                      <a:pt x="7424" y="718"/>
                    </a:lnTo>
                    <a:lnTo>
                      <a:pt x="7322" y="730"/>
                    </a:lnTo>
                    <a:lnTo>
                      <a:pt x="7216" y="742"/>
                    </a:lnTo>
                    <a:lnTo>
                      <a:pt x="7106" y="750"/>
                    </a:lnTo>
                    <a:lnTo>
                      <a:pt x="6992" y="758"/>
                    </a:lnTo>
                    <a:lnTo>
                      <a:pt x="6872" y="762"/>
                    </a:lnTo>
                    <a:lnTo>
                      <a:pt x="6748" y="762"/>
                    </a:lnTo>
                    <a:lnTo>
                      <a:pt x="6618" y="760"/>
                    </a:lnTo>
                    <a:lnTo>
                      <a:pt x="6482" y="756"/>
                    </a:lnTo>
                    <a:lnTo>
                      <a:pt x="6342" y="750"/>
                    </a:lnTo>
                    <a:lnTo>
                      <a:pt x="6196" y="740"/>
                    </a:lnTo>
                    <a:lnTo>
                      <a:pt x="6042" y="726"/>
                    </a:lnTo>
                    <a:lnTo>
                      <a:pt x="5882" y="710"/>
                    </a:lnTo>
                    <a:lnTo>
                      <a:pt x="5716" y="690"/>
                    </a:lnTo>
                    <a:lnTo>
                      <a:pt x="5544" y="668"/>
                    </a:lnTo>
                    <a:lnTo>
                      <a:pt x="5364" y="642"/>
                    </a:lnTo>
                    <a:lnTo>
                      <a:pt x="5176" y="612"/>
                    </a:lnTo>
                    <a:lnTo>
                      <a:pt x="4982" y="578"/>
                    </a:lnTo>
                    <a:lnTo>
                      <a:pt x="4778" y="540"/>
                    </a:lnTo>
                    <a:lnTo>
                      <a:pt x="4568" y="500"/>
                    </a:lnTo>
                    <a:lnTo>
                      <a:pt x="4348" y="454"/>
                    </a:lnTo>
                    <a:lnTo>
                      <a:pt x="4122" y="406"/>
                    </a:lnTo>
                    <a:lnTo>
                      <a:pt x="3886" y="354"/>
                    </a:lnTo>
                    <a:lnTo>
                      <a:pt x="3640" y="296"/>
                    </a:lnTo>
                    <a:lnTo>
                      <a:pt x="3640" y="296"/>
                    </a:lnTo>
                    <a:lnTo>
                      <a:pt x="3396" y="240"/>
                    </a:lnTo>
                    <a:lnTo>
                      <a:pt x="3160" y="192"/>
                    </a:lnTo>
                    <a:lnTo>
                      <a:pt x="2934" y="148"/>
                    </a:lnTo>
                    <a:lnTo>
                      <a:pt x="2718" y="112"/>
                    </a:lnTo>
                    <a:lnTo>
                      <a:pt x="2512" y="82"/>
                    </a:lnTo>
                    <a:lnTo>
                      <a:pt x="2314" y="56"/>
                    </a:lnTo>
                    <a:lnTo>
                      <a:pt x="2126" y="36"/>
                    </a:lnTo>
                    <a:lnTo>
                      <a:pt x="1948" y="20"/>
                    </a:lnTo>
                    <a:lnTo>
                      <a:pt x="1776" y="10"/>
                    </a:lnTo>
                    <a:lnTo>
                      <a:pt x="1616" y="2"/>
                    </a:lnTo>
                    <a:lnTo>
                      <a:pt x="1462" y="0"/>
                    </a:lnTo>
                    <a:lnTo>
                      <a:pt x="1318" y="0"/>
                    </a:lnTo>
                    <a:lnTo>
                      <a:pt x="1182" y="4"/>
                    </a:lnTo>
                    <a:lnTo>
                      <a:pt x="1054" y="10"/>
                    </a:lnTo>
                    <a:lnTo>
                      <a:pt x="934" y="20"/>
                    </a:lnTo>
                    <a:lnTo>
                      <a:pt x="822" y="30"/>
                    </a:lnTo>
                    <a:lnTo>
                      <a:pt x="716" y="44"/>
                    </a:lnTo>
                    <a:lnTo>
                      <a:pt x="620" y="58"/>
                    </a:lnTo>
                    <a:lnTo>
                      <a:pt x="530" y="74"/>
                    </a:lnTo>
                    <a:lnTo>
                      <a:pt x="450" y="92"/>
                    </a:lnTo>
                    <a:lnTo>
                      <a:pt x="374" y="108"/>
                    </a:lnTo>
                    <a:lnTo>
                      <a:pt x="308" y="126"/>
                    </a:lnTo>
                    <a:lnTo>
                      <a:pt x="248" y="144"/>
                    </a:lnTo>
                    <a:lnTo>
                      <a:pt x="194" y="160"/>
                    </a:lnTo>
                    <a:lnTo>
                      <a:pt x="148" y="176"/>
                    </a:lnTo>
                    <a:lnTo>
                      <a:pt x="108" y="192"/>
                    </a:lnTo>
                    <a:lnTo>
                      <a:pt x="48" y="216"/>
                    </a:lnTo>
                    <a:lnTo>
                      <a:pt x="12" y="234"/>
                    </a:lnTo>
                    <a:lnTo>
                      <a:pt x="0" y="240"/>
                    </a:lnTo>
                    <a:lnTo>
                      <a:pt x="0" y="1192"/>
                    </a:lnTo>
                    <a:lnTo>
                      <a:pt x="8192" y="1192"/>
                    </a:lnTo>
                    <a:lnTo>
                      <a:pt x="8192" y="1192"/>
                    </a:lnTo>
                    <a:lnTo>
                      <a:pt x="8196" y="1186"/>
                    </a:lnTo>
                    <a:lnTo>
                      <a:pt x="8196" y="1186"/>
                    </a:lnTo>
                    <a:lnTo>
                      <a:pt x="8196" y="510"/>
                    </a:lnTo>
                    <a:lnTo>
                      <a:pt x="8196" y="510"/>
                    </a:lnTo>
                    <a:lnTo>
                      <a:pt x="8192" y="512"/>
                    </a:lnTo>
                    <a:lnTo>
                      <a:pt x="8192" y="512"/>
                    </a:lnTo>
                    <a:close/>
                  </a:path>
                </a:pathLst>
              </a:custGeom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107109"/>
            <a:ext cx="7408333" cy="40190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29" name="Group 28"/>
          <p:cNvGrpSpPr/>
          <p:nvPr userDrawn="1"/>
        </p:nvGrpSpPr>
        <p:grpSpPr>
          <a:xfrm>
            <a:off x="-1" y="6248398"/>
            <a:ext cx="8763001" cy="609602"/>
            <a:chOff x="-1" y="6248398"/>
            <a:chExt cx="8763001" cy="609602"/>
          </a:xfrm>
        </p:grpSpPr>
        <p:grpSp>
          <p:nvGrpSpPr>
            <p:cNvPr id="23" name="Group 15"/>
            <p:cNvGrpSpPr>
              <a:grpSpLocks noChangeAspect="1"/>
            </p:cNvGrpSpPr>
            <p:nvPr/>
          </p:nvGrpSpPr>
          <p:grpSpPr bwMode="hidden">
            <a:xfrm rot="10800000">
              <a:off x="-1" y="6248398"/>
              <a:ext cx="7696201" cy="575065"/>
              <a:chOff x="-309563" y="4316413"/>
              <a:chExt cx="9415463" cy="1211262"/>
            </a:xfrm>
          </p:grpSpPr>
          <p:sp>
            <p:nvSpPr>
              <p:cNvPr id="25" name="Freeform 18"/>
              <p:cNvSpPr>
                <a:spLocks/>
              </p:cNvSpPr>
              <p:nvPr/>
            </p:nvSpPr>
            <p:spPr bwMode="hidden">
              <a:xfrm>
                <a:off x="-309563" y="4318000"/>
                <a:ext cx="8280401" cy="1209675"/>
              </a:xfrm>
              <a:custGeom>
                <a:avLst/>
                <a:gdLst/>
                <a:ahLst/>
                <a:cxnLst>
                  <a:cxn ang="0">
                    <a:pos x="5216" y="714"/>
                  </a:cxn>
                  <a:cxn ang="0">
                    <a:pos x="4984" y="686"/>
                  </a:cxn>
                  <a:cxn ang="0">
                    <a:pos x="4478" y="610"/>
                  </a:cxn>
                  <a:cxn ang="0">
                    <a:pos x="3914" y="508"/>
                  </a:cxn>
                  <a:cxn ang="0">
                    <a:pos x="3286" y="374"/>
                  </a:cxn>
                  <a:cxn ang="0">
                    <a:pos x="2946" y="296"/>
                  </a:cxn>
                  <a:cxn ang="0">
                    <a:pos x="2682" y="236"/>
                  </a:cxn>
                  <a:cxn ang="0">
                    <a:pos x="2430" y="184"/>
                  </a:cxn>
                  <a:cxn ang="0">
                    <a:pos x="2190" y="140"/>
                  </a:cxn>
                  <a:cxn ang="0">
                    <a:pos x="1960" y="102"/>
                  </a:cxn>
                  <a:cxn ang="0">
                    <a:pos x="1740" y="72"/>
                  </a:cxn>
                  <a:cxn ang="0">
                    <a:pos x="1334" y="28"/>
                  </a:cxn>
                  <a:cxn ang="0">
                    <a:pos x="970" y="4"/>
                  </a:cxn>
                  <a:cxn ang="0">
                    <a:pos x="644" y="0"/>
                  </a:cxn>
                  <a:cxn ang="0">
                    <a:pos x="358" y="10"/>
                  </a:cxn>
                  <a:cxn ang="0">
                    <a:pos x="110" y="32"/>
                  </a:cxn>
                  <a:cxn ang="0">
                    <a:pos x="0" y="48"/>
                  </a:cxn>
                  <a:cxn ang="0">
                    <a:pos x="314" y="86"/>
                  </a:cxn>
                  <a:cxn ang="0">
                    <a:pos x="652" y="140"/>
                  </a:cxn>
                  <a:cxn ang="0">
                    <a:pos x="1014" y="210"/>
                  </a:cxn>
                  <a:cxn ang="0">
                    <a:pos x="1402" y="296"/>
                  </a:cxn>
                  <a:cxn ang="0">
                    <a:pos x="1756" y="378"/>
                  </a:cxn>
                  <a:cxn ang="0">
                    <a:pos x="2408" y="516"/>
                  </a:cxn>
                  <a:cxn ang="0">
                    <a:pos x="2708" y="572"/>
                  </a:cxn>
                  <a:cxn ang="0">
                    <a:pos x="2992" y="620"/>
                  </a:cxn>
                  <a:cxn ang="0">
                    <a:pos x="3260" y="662"/>
                  </a:cxn>
                  <a:cxn ang="0">
                    <a:pos x="3512" y="694"/>
                  </a:cxn>
                  <a:cxn ang="0">
                    <a:pos x="3750" y="722"/>
                  </a:cxn>
                  <a:cxn ang="0">
                    <a:pos x="3974" y="740"/>
                  </a:cxn>
                  <a:cxn ang="0">
                    <a:pos x="4184" y="754"/>
                  </a:cxn>
                  <a:cxn ang="0">
                    <a:pos x="4384" y="762"/>
                  </a:cxn>
                  <a:cxn ang="0">
                    <a:pos x="4570" y="762"/>
                  </a:cxn>
                  <a:cxn ang="0">
                    <a:pos x="4746" y="758"/>
                  </a:cxn>
                  <a:cxn ang="0">
                    <a:pos x="4912" y="748"/>
                  </a:cxn>
                  <a:cxn ang="0">
                    <a:pos x="5068" y="732"/>
                  </a:cxn>
                  <a:cxn ang="0">
                    <a:pos x="5216" y="714"/>
                  </a:cxn>
                </a:cxnLst>
                <a:rect l="0" t="0" r="r" b="b"/>
                <a:pathLst>
                  <a:path w="5216" h="762">
                    <a:moveTo>
                      <a:pt x="5216" y="714"/>
                    </a:moveTo>
                    <a:lnTo>
                      <a:pt x="5216" y="714"/>
                    </a:lnTo>
                    <a:lnTo>
                      <a:pt x="5102" y="700"/>
                    </a:lnTo>
                    <a:lnTo>
                      <a:pt x="4984" y="686"/>
                    </a:lnTo>
                    <a:lnTo>
                      <a:pt x="4738" y="652"/>
                    </a:lnTo>
                    <a:lnTo>
                      <a:pt x="4478" y="610"/>
                    </a:lnTo>
                    <a:lnTo>
                      <a:pt x="4204" y="564"/>
                    </a:lnTo>
                    <a:lnTo>
                      <a:pt x="3914" y="508"/>
                    </a:lnTo>
                    <a:lnTo>
                      <a:pt x="3608" y="446"/>
                    </a:lnTo>
                    <a:lnTo>
                      <a:pt x="3286" y="374"/>
                    </a:lnTo>
                    <a:lnTo>
                      <a:pt x="2946" y="296"/>
                    </a:lnTo>
                    <a:lnTo>
                      <a:pt x="2946" y="296"/>
                    </a:lnTo>
                    <a:lnTo>
                      <a:pt x="2812" y="266"/>
                    </a:lnTo>
                    <a:lnTo>
                      <a:pt x="2682" y="236"/>
                    </a:lnTo>
                    <a:lnTo>
                      <a:pt x="2556" y="210"/>
                    </a:lnTo>
                    <a:lnTo>
                      <a:pt x="2430" y="184"/>
                    </a:lnTo>
                    <a:lnTo>
                      <a:pt x="2308" y="162"/>
                    </a:lnTo>
                    <a:lnTo>
                      <a:pt x="2190" y="140"/>
                    </a:lnTo>
                    <a:lnTo>
                      <a:pt x="2074" y="120"/>
                    </a:lnTo>
                    <a:lnTo>
                      <a:pt x="1960" y="102"/>
                    </a:lnTo>
                    <a:lnTo>
                      <a:pt x="1850" y="86"/>
                    </a:lnTo>
                    <a:lnTo>
                      <a:pt x="1740" y="72"/>
                    </a:lnTo>
                    <a:lnTo>
                      <a:pt x="1532" y="46"/>
                    </a:lnTo>
                    <a:lnTo>
                      <a:pt x="1334" y="28"/>
                    </a:lnTo>
                    <a:lnTo>
                      <a:pt x="1148" y="14"/>
                    </a:lnTo>
                    <a:lnTo>
                      <a:pt x="970" y="4"/>
                    </a:lnTo>
                    <a:lnTo>
                      <a:pt x="802" y="0"/>
                    </a:lnTo>
                    <a:lnTo>
                      <a:pt x="644" y="0"/>
                    </a:lnTo>
                    <a:lnTo>
                      <a:pt x="496" y="4"/>
                    </a:lnTo>
                    <a:lnTo>
                      <a:pt x="358" y="10"/>
                    </a:lnTo>
                    <a:lnTo>
                      <a:pt x="230" y="20"/>
                    </a:lnTo>
                    <a:lnTo>
                      <a:pt x="110" y="32"/>
                    </a:lnTo>
                    <a:lnTo>
                      <a:pt x="0" y="48"/>
                    </a:lnTo>
                    <a:lnTo>
                      <a:pt x="0" y="48"/>
                    </a:lnTo>
                    <a:lnTo>
                      <a:pt x="154" y="66"/>
                    </a:lnTo>
                    <a:lnTo>
                      <a:pt x="314" y="86"/>
                    </a:lnTo>
                    <a:lnTo>
                      <a:pt x="480" y="112"/>
                    </a:lnTo>
                    <a:lnTo>
                      <a:pt x="652" y="140"/>
                    </a:lnTo>
                    <a:lnTo>
                      <a:pt x="830" y="174"/>
                    </a:lnTo>
                    <a:lnTo>
                      <a:pt x="1014" y="210"/>
                    </a:lnTo>
                    <a:lnTo>
                      <a:pt x="1206" y="250"/>
                    </a:lnTo>
                    <a:lnTo>
                      <a:pt x="1402" y="296"/>
                    </a:lnTo>
                    <a:lnTo>
                      <a:pt x="1402" y="296"/>
                    </a:lnTo>
                    <a:lnTo>
                      <a:pt x="1756" y="378"/>
                    </a:lnTo>
                    <a:lnTo>
                      <a:pt x="2092" y="450"/>
                    </a:lnTo>
                    <a:lnTo>
                      <a:pt x="2408" y="516"/>
                    </a:lnTo>
                    <a:lnTo>
                      <a:pt x="2562" y="544"/>
                    </a:lnTo>
                    <a:lnTo>
                      <a:pt x="2708" y="572"/>
                    </a:lnTo>
                    <a:lnTo>
                      <a:pt x="2852" y="598"/>
                    </a:lnTo>
                    <a:lnTo>
                      <a:pt x="2992" y="620"/>
                    </a:lnTo>
                    <a:lnTo>
                      <a:pt x="3128" y="642"/>
                    </a:lnTo>
                    <a:lnTo>
                      <a:pt x="3260" y="662"/>
                    </a:lnTo>
                    <a:lnTo>
                      <a:pt x="3388" y="678"/>
                    </a:lnTo>
                    <a:lnTo>
                      <a:pt x="3512" y="694"/>
                    </a:lnTo>
                    <a:lnTo>
                      <a:pt x="3632" y="708"/>
                    </a:lnTo>
                    <a:lnTo>
                      <a:pt x="3750" y="722"/>
                    </a:lnTo>
                    <a:lnTo>
                      <a:pt x="3864" y="732"/>
                    </a:lnTo>
                    <a:lnTo>
                      <a:pt x="3974" y="740"/>
                    </a:lnTo>
                    <a:lnTo>
                      <a:pt x="4080" y="748"/>
                    </a:lnTo>
                    <a:lnTo>
                      <a:pt x="4184" y="754"/>
                    </a:lnTo>
                    <a:lnTo>
                      <a:pt x="4286" y="758"/>
                    </a:lnTo>
                    <a:lnTo>
                      <a:pt x="4384" y="762"/>
                    </a:lnTo>
                    <a:lnTo>
                      <a:pt x="4478" y="762"/>
                    </a:lnTo>
                    <a:lnTo>
                      <a:pt x="4570" y="762"/>
                    </a:lnTo>
                    <a:lnTo>
                      <a:pt x="4660" y="760"/>
                    </a:lnTo>
                    <a:lnTo>
                      <a:pt x="4746" y="758"/>
                    </a:lnTo>
                    <a:lnTo>
                      <a:pt x="4830" y="754"/>
                    </a:lnTo>
                    <a:lnTo>
                      <a:pt x="4912" y="748"/>
                    </a:lnTo>
                    <a:lnTo>
                      <a:pt x="4992" y="740"/>
                    </a:lnTo>
                    <a:lnTo>
                      <a:pt x="5068" y="732"/>
                    </a:lnTo>
                    <a:lnTo>
                      <a:pt x="5144" y="724"/>
                    </a:lnTo>
                    <a:lnTo>
                      <a:pt x="5216" y="714"/>
                    </a:lnTo>
                    <a:lnTo>
                      <a:pt x="5216" y="714"/>
                    </a:lnTo>
                    <a:close/>
                  </a:path>
                </a:pathLst>
              </a:custGeom>
              <a:solidFill>
                <a:schemeClr val="bg2">
                  <a:alpha val="4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22"/>
              <p:cNvSpPr>
                <a:spLocks/>
              </p:cNvSpPr>
              <p:nvPr/>
            </p:nvSpPr>
            <p:spPr bwMode="hidden">
              <a:xfrm>
                <a:off x="3175" y="4335463"/>
                <a:ext cx="8166100" cy="1101725"/>
              </a:xfrm>
              <a:custGeom>
                <a:avLst/>
                <a:gdLst/>
                <a:ahLst/>
                <a:cxnLst>
                  <a:cxn ang="0">
                    <a:pos x="0" y="70"/>
                  </a:cxn>
                  <a:cxn ang="0">
                    <a:pos x="0" y="70"/>
                  </a:cxn>
                  <a:cxn ang="0">
                    <a:pos x="18" y="66"/>
                  </a:cxn>
                  <a:cxn ang="0">
                    <a:pos x="72" y="56"/>
                  </a:cxn>
                  <a:cxn ang="0">
                    <a:pos x="164" y="42"/>
                  </a:cxn>
                  <a:cxn ang="0">
                    <a:pos x="224" y="34"/>
                  </a:cxn>
                  <a:cxn ang="0">
                    <a:pos x="294" y="26"/>
                  </a:cxn>
                  <a:cxn ang="0">
                    <a:pos x="372" y="20"/>
                  </a:cxn>
                  <a:cxn ang="0">
                    <a:pos x="462" y="14"/>
                  </a:cxn>
                  <a:cxn ang="0">
                    <a:pos x="560" y="8"/>
                  </a:cxn>
                  <a:cxn ang="0">
                    <a:pos x="670" y="4"/>
                  </a:cxn>
                  <a:cxn ang="0">
                    <a:pos x="790" y="2"/>
                  </a:cxn>
                  <a:cxn ang="0">
                    <a:pos x="920" y="0"/>
                  </a:cxn>
                  <a:cxn ang="0">
                    <a:pos x="1060" y="2"/>
                  </a:cxn>
                  <a:cxn ang="0">
                    <a:pos x="1210" y="6"/>
                  </a:cxn>
                  <a:cxn ang="0">
                    <a:pos x="1372" y="14"/>
                  </a:cxn>
                  <a:cxn ang="0">
                    <a:pos x="1544" y="24"/>
                  </a:cxn>
                  <a:cxn ang="0">
                    <a:pos x="1726" y="40"/>
                  </a:cxn>
                  <a:cxn ang="0">
                    <a:pos x="1920" y="58"/>
                  </a:cxn>
                  <a:cxn ang="0">
                    <a:pos x="2126" y="80"/>
                  </a:cxn>
                  <a:cxn ang="0">
                    <a:pos x="2342" y="106"/>
                  </a:cxn>
                  <a:cxn ang="0">
                    <a:pos x="2570" y="138"/>
                  </a:cxn>
                  <a:cxn ang="0">
                    <a:pos x="2808" y="174"/>
                  </a:cxn>
                  <a:cxn ang="0">
                    <a:pos x="3058" y="216"/>
                  </a:cxn>
                  <a:cxn ang="0">
                    <a:pos x="3320" y="266"/>
                  </a:cxn>
                  <a:cxn ang="0">
                    <a:pos x="3594" y="320"/>
                  </a:cxn>
                  <a:cxn ang="0">
                    <a:pos x="3880" y="380"/>
                  </a:cxn>
                  <a:cxn ang="0">
                    <a:pos x="4178" y="448"/>
                  </a:cxn>
                  <a:cxn ang="0">
                    <a:pos x="4488" y="522"/>
                  </a:cxn>
                  <a:cxn ang="0">
                    <a:pos x="4810" y="604"/>
                  </a:cxn>
                  <a:cxn ang="0">
                    <a:pos x="5144" y="694"/>
                  </a:cxn>
                </a:cxnLst>
                <a:rect l="0" t="0" r="r" b="b"/>
                <a:pathLst>
                  <a:path w="5144" h="694">
                    <a:moveTo>
                      <a:pt x="0" y="70"/>
                    </a:moveTo>
                    <a:lnTo>
                      <a:pt x="0" y="70"/>
                    </a:lnTo>
                    <a:lnTo>
                      <a:pt x="18" y="66"/>
                    </a:lnTo>
                    <a:lnTo>
                      <a:pt x="72" y="56"/>
                    </a:lnTo>
                    <a:lnTo>
                      <a:pt x="164" y="42"/>
                    </a:lnTo>
                    <a:lnTo>
                      <a:pt x="224" y="34"/>
                    </a:lnTo>
                    <a:lnTo>
                      <a:pt x="294" y="26"/>
                    </a:lnTo>
                    <a:lnTo>
                      <a:pt x="372" y="20"/>
                    </a:lnTo>
                    <a:lnTo>
                      <a:pt x="462" y="14"/>
                    </a:lnTo>
                    <a:lnTo>
                      <a:pt x="560" y="8"/>
                    </a:lnTo>
                    <a:lnTo>
                      <a:pt x="670" y="4"/>
                    </a:lnTo>
                    <a:lnTo>
                      <a:pt x="790" y="2"/>
                    </a:lnTo>
                    <a:lnTo>
                      <a:pt x="920" y="0"/>
                    </a:lnTo>
                    <a:lnTo>
                      <a:pt x="1060" y="2"/>
                    </a:lnTo>
                    <a:lnTo>
                      <a:pt x="1210" y="6"/>
                    </a:lnTo>
                    <a:lnTo>
                      <a:pt x="1372" y="14"/>
                    </a:lnTo>
                    <a:lnTo>
                      <a:pt x="1544" y="24"/>
                    </a:lnTo>
                    <a:lnTo>
                      <a:pt x="1726" y="40"/>
                    </a:lnTo>
                    <a:lnTo>
                      <a:pt x="1920" y="58"/>
                    </a:lnTo>
                    <a:lnTo>
                      <a:pt x="2126" y="80"/>
                    </a:lnTo>
                    <a:lnTo>
                      <a:pt x="2342" y="106"/>
                    </a:lnTo>
                    <a:lnTo>
                      <a:pt x="2570" y="138"/>
                    </a:lnTo>
                    <a:lnTo>
                      <a:pt x="2808" y="174"/>
                    </a:lnTo>
                    <a:lnTo>
                      <a:pt x="3058" y="216"/>
                    </a:lnTo>
                    <a:lnTo>
                      <a:pt x="3320" y="266"/>
                    </a:lnTo>
                    <a:lnTo>
                      <a:pt x="3594" y="320"/>
                    </a:lnTo>
                    <a:lnTo>
                      <a:pt x="3880" y="380"/>
                    </a:lnTo>
                    <a:lnTo>
                      <a:pt x="4178" y="448"/>
                    </a:lnTo>
                    <a:lnTo>
                      <a:pt x="4488" y="522"/>
                    </a:lnTo>
                    <a:lnTo>
                      <a:pt x="4810" y="604"/>
                    </a:lnTo>
                    <a:lnTo>
                      <a:pt x="5144" y="694"/>
                    </a:lnTo>
                  </a:path>
                </a:pathLst>
              </a:custGeom>
              <a:noFill/>
              <a:ln w="12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26"/>
              <p:cNvSpPr>
                <a:spLocks/>
              </p:cNvSpPr>
              <p:nvPr/>
            </p:nvSpPr>
            <p:spPr bwMode="hidden">
              <a:xfrm>
                <a:off x="4156075" y="4316413"/>
                <a:ext cx="4940300" cy="927100"/>
              </a:xfrm>
              <a:custGeom>
                <a:avLst/>
                <a:gdLst/>
                <a:ahLst/>
                <a:cxnLst>
                  <a:cxn ang="0">
                    <a:pos x="0" y="584"/>
                  </a:cxn>
                  <a:cxn ang="0">
                    <a:pos x="0" y="584"/>
                  </a:cxn>
                  <a:cxn ang="0">
                    <a:pos x="90" y="560"/>
                  </a:cxn>
                  <a:cxn ang="0">
                    <a:pos x="336" y="498"/>
                  </a:cxn>
                  <a:cxn ang="0">
                    <a:pos x="506" y="456"/>
                  </a:cxn>
                  <a:cxn ang="0">
                    <a:pos x="702" y="410"/>
                  </a:cxn>
                  <a:cxn ang="0">
                    <a:pos x="920" y="360"/>
                  </a:cxn>
                  <a:cxn ang="0">
                    <a:pos x="1154" y="306"/>
                  </a:cxn>
                  <a:cxn ang="0">
                    <a:pos x="1402" y="254"/>
                  </a:cxn>
                  <a:cxn ang="0">
                    <a:pos x="1656" y="202"/>
                  </a:cxn>
                  <a:cxn ang="0">
                    <a:pos x="1916" y="154"/>
                  </a:cxn>
                  <a:cxn ang="0">
                    <a:pos x="2174" y="108"/>
                  </a:cxn>
                  <a:cxn ang="0">
                    <a:pos x="2302" y="88"/>
                  </a:cxn>
                  <a:cxn ang="0">
                    <a:pos x="2426" y="68"/>
                  </a:cxn>
                  <a:cxn ang="0">
                    <a:pos x="2550" y="52"/>
                  </a:cxn>
                  <a:cxn ang="0">
                    <a:pos x="2670" y="36"/>
                  </a:cxn>
                  <a:cxn ang="0">
                    <a:pos x="2788" y="24"/>
                  </a:cxn>
                  <a:cxn ang="0">
                    <a:pos x="2900" y="14"/>
                  </a:cxn>
                  <a:cxn ang="0">
                    <a:pos x="3008" y="6"/>
                  </a:cxn>
                  <a:cxn ang="0">
                    <a:pos x="3112" y="0"/>
                  </a:cxn>
                </a:cxnLst>
                <a:rect l="0" t="0" r="r" b="b"/>
                <a:pathLst>
                  <a:path w="3112" h="584">
                    <a:moveTo>
                      <a:pt x="0" y="584"/>
                    </a:moveTo>
                    <a:lnTo>
                      <a:pt x="0" y="584"/>
                    </a:lnTo>
                    <a:lnTo>
                      <a:pt x="90" y="560"/>
                    </a:lnTo>
                    <a:lnTo>
                      <a:pt x="336" y="498"/>
                    </a:lnTo>
                    <a:lnTo>
                      <a:pt x="506" y="456"/>
                    </a:lnTo>
                    <a:lnTo>
                      <a:pt x="702" y="410"/>
                    </a:lnTo>
                    <a:lnTo>
                      <a:pt x="920" y="360"/>
                    </a:lnTo>
                    <a:lnTo>
                      <a:pt x="1154" y="306"/>
                    </a:lnTo>
                    <a:lnTo>
                      <a:pt x="1402" y="254"/>
                    </a:lnTo>
                    <a:lnTo>
                      <a:pt x="1656" y="202"/>
                    </a:lnTo>
                    <a:lnTo>
                      <a:pt x="1916" y="154"/>
                    </a:lnTo>
                    <a:lnTo>
                      <a:pt x="2174" y="108"/>
                    </a:lnTo>
                    <a:lnTo>
                      <a:pt x="2302" y="88"/>
                    </a:lnTo>
                    <a:lnTo>
                      <a:pt x="2426" y="68"/>
                    </a:lnTo>
                    <a:lnTo>
                      <a:pt x="2550" y="52"/>
                    </a:lnTo>
                    <a:lnTo>
                      <a:pt x="2670" y="36"/>
                    </a:lnTo>
                    <a:lnTo>
                      <a:pt x="2788" y="24"/>
                    </a:lnTo>
                    <a:lnTo>
                      <a:pt x="2900" y="14"/>
                    </a:lnTo>
                    <a:lnTo>
                      <a:pt x="3008" y="6"/>
                    </a:lnTo>
                    <a:lnTo>
                      <a:pt x="3112" y="0"/>
                    </a:lnTo>
                  </a:path>
                </a:pathLst>
              </a:custGeom>
              <a:noFill/>
              <a:ln w="12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4"/>
              <p:cNvSpPr>
                <a:spLocks/>
              </p:cNvSpPr>
              <p:nvPr/>
            </p:nvSpPr>
            <p:spPr bwMode="hidden">
              <a:xfrm>
                <a:off x="4810125" y="4500563"/>
                <a:ext cx="4295775" cy="1016000"/>
              </a:xfrm>
              <a:custGeom>
                <a:avLst/>
                <a:gdLst/>
                <a:ahLst/>
                <a:cxnLst>
                  <a:cxn ang="0">
                    <a:pos x="2700" y="0"/>
                  </a:cxn>
                  <a:cxn ang="0">
                    <a:pos x="2700" y="0"/>
                  </a:cxn>
                  <a:cxn ang="0">
                    <a:pos x="2586" y="18"/>
                  </a:cxn>
                  <a:cxn ang="0">
                    <a:pos x="2470" y="38"/>
                  </a:cxn>
                  <a:cxn ang="0">
                    <a:pos x="2352" y="60"/>
                  </a:cxn>
                  <a:cxn ang="0">
                    <a:pos x="2230" y="82"/>
                  </a:cxn>
                  <a:cxn ang="0">
                    <a:pos x="2106" y="108"/>
                  </a:cxn>
                  <a:cxn ang="0">
                    <a:pos x="1978" y="134"/>
                  </a:cxn>
                  <a:cxn ang="0">
                    <a:pos x="1848" y="164"/>
                  </a:cxn>
                  <a:cxn ang="0">
                    <a:pos x="1714" y="194"/>
                  </a:cxn>
                  <a:cxn ang="0">
                    <a:pos x="1714" y="194"/>
                  </a:cxn>
                  <a:cxn ang="0">
                    <a:pos x="1472" y="252"/>
                  </a:cxn>
                  <a:cxn ang="0">
                    <a:pos x="1236" y="304"/>
                  </a:cxn>
                  <a:cxn ang="0">
                    <a:pos x="1010" y="352"/>
                  </a:cxn>
                  <a:cxn ang="0">
                    <a:pos x="792" y="398"/>
                  </a:cxn>
                  <a:cxn ang="0">
                    <a:pos x="584" y="438"/>
                  </a:cxn>
                  <a:cxn ang="0">
                    <a:pos x="382" y="474"/>
                  </a:cxn>
                  <a:cxn ang="0">
                    <a:pos x="188" y="508"/>
                  </a:cxn>
                  <a:cxn ang="0">
                    <a:pos x="0" y="538"/>
                  </a:cxn>
                  <a:cxn ang="0">
                    <a:pos x="0" y="538"/>
                  </a:cxn>
                  <a:cxn ang="0">
                    <a:pos x="130" y="556"/>
                  </a:cxn>
                  <a:cxn ang="0">
                    <a:pos x="254" y="572"/>
                  </a:cxn>
                  <a:cxn ang="0">
                    <a:pos x="374" y="586"/>
                  </a:cxn>
                  <a:cxn ang="0">
                    <a:pos x="492" y="598"/>
                  </a:cxn>
                  <a:cxn ang="0">
                    <a:pos x="606" y="610"/>
                  </a:cxn>
                  <a:cxn ang="0">
                    <a:pos x="716" y="618"/>
                  </a:cxn>
                  <a:cxn ang="0">
                    <a:pos x="822" y="626"/>
                  </a:cxn>
                  <a:cxn ang="0">
                    <a:pos x="926" y="632"/>
                  </a:cxn>
                  <a:cxn ang="0">
                    <a:pos x="1028" y="636"/>
                  </a:cxn>
                  <a:cxn ang="0">
                    <a:pos x="1126" y="638"/>
                  </a:cxn>
                  <a:cxn ang="0">
                    <a:pos x="1220" y="640"/>
                  </a:cxn>
                  <a:cxn ang="0">
                    <a:pos x="1312" y="640"/>
                  </a:cxn>
                  <a:cxn ang="0">
                    <a:pos x="1402" y="638"/>
                  </a:cxn>
                  <a:cxn ang="0">
                    <a:pos x="1490" y="636"/>
                  </a:cxn>
                  <a:cxn ang="0">
                    <a:pos x="1574" y="632"/>
                  </a:cxn>
                  <a:cxn ang="0">
                    <a:pos x="1656" y="626"/>
                  </a:cxn>
                  <a:cxn ang="0">
                    <a:pos x="1734" y="620"/>
                  </a:cxn>
                  <a:cxn ang="0">
                    <a:pos x="1812" y="612"/>
                  </a:cxn>
                  <a:cxn ang="0">
                    <a:pos x="1886" y="602"/>
                  </a:cxn>
                  <a:cxn ang="0">
                    <a:pos x="1960" y="592"/>
                  </a:cxn>
                  <a:cxn ang="0">
                    <a:pos x="2030" y="580"/>
                  </a:cxn>
                  <a:cxn ang="0">
                    <a:pos x="2100" y="568"/>
                  </a:cxn>
                  <a:cxn ang="0">
                    <a:pos x="2166" y="554"/>
                  </a:cxn>
                  <a:cxn ang="0">
                    <a:pos x="2232" y="540"/>
                  </a:cxn>
                  <a:cxn ang="0">
                    <a:pos x="2296" y="524"/>
                  </a:cxn>
                  <a:cxn ang="0">
                    <a:pos x="2358" y="508"/>
                  </a:cxn>
                  <a:cxn ang="0">
                    <a:pos x="2418" y="490"/>
                  </a:cxn>
                  <a:cxn ang="0">
                    <a:pos x="2478" y="472"/>
                  </a:cxn>
                  <a:cxn ang="0">
                    <a:pos x="2592" y="432"/>
                  </a:cxn>
                  <a:cxn ang="0">
                    <a:pos x="2702" y="390"/>
                  </a:cxn>
                  <a:cxn ang="0">
                    <a:pos x="2702" y="390"/>
                  </a:cxn>
                  <a:cxn ang="0">
                    <a:pos x="2706" y="388"/>
                  </a:cxn>
                  <a:cxn ang="0">
                    <a:pos x="2706" y="388"/>
                  </a:cxn>
                  <a:cxn ang="0">
                    <a:pos x="2706" y="0"/>
                  </a:cxn>
                  <a:cxn ang="0">
                    <a:pos x="2706" y="0"/>
                  </a:cxn>
                  <a:cxn ang="0">
                    <a:pos x="2700" y="0"/>
                  </a:cxn>
                  <a:cxn ang="0">
                    <a:pos x="2700" y="0"/>
                  </a:cxn>
                </a:cxnLst>
                <a:rect l="0" t="0" r="r" b="b"/>
                <a:pathLst>
                  <a:path w="2706" h="640">
                    <a:moveTo>
                      <a:pt x="2700" y="0"/>
                    </a:moveTo>
                    <a:lnTo>
                      <a:pt x="2700" y="0"/>
                    </a:lnTo>
                    <a:lnTo>
                      <a:pt x="2586" y="18"/>
                    </a:lnTo>
                    <a:lnTo>
                      <a:pt x="2470" y="38"/>
                    </a:lnTo>
                    <a:lnTo>
                      <a:pt x="2352" y="60"/>
                    </a:lnTo>
                    <a:lnTo>
                      <a:pt x="2230" y="82"/>
                    </a:lnTo>
                    <a:lnTo>
                      <a:pt x="2106" y="108"/>
                    </a:lnTo>
                    <a:lnTo>
                      <a:pt x="1978" y="134"/>
                    </a:lnTo>
                    <a:lnTo>
                      <a:pt x="1848" y="164"/>
                    </a:lnTo>
                    <a:lnTo>
                      <a:pt x="1714" y="194"/>
                    </a:lnTo>
                    <a:lnTo>
                      <a:pt x="1714" y="194"/>
                    </a:lnTo>
                    <a:lnTo>
                      <a:pt x="1472" y="252"/>
                    </a:lnTo>
                    <a:lnTo>
                      <a:pt x="1236" y="304"/>
                    </a:lnTo>
                    <a:lnTo>
                      <a:pt x="1010" y="352"/>
                    </a:lnTo>
                    <a:lnTo>
                      <a:pt x="792" y="398"/>
                    </a:lnTo>
                    <a:lnTo>
                      <a:pt x="584" y="438"/>
                    </a:lnTo>
                    <a:lnTo>
                      <a:pt x="382" y="474"/>
                    </a:lnTo>
                    <a:lnTo>
                      <a:pt x="188" y="508"/>
                    </a:lnTo>
                    <a:lnTo>
                      <a:pt x="0" y="538"/>
                    </a:lnTo>
                    <a:lnTo>
                      <a:pt x="0" y="538"/>
                    </a:lnTo>
                    <a:lnTo>
                      <a:pt x="130" y="556"/>
                    </a:lnTo>
                    <a:lnTo>
                      <a:pt x="254" y="572"/>
                    </a:lnTo>
                    <a:lnTo>
                      <a:pt x="374" y="586"/>
                    </a:lnTo>
                    <a:lnTo>
                      <a:pt x="492" y="598"/>
                    </a:lnTo>
                    <a:lnTo>
                      <a:pt x="606" y="610"/>
                    </a:lnTo>
                    <a:lnTo>
                      <a:pt x="716" y="618"/>
                    </a:lnTo>
                    <a:lnTo>
                      <a:pt x="822" y="626"/>
                    </a:lnTo>
                    <a:lnTo>
                      <a:pt x="926" y="632"/>
                    </a:lnTo>
                    <a:lnTo>
                      <a:pt x="1028" y="636"/>
                    </a:lnTo>
                    <a:lnTo>
                      <a:pt x="1126" y="638"/>
                    </a:lnTo>
                    <a:lnTo>
                      <a:pt x="1220" y="640"/>
                    </a:lnTo>
                    <a:lnTo>
                      <a:pt x="1312" y="640"/>
                    </a:lnTo>
                    <a:lnTo>
                      <a:pt x="1402" y="638"/>
                    </a:lnTo>
                    <a:lnTo>
                      <a:pt x="1490" y="636"/>
                    </a:lnTo>
                    <a:lnTo>
                      <a:pt x="1574" y="632"/>
                    </a:lnTo>
                    <a:lnTo>
                      <a:pt x="1656" y="626"/>
                    </a:lnTo>
                    <a:lnTo>
                      <a:pt x="1734" y="620"/>
                    </a:lnTo>
                    <a:lnTo>
                      <a:pt x="1812" y="612"/>
                    </a:lnTo>
                    <a:lnTo>
                      <a:pt x="1886" y="602"/>
                    </a:lnTo>
                    <a:lnTo>
                      <a:pt x="1960" y="592"/>
                    </a:lnTo>
                    <a:lnTo>
                      <a:pt x="2030" y="580"/>
                    </a:lnTo>
                    <a:lnTo>
                      <a:pt x="2100" y="568"/>
                    </a:lnTo>
                    <a:lnTo>
                      <a:pt x="2166" y="554"/>
                    </a:lnTo>
                    <a:lnTo>
                      <a:pt x="2232" y="540"/>
                    </a:lnTo>
                    <a:lnTo>
                      <a:pt x="2296" y="524"/>
                    </a:lnTo>
                    <a:lnTo>
                      <a:pt x="2358" y="508"/>
                    </a:lnTo>
                    <a:lnTo>
                      <a:pt x="2418" y="490"/>
                    </a:lnTo>
                    <a:lnTo>
                      <a:pt x="2478" y="472"/>
                    </a:lnTo>
                    <a:lnTo>
                      <a:pt x="2592" y="432"/>
                    </a:lnTo>
                    <a:lnTo>
                      <a:pt x="2702" y="390"/>
                    </a:lnTo>
                    <a:lnTo>
                      <a:pt x="2702" y="390"/>
                    </a:lnTo>
                    <a:lnTo>
                      <a:pt x="2706" y="388"/>
                    </a:lnTo>
                    <a:lnTo>
                      <a:pt x="2706" y="388"/>
                    </a:lnTo>
                    <a:lnTo>
                      <a:pt x="2706" y="0"/>
                    </a:lnTo>
                    <a:lnTo>
                      <a:pt x="2706" y="0"/>
                    </a:lnTo>
                    <a:lnTo>
                      <a:pt x="2700" y="0"/>
                    </a:lnTo>
                    <a:lnTo>
                      <a:pt x="2700" y="0"/>
                    </a:lnTo>
                    <a:close/>
                  </a:path>
                </a:pathLst>
              </a:custGeom>
              <a:solidFill>
                <a:schemeClr val="bg2">
                  <a:alpha val="29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pic>
          <p:nvPicPr>
            <p:cNvPr id="15" name="Picture 2" descr="H:\siap_logo.jpg"/>
            <p:cNvPicPr>
              <a:picLocks noChangeAspect="1" noChangeArrowheads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2222"/>
            <a:stretch>
              <a:fillRect/>
            </a:stretch>
          </p:blipFill>
          <p:spPr bwMode="auto">
            <a:xfrm>
              <a:off x="7696200" y="6402145"/>
              <a:ext cx="1066800" cy="4558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3" r:id="rId8"/>
    <p:sldLayoutId id="2147483812" r:id="rId9"/>
    <p:sldLayoutId id="2147483814" r:id="rId10"/>
    <p:sldLayoutId id="214748381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87242" y="410830"/>
            <a:ext cx="8351099" cy="107312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87242" y="1483952"/>
            <a:ext cx="8351099" cy="4247998"/>
          </a:xfrm>
          <a:prstGeom prst="rect">
            <a:avLst/>
          </a:prstGeom>
        </p:spPr>
        <p:txBody>
          <a:bodyPr vert="horz" lIns="10800" tIns="0" rIns="0" bIns="0" rtlCol="0">
            <a:no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335295" y="6152561"/>
            <a:ext cx="5122280" cy="36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1200">
                <a:solidFill>
                  <a:srgbClr val="7F7F7F"/>
                </a:solidFill>
              </a:defRPr>
            </a:lvl1pPr>
          </a:lstStyle>
          <a:p>
            <a:pPr defTabSz="914309"/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387241" y="6152561"/>
            <a:ext cx="685820" cy="36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>
                <a:solidFill>
                  <a:srgbClr val="7F7F7F"/>
                </a:solidFill>
              </a:defRPr>
            </a:lvl1pPr>
          </a:lstStyle>
          <a:p>
            <a:pPr defTabSz="914309"/>
            <a:fld id="{75A4F164-3A46-4CEE-A25C-CA523D5E42F3}" type="slidenum">
              <a:rPr lang="en-US" smtClean="0"/>
              <a:pPr defTabSz="914309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924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3050" indent="-273050" algn="l" defTabSz="914400" rtl="0" eaLnBrk="1" latinLnBrk="0" hangingPunct="1">
        <a:spcBef>
          <a:spcPts val="0"/>
        </a:spcBef>
        <a:spcAft>
          <a:spcPts val="1000"/>
        </a:spcAft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1pPr>
      <a:lvl2pPr marL="808038" indent="-273050" algn="l" defTabSz="914400" rtl="0" eaLnBrk="1" latinLnBrk="0" hangingPunct="1">
        <a:spcBef>
          <a:spcPts val="0"/>
        </a:spcBef>
        <a:spcAft>
          <a:spcPts val="1000"/>
        </a:spcAft>
        <a:buFont typeface="Symbol" panose="05050102010706020507" pitchFamily="18" charset="2"/>
        <a:buChar char="-"/>
        <a:defRPr sz="20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2pPr>
      <a:lvl3pPr marL="1081088" indent="-177800" algn="l" defTabSz="914400" rtl="0" eaLnBrk="1" latinLnBrk="0" hangingPunct="1">
        <a:spcBef>
          <a:spcPts val="0"/>
        </a:spcBef>
        <a:spcAft>
          <a:spcPts val="1000"/>
        </a:spcAft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3pPr>
      <a:lvl4pPr marL="1436688" indent="-177800" algn="l" defTabSz="914400" rtl="0" eaLnBrk="1" latinLnBrk="0" hangingPunct="1">
        <a:spcBef>
          <a:spcPts val="0"/>
        </a:spcBef>
        <a:spcAft>
          <a:spcPts val="1000"/>
        </a:spcAft>
        <a:buFont typeface="Symbol" panose="05050102010706020507" pitchFamily="18" charset="2"/>
        <a:buChar char="-"/>
        <a:defRPr sz="16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4pPr>
      <a:lvl5pPr marL="1793875" indent="-179388" algn="l" defTabSz="914400" rtl="0" eaLnBrk="1" latinLnBrk="0" hangingPunct="1">
        <a:spcBef>
          <a:spcPts val="0"/>
        </a:spcBef>
        <a:spcAft>
          <a:spcPts val="1000"/>
        </a:spcAft>
        <a:buFont typeface="Symbol" panose="05050102010706020507" pitchFamily="18" charset="2"/>
        <a:buChar char="-"/>
        <a:defRPr sz="16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371600"/>
          </a:xfrm>
        </p:spPr>
        <p:txBody>
          <a:bodyPr anchor="t">
            <a:noAutofit/>
          </a:bodyPr>
          <a:lstStyle/>
          <a:p>
            <a:pPr algn="r"/>
            <a:r>
              <a:rPr lang="en-US" sz="2000" dirty="0" smtClean="0">
                <a:solidFill>
                  <a:schemeClr val="bg1"/>
                </a:solidFill>
              </a:rPr>
              <a:t>13</a:t>
            </a:r>
            <a:r>
              <a:rPr lang="en-US" sz="2000" baseline="30000" dirty="0" smtClean="0">
                <a:solidFill>
                  <a:schemeClr val="bg1"/>
                </a:solidFill>
              </a:rPr>
              <a:t>th</a:t>
            </a:r>
            <a:r>
              <a:rPr lang="en-US" sz="2000" dirty="0" smtClean="0">
                <a:solidFill>
                  <a:schemeClr val="bg1"/>
                </a:solidFill>
              </a:rPr>
              <a:t> Governing Council </a:t>
            </a:r>
            <a:br>
              <a:rPr lang="en-US" sz="2000" dirty="0" smtClean="0">
                <a:solidFill>
                  <a:schemeClr val="bg1"/>
                </a:solidFill>
              </a:rPr>
            </a:br>
            <a:r>
              <a:rPr lang="en-US" sz="2000" dirty="0" smtClean="0">
                <a:solidFill>
                  <a:schemeClr val="bg1"/>
                </a:solidFill>
              </a:rPr>
              <a:t>4</a:t>
            </a:r>
            <a:r>
              <a:rPr lang="en-US" sz="2000" baseline="30000" dirty="0" smtClean="0">
                <a:solidFill>
                  <a:schemeClr val="bg1"/>
                </a:solidFill>
              </a:rPr>
              <a:t>th</a:t>
            </a:r>
            <a:r>
              <a:rPr lang="en-US" sz="2000" dirty="0" smtClean="0">
                <a:solidFill>
                  <a:schemeClr val="bg1"/>
                </a:solidFill>
              </a:rPr>
              <a:t> and 5</a:t>
            </a:r>
            <a:r>
              <a:rPr lang="en-US" sz="2000" baseline="30000" dirty="0" smtClean="0">
                <a:solidFill>
                  <a:schemeClr val="bg1"/>
                </a:solidFill>
              </a:rPr>
              <a:t>th</a:t>
            </a:r>
            <a:r>
              <a:rPr lang="en-US" sz="2000" dirty="0" smtClean="0">
                <a:solidFill>
                  <a:schemeClr val="bg1"/>
                </a:solidFill>
              </a:rPr>
              <a:t> December,2017</a:t>
            </a:r>
            <a:br>
              <a:rPr lang="en-US" sz="2000" dirty="0" smtClean="0">
                <a:solidFill>
                  <a:schemeClr val="bg1"/>
                </a:solidFill>
              </a:rPr>
            </a:br>
            <a:r>
              <a:rPr lang="en-US" sz="2000" dirty="0" smtClean="0">
                <a:solidFill>
                  <a:schemeClr val="bg1"/>
                </a:solidFill>
              </a:rPr>
              <a:t>Chiba, Japan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214414" y="1772817"/>
            <a:ext cx="7167586" cy="2364208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en-US" sz="3600" dirty="0" smtClean="0"/>
              <a:t>Round Table: Role </a:t>
            </a:r>
            <a:r>
              <a:rPr lang="en-US" sz="3600" dirty="0" smtClean="0"/>
              <a:t>of SIAP in implementing the Global indicator framework for </a:t>
            </a:r>
            <a:r>
              <a:rPr lang="en-US" sz="3600" dirty="0" smtClean="0"/>
              <a:t>SDGs </a:t>
            </a:r>
            <a:r>
              <a:rPr lang="en-US" sz="3600" dirty="0" smtClean="0"/>
              <a:t>and targets  of the 2030 Agenda for Sustainable Development  </a:t>
            </a:r>
          </a:p>
          <a:p>
            <a:pPr algn="r"/>
            <a:endParaRPr lang="en-US" sz="36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3400" y="3429000"/>
            <a:ext cx="7772400" cy="70802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endParaRPr lang="en-US" sz="40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96815" y="3097212"/>
            <a:ext cx="7772400" cy="13716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194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Tax revenue </a:t>
            </a:r>
            <a:r>
              <a:rPr lang="en-US" dirty="0" smtClean="0"/>
              <a:t>data </a:t>
            </a:r>
            <a:endParaRPr lang="en-US" dirty="0"/>
          </a:p>
          <a:p>
            <a:pPr lvl="1"/>
            <a:r>
              <a:rPr lang="en-US" dirty="0"/>
              <a:t>Production of alcohol</a:t>
            </a:r>
          </a:p>
          <a:p>
            <a:r>
              <a:rPr lang="en-US" dirty="0"/>
              <a:t>Balance of Payment </a:t>
            </a:r>
            <a:r>
              <a:rPr lang="en-US" dirty="0" smtClean="0"/>
              <a:t>Statistics</a:t>
            </a:r>
            <a:endParaRPr lang="en-US" dirty="0"/>
          </a:p>
          <a:p>
            <a:r>
              <a:rPr lang="en-US" dirty="0"/>
              <a:t>Analysis of Budget of Central/ State and local </a:t>
            </a:r>
            <a:r>
              <a:rPr lang="en-US" dirty="0" smtClean="0"/>
              <a:t>Governments </a:t>
            </a:r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Statistical Business Processes in Use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99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Large scale Sample Surveys</a:t>
            </a:r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endParaRPr lang="en-AU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en-AU">
              <a:solidFill>
                <a:prstClr val="black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457201" y="1611630"/>
            <a:ext cx="3250703" cy="4514850"/>
          </a:xfrm>
        </p:spPr>
        <p:txBody>
          <a:bodyPr>
            <a:normAutofit lnSpcReduction="10000"/>
          </a:bodyPr>
          <a:lstStyle/>
          <a:p>
            <a:pPr marL="873443" lvl="1" indent="-571500">
              <a:buFont typeface="+mj-lt"/>
              <a:buAutoNum type="romanUcPeriod"/>
            </a:pPr>
            <a:r>
              <a:rPr lang="en-US" dirty="0" smtClean="0"/>
              <a:t>HIES</a:t>
            </a:r>
            <a:endParaRPr lang="en-US" dirty="0"/>
          </a:p>
          <a:p>
            <a:pPr marL="873443" lvl="1" indent="-571500">
              <a:buFont typeface="+mj-lt"/>
              <a:buAutoNum type="romanUcPeriod"/>
            </a:pPr>
            <a:r>
              <a:rPr lang="en-US" dirty="0"/>
              <a:t>DHS/ </a:t>
            </a:r>
            <a:r>
              <a:rPr lang="en-US" dirty="0" smtClean="0"/>
              <a:t>NFHS</a:t>
            </a:r>
            <a:endParaRPr lang="en-US" dirty="0"/>
          </a:p>
          <a:p>
            <a:pPr marL="873443" lvl="1" indent="-571500">
              <a:buFont typeface="+mj-lt"/>
              <a:buAutoNum type="romanUcPeriod"/>
            </a:pPr>
            <a:r>
              <a:rPr lang="en-US" dirty="0"/>
              <a:t>Educational Survey (Quality of education</a:t>
            </a:r>
            <a:r>
              <a:rPr lang="en-US" dirty="0" smtClean="0"/>
              <a:t>) </a:t>
            </a:r>
            <a:endParaRPr lang="en-US" dirty="0"/>
          </a:p>
          <a:p>
            <a:pPr marL="873443" lvl="1" indent="-571500">
              <a:buFont typeface="+mj-lt"/>
              <a:buAutoNum type="romanUcPeriod"/>
            </a:pPr>
            <a:r>
              <a:rPr lang="en-US" dirty="0"/>
              <a:t>Health </a:t>
            </a:r>
            <a:r>
              <a:rPr lang="en-US" dirty="0" smtClean="0"/>
              <a:t>Survey </a:t>
            </a:r>
            <a:endParaRPr lang="en-US" dirty="0"/>
          </a:p>
          <a:p>
            <a:pPr marL="873443" lvl="1" indent="-571500">
              <a:buFont typeface="+mj-lt"/>
              <a:buAutoNum type="romanUcPeriod"/>
            </a:pPr>
            <a:r>
              <a:rPr lang="en-US" dirty="0"/>
              <a:t>Multi Integrated Cluster Survey (MICS</a:t>
            </a:r>
            <a:r>
              <a:rPr lang="en-US" dirty="0" smtClean="0"/>
              <a:t>) </a:t>
            </a:r>
            <a:endParaRPr lang="en-US" dirty="0"/>
          </a:p>
          <a:p>
            <a:pPr marL="873443" lvl="1" indent="-571500">
              <a:buFont typeface="+mj-lt"/>
              <a:buAutoNum type="romanUcPeriod"/>
            </a:pPr>
            <a:r>
              <a:rPr lang="en-US" dirty="0" err="1"/>
              <a:t>Labour</a:t>
            </a:r>
            <a:r>
              <a:rPr lang="en-US" dirty="0"/>
              <a:t> Force </a:t>
            </a:r>
            <a:r>
              <a:rPr lang="en-US" dirty="0" smtClean="0"/>
              <a:t>Survey </a:t>
            </a:r>
            <a:endParaRPr lang="en-US" dirty="0"/>
          </a:p>
          <a:p>
            <a:pPr marL="873443" lvl="1" indent="-571500">
              <a:buFont typeface="+mj-lt"/>
              <a:buAutoNum type="romanUcPeriod"/>
            </a:pPr>
            <a:r>
              <a:rPr lang="en-US" dirty="0"/>
              <a:t>ICT skill </a:t>
            </a:r>
            <a:r>
              <a:rPr lang="en-US" dirty="0" smtClean="0"/>
              <a:t>survey</a:t>
            </a:r>
            <a:endParaRPr lang="en-US" dirty="0"/>
          </a:p>
          <a:p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4211960" y="1484784"/>
            <a:ext cx="4474840" cy="4641696"/>
          </a:xfrm>
        </p:spPr>
        <p:txBody>
          <a:bodyPr>
            <a:normAutofit fontScale="77500" lnSpcReduction="20000"/>
          </a:bodyPr>
          <a:lstStyle/>
          <a:p>
            <a:pPr marL="873443" lvl="1" indent="-571500">
              <a:buAutoNum type="romanUcPeriod" startAt="8"/>
            </a:pPr>
            <a:r>
              <a:rPr lang="en-US" sz="2700" dirty="0" smtClean="0"/>
              <a:t>Time </a:t>
            </a:r>
            <a:r>
              <a:rPr lang="en-US" sz="2700" dirty="0"/>
              <a:t>use </a:t>
            </a:r>
            <a:r>
              <a:rPr lang="en-US" sz="2700" dirty="0" smtClean="0"/>
              <a:t>survey</a:t>
            </a:r>
          </a:p>
          <a:p>
            <a:pPr marL="873443" lvl="1" indent="-571500">
              <a:buAutoNum type="romanUcPeriod" startAt="8"/>
            </a:pPr>
            <a:r>
              <a:rPr lang="en-US" sz="2700" dirty="0" smtClean="0"/>
              <a:t>Agriculture survey (Yield, Farmers, area, commodity-wise, income and expenditure survey of farmers) </a:t>
            </a:r>
          </a:p>
          <a:p>
            <a:pPr marL="873443" lvl="1" indent="-571500">
              <a:buAutoNum type="romanUcPeriod" startAt="8"/>
            </a:pPr>
            <a:r>
              <a:rPr lang="en-US" sz="2700" dirty="0" smtClean="0"/>
              <a:t>Transport survey ( by mode of travel)</a:t>
            </a:r>
          </a:p>
          <a:p>
            <a:pPr marL="873443" lvl="1" indent="-571500">
              <a:buAutoNum type="romanUcPeriod" startAt="8"/>
            </a:pPr>
            <a:r>
              <a:rPr lang="en-US" sz="2700" dirty="0" smtClean="0"/>
              <a:t>Survey </a:t>
            </a:r>
            <a:r>
              <a:rPr lang="en-US" sz="2700" dirty="0"/>
              <a:t>on Fish </a:t>
            </a:r>
            <a:r>
              <a:rPr lang="en-US" sz="2700" dirty="0" smtClean="0"/>
              <a:t>catch (Fishery census, Special surveys)</a:t>
            </a:r>
          </a:p>
          <a:p>
            <a:pPr marL="873443" lvl="1" indent="-571500">
              <a:buAutoNum type="romanUcPeriod" startAt="8"/>
            </a:pPr>
            <a:r>
              <a:rPr lang="en-US" sz="2700" dirty="0" smtClean="0"/>
              <a:t>Business Register-Enterprise surveys</a:t>
            </a:r>
          </a:p>
          <a:p>
            <a:pPr marL="873443" lvl="1" indent="-571500">
              <a:buAutoNum type="romanUcPeriod" startAt="8"/>
            </a:pPr>
            <a:r>
              <a:rPr lang="en-US" sz="2700" dirty="0" smtClean="0"/>
              <a:t>Economic Census </a:t>
            </a:r>
          </a:p>
          <a:p>
            <a:pPr marL="873443" lvl="1" indent="-571500">
              <a:buAutoNum type="romanUcPeriod" startAt="8"/>
            </a:pPr>
            <a:r>
              <a:rPr lang="en-US" sz="2700" dirty="0" smtClean="0"/>
              <a:t>Food security (Food Balance Sheet)</a:t>
            </a:r>
          </a:p>
          <a:p>
            <a:pPr marL="873443" lvl="1" indent="-571500">
              <a:buAutoNum type="romanUcPeriod" startAt="8"/>
            </a:pPr>
            <a:r>
              <a:rPr lang="en-US" sz="2700" dirty="0" smtClean="0"/>
              <a:t>Surveys </a:t>
            </a:r>
            <a:r>
              <a:rPr lang="en-US" sz="2700" dirty="0"/>
              <a:t>on type of </a:t>
            </a:r>
            <a:r>
              <a:rPr lang="en-US" sz="2700" dirty="0" smtClean="0"/>
              <a:t>skills </a:t>
            </a:r>
            <a:endParaRPr lang="en-US" sz="2700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7947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844825"/>
            <a:ext cx="7408333" cy="4104456"/>
          </a:xfrm>
        </p:spPr>
        <p:txBody>
          <a:bodyPr>
            <a:normAutofit/>
          </a:bodyPr>
          <a:lstStyle/>
          <a:p>
            <a:r>
              <a:rPr lang="en-US" dirty="0"/>
              <a:t>Disaggregated information on all the relevant variable</a:t>
            </a:r>
          </a:p>
          <a:p>
            <a:pPr lvl="1"/>
            <a:r>
              <a:rPr lang="en-IN" dirty="0"/>
              <a:t>Income</a:t>
            </a:r>
          </a:p>
          <a:p>
            <a:pPr lvl="1"/>
            <a:r>
              <a:rPr lang="en-IN" dirty="0"/>
              <a:t>Sex</a:t>
            </a:r>
          </a:p>
          <a:p>
            <a:pPr lvl="1"/>
            <a:r>
              <a:rPr lang="en-US" dirty="0"/>
              <a:t>Age group</a:t>
            </a:r>
          </a:p>
          <a:p>
            <a:pPr lvl="1"/>
            <a:r>
              <a:rPr lang="en-US" dirty="0"/>
              <a:t>Geographical location (Rural / Urban)</a:t>
            </a:r>
          </a:p>
          <a:p>
            <a:pPr lvl="1"/>
            <a:r>
              <a:rPr lang="en-IN" dirty="0" smtClean="0"/>
              <a:t>Race</a:t>
            </a:r>
            <a:endParaRPr lang="en-IN" dirty="0"/>
          </a:p>
          <a:p>
            <a:pPr lvl="1"/>
            <a:r>
              <a:rPr lang="en-IN" dirty="0"/>
              <a:t>Ethnicity</a:t>
            </a:r>
          </a:p>
          <a:p>
            <a:pPr lvl="1"/>
            <a:r>
              <a:rPr lang="en-IN" dirty="0"/>
              <a:t>Migratory status</a:t>
            </a:r>
          </a:p>
          <a:p>
            <a:pPr lvl="1"/>
            <a:r>
              <a:rPr lang="en-IN" dirty="0"/>
              <a:t>Disability </a:t>
            </a:r>
          </a:p>
          <a:p>
            <a:pPr marL="301943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 one is left behind!!!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1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536504"/>
          </a:xfrm>
        </p:spPr>
        <p:txBody>
          <a:bodyPr>
            <a:normAutofit/>
          </a:bodyPr>
          <a:lstStyle/>
          <a:p>
            <a:r>
              <a:rPr lang="en-US" dirty="0" smtClean="0"/>
              <a:t>Reorientation of long term </a:t>
            </a:r>
            <a:r>
              <a:rPr lang="en-US" dirty="0" smtClean="0"/>
              <a:t>courses</a:t>
            </a:r>
          </a:p>
          <a:p>
            <a:endParaRPr lang="en-US" dirty="0" smtClean="0"/>
          </a:p>
          <a:p>
            <a:r>
              <a:rPr lang="en-US" dirty="0" smtClean="0"/>
              <a:t>Reorientation </a:t>
            </a:r>
            <a:r>
              <a:rPr lang="en-US" dirty="0" smtClean="0"/>
              <a:t>of Short term </a:t>
            </a:r>
            <a:r>
              <a:rPr lang="en-US" dirty="0" smtClean="0"/>
              <a:t>courses</a:t>
            </a:r>
          </a:p>
          <a:p>
            <a:endParaRPr lang="en-US" dirty="0" smtClean="0"/>
          </a:p>
          <a:p>
            <a:r>
              <a:rPr lang="en-US" dirty="0" smtClean="0"/>
              <a:t>Management Programmes</a:t>
            </a:r>
          </a:p>
          <a:p>
            <a:endParaRPr lang="en-US" dirty="0" smtClean="0"/>
          </a:p>
          <a:p>
            <a:r>
              <a:rPr lang="en-US" dirty="0" smtClean="0"/>
              <a:t>E-learning Programmes</a:t>
            </a:r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5ED50-E5CE-4E73-8E8C-C4C5769F151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Strategy adopted for Training relating to SDGs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0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Provided training to 161 participants in SDG related courses</a:t>
            </a:r>
          </a:p>
          <a:p>
            <a:pPr lvl="1"/>
            <a:r>
              <a:rPr lang="en-US" dirty="0" smtClean="0"/>
              <a:t>Men -92, Female- 69 </a:t>
            </a:r>
          </a:p>
          <a:p>
            <a:pPr lvl="1"/>
            <a:r>
              <a:rPr lang="en-US" dirty="0" smtClean="0"/>
              <a:t>46 in long term courses</a:t>
            </a:r>
          </a:p>
          <a:p>
            <a:pPr lvl="1"/>
            <a:r>
              <a:rPr lang="en-US" dirty="0" smtClean="0"/>
              <a:t>115 in short term courses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5ED50-E5CE-4E73-8E8C-C4C5769F1511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Numbers in the last two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49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708920"/>
            <a:ext cx="7408333" cy="3541243"/>
          </a:xfrm>
        </p:spPr>
        <p:txBody>
          <a:bodyPr>
            <a:normAutofit/>
          </a:bodyPr>
          <a:lstStyle/>
          <a:p>
            <a:r>
              <a:rPr lang="en-US" dirty="0" smtClean="0"/>
              <a:t>Improving </a:t>
            </a:r>
            <a:r>
              <a:rPr lang="en-US" dirty="0"/>
              <a:t>Capability in Producing Official Statistics  for Monitoring the Post-2015 Sustainable Development </a:t>
            </a:r>
            <a:r>
              <a:rPr lang="en-US" dirty="0" smtClean="0"/>
              <a:t>Goals (4 month two courses-2016 and 2017)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5ED50-E5CE-4E73-8E8C-C4C5769F1511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037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Trainings related to SDG monitoring in last two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57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484784"/>
            <a:ext cx="7408333" cy="4765379"/>
          </a:xfrm>
        </p:spPr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Policy </a:t>
            </a:r>
            <a:r>
              <a:rPr lang="en-US" dirty="0"/>
              <a:t>Analysis: Transition towards Sustainable Agriculture in the context of the 2030 Agenda for Sustainable Development</a:t>
            </a:r>
            <a:r>
              <a:rPr lang="en-US" dirty="0" smtClean="0"/>
              <a:t>, Bogor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Data and Statistics for Sustainable Development Goals (SDGs), Greater Noida  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/>
              <a:t>Workshop on Data and Statistics for Sustainable Development Goals (SDGs), Almaty and Baku for Central </a:t>
            </a:r>
            <a:r>
              <a:rPr lang="en-US" dirty="0" smtClean="0"/>
              <a:t>Asia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 Informality: Definitions, Measurement, SDGs and Other Policy </a:t>
            </a:r>
            <a:r>
              <a:rPr lang="en-US" dirty="0" smtClean="0"/>
              <a:t>Indicators, Chiba</a:t>
            </a:r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5ED50-E5CE-4E73-8E8C-C4C5769F1511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75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Thank you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endParaRPr lang="en-A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66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UNGA resolution of Agenda 2030 on 25</a:t>
            </a:r>
            <a:r>
              <a:rPr lang="en-US" baseline="30000" dirty="0"/>
              <a:t>th</a:t>
            </a:r>
            <a:r>
              <a:rPr lang="en-US" dirty="0"/>
              <a:t> Sept 2015</a:t>
            </a:r>
          </a:p>
          <a:p>
            <a:pPr lvl="1"/>
            <a:r>
              <a:rPr lang="en-US" dirty="0"/>
              <a:t>Transforming Our World: the 2030 Agenda for Sustainable </a:t>
            </a:r>
            <a:r>
              <a:rPr lang="en-US" dirty="0" smtClean="0"/>
              <a:t>Development</a:t>
            </a:r>
          </a:p>
          <a:p>
            <a:r>
              <a:rPr lang="en-US" dirty="0"/>
              <a:t>17 Goals</a:t>
            </a:r>
          </a:p>
          <a:p>
            <a:r>
              <a:rPr lang="en-US" dirty="0"/>
              <a:t>169 targets</a:t>
            </a:r>
          </a:p>
          <a:p>
            <a:r>
              <a:rPr lang="en-US" dirty="0"/>
              <a:t>To be achieved by 2030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 </a:t>
            </a:r>
            <a:r>
              <a:rPr lang="en-US" dirty="0" smtClean="0"/>
              <a:t>Resolution </a:t>
            </a:r>
            <a:r>
              <a:rPr lang="en-US" dirty="0"/>
              <a:t>on Agenda 2030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71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8" y="1645920"/>
            <a:ext cx="7408333" cy="4515789"/>
          </a:xfrm>
        </p:spPr>
        <p:txBody>
          <a:bodyPr>
            <a:normAutofit/>
          </a:bodyPr>
          <a:lstStyle/>
          <a:p>
            <a:r>
              <a:rPr lang="en-US" dirty="0"/>
              <a:t>Entrusted UN statistical Commission to develop Global Indicator Framework</a:t>
            </a:r>
          </a:p>
          <a:p>
            <a:r>
              <a:rPr lang="en-US" dirty="0"/>
              <a:t>Commission established Inter Agency Advisory Expert Group (IAEG)</a:t>
            </a:r>
          </a:p>
          <a:p>
            <a:r>
              <a:rPr lang="en-US" dirty="0"/>
              <a:t>IAEG gave its report to the commission in March 2017</a:t>
            </a:r>
          </a:p>
          <a:p>
            <a:r>
              <a:rPr lang="en-US" dirty="0"/>
              <a:t>The report has been accepted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Monitoring of SDGs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90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8" y="1689464"/>
            <a:ext cx="7408333" cy="4472246"/>
          </a:xfrm>
        </p:spPr>
        <p:txBody>
          <a:bodyPr>
            <a:normAutofit/>
          </a:bodyPr>
          <a:lstStyle/>
          <a:p>
            <a:r>
              <a:rPr lang="en-US" dirty="0"/>
              <a:t>Global Indicator framework developed by IAEG SDG </a:t>
            </a:r>
          </a:p>
          <a:p>
            <a:pPr lvl="1"/>
            <a:r>
              <a:rPr lang="en-US" dirty="0"/>
              <a:t>(E/2017/24-E/CN.3/2017/35) </a:t>
            </a:r>
          </a:p>
          <a:p>
            <a:r>
              <a:rPr lang="en-US" dirty="0"/>
              <a:t>Voluntary and country- led</a:t>
            </a:r>
          </a:p>
          <a:p>
            <a:r>
              <a:rPr lang="en-US" dirty="0"/>
              <a:t>Indicators to be refined annually</a:t>
            </a:r>
          </a:p>
          <a:p>
            <a:r>
              <a:rPr lang="en-US" dirty="0"/>
              <a:t>Comprehensive reviews in 2020 and 2025</a:t>
            </a:r>
          </a:p>
          <a:p>
            <a:r>
              <a:rPr lang="en-US" dirty="0"/>
              <a:t>Complemented by regional and national indicators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Main recommendation of UN Statistical Commission adopted by HLPF and ECOSOC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76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8" y="1600200"/>
            <a:ext cx="7408333" cy="4561509"/>
          </a:xfrm>
        </p:spPr>
        <p:txBody>
          <a:bodyPr>
            <a:normAutofit/>
          </a:bodyPr>
          <a:lstStyle/>
          <a:p>
            <a:r>
              <a:rPr lang="en-US" dirty="0"/>
              <a:t>Develop international standards, methods and guidelines</a:t>
            </a:r>
          </a:p>
          <a:p>
            <a:r>
              <a:rPr lang="en-US" dirty="0"/>
              <a:t>Further refine and improve the global indicator framework</a:t>
            </a:r>
          </a:p>
          <a:p>
            <a:pPr lvl="1"/>
            <a:r>
              <a:rPr lang="en-US" dirty="0"/>
              <a:t>Coverage, alignment with targets and definition of terms and development of metadata</a:t>
            </a:r>
          </a:p>
          <a:p>
            <a:r>
              <a:rPr lang="en-US" dirty="0"/>
              <a:t>Ensure consistency of data</a:t>
            </a:r>
          </a:p>
          <a:p>
            <a:r>
              <a:rPr lang="en-US" dirty="0"/>
              <a:t>Official statistics and data from NSS are the basis </a:t>
            </a:r>
          </a:p>
          <a:p>
            <a:pPr lvl="1"/>
            <a:r>
              <a:rPr lang="en-US" dirty="0"/>
              <a:t>Integrate new data sources in data systems</a:t>
            </a:r>
          </a:p>
          <a:p>
            <a:pPr lvl="1"/>
            <a:r>
              <a:rPr lang="en-US" dirty="0"/>
              <a:t>NSOs to be coordinator of NSS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Main recommendation of UN Statistical Commission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84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Global Indicators</a:t>
            </a:r>
            <a:r>
              <a:rPr lang="en-US" dirty="0"/>
              <a:t> </a:t>
            </a:r>
            <a:r>
              <a:rPr lang="en-US" dirty="0" smtClean="0"/>
              <a:t>for</a:t>
            </a:r>
            <a:r>
              <a:rPr lang="en-US" dirty="0" smtClean="0"/>
              <a:t> SDGs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3020"/>
            <a:ext cx="8229600" cy="5250180"/>
          </a:xfrm>
        </p:spPr>
        <p:txBody>
          <a:bodyPr>
            <a:normAutofit/>
          </a:bodyPr>
          <a:lstStyle/>
          <a:p>
            <a:r>
              <a:rPr lang="en-US" dirty="0"/>
              <a:t>Monitoring of targets by Indicators</a:t>
            </a:r>
          </a:p>
          <a:p>
            <a:r>
              <a:rPr lang="en-US" dirty="0"/>
              <a:t>So far identified 232 indicators (March,2017) </a:t>
            </a:r>
          </a:p>
          <a:p>
            <a:pPr lvl="1"/>
            <a:r>
              <a:rPr lang="en-US" dirty="0"/>
              <a:t>Divided in 3 tiers</a:t>
            </a:r>
          </a:p>
          <a:p>
            <a:pPr lvl="2"/>
            <a:r>
              <a:rPr lang="en-US" dirty="0"/>
              <a:t>Tier-I (88) : </a:t>
            </a:r>
          </a:p>
          <a:p>
            <a:pPr lvl="3"/>
            <a:r>
              <a:rPr lang="en-US" dirty="0"/>
              <a:t>Conceptually clear, accepted methodology and standards exist </a:t>
            </a:r>
          </a:p>
          <a:p>
            <a:pPr lvl="3"/>
            <a:r>
              <a:rPr lang="en-US" dirty="0"/>
              <a:t>Data is being collected in at least 50% countries or population in a region</a:t>
            </a:r>
          </a:p>
          <a:p>
            <a:pPr lvl="2"/>
            <a:r>
              <a:rPr lang="en-US" dirty="0"/>
              <a:t>Tier –II (70) : </a:t>
            </a:r>
          </a:p>
          <a:p>
            <a:pPr lvl="3"/>
            <a:r>
              <a:rPr lang="en-US" dirty="0"/>
              <a:t>Conceptually clear, accepted methodology and standards exists </a:t>
            </a:r>
          </a:p>
          <a:p>
            <a:pPr lvl="3"/>
            <a:r>
              <a:rPr lang="en-US" dirty="0"/>
              <a:t>Data is not being collected by large number of countries</a:t>
            </a:r>
          </a:p>
          <a:p>
            <a:pPr lvl="2"/>
            <a:r>
              <a:rPr lang="en-US" dirty="0"/>
              <a:t>Tier-III (93) :</a:t>
            </a:r>
          </a:p>
          <a:p>
            <a:pPr lvl="3"/>
            <a:r>
              <a:rPr lang="en-US" dirty="0"/>
              <a:t>Accepted methodology and standard does not exist and these are being developed </a:t>
            </a:r>
          </a:p>
          <a:p>
            <a:pPr lvl="2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5382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556792"/>
            <a:ext cx="7408333" cy="4569371"/>
          </a:xfrm>
        </p:spPr>
        <p:txBody>
          <a:bodyPr>
            <a:normAutofit/>
          </a:bodyPr>
          <a:lstStyle/>
          <a:p>
            <a:r>
              <a:rPr lang="en-US" dirty="0" smtClean="0"/>
              <a:t>Identified 5 action areas for advancing official statistics for SDG monitoring</a:t>
            </a:r>
          </a:p>
          <a:p>
            <a:r>
              <a:rPr lang="en-US" dirty="0" smtClean="0"/>
              <a:t>One of the area is “Having requisite skill set”</a:t>
            </a:r>
          </a:p>
          <a:p>
            <a:pPr lvl="1"/>
            <a:r>
              <a:rPr lang="en-US" dirty="0" smtClean="0"/>
              <a:t>Appropriate guidance material and training</a:t>
            </a:r>
          </a:p>
          <a:p>
            <a:pPr lvl="1"/>
            <a:r>
              <a:rPr lang="en-US" dirty="0" smtClean="0"/>
              <a:t>Combined skillset of the staff of NSS </a:t>
            </a:r>
          </a:p>
          <a:p>
            <a:pPr lvl="2"/>
            <a:r>
              <a:rPr lang="en-US" dirty="0"/>
              <a:t>C</a:t>
            </a:r>
            <a:r>
              <a:rPr lang="en-US" dirty="0" smtClean="0"/>
              <a:t>apable management </a:t>
            </a:r>
          </a:p>
          <a:p>
            <a:pPr lvl="2"/>
            <a:r>
              <a:rPr lang="en-US" dirty="0" smtClean="0"/>
              <a:t>Sufficiency of human resources</a:t>
            </a:r>
          </a:p>
          <a:p>
            <a:pPr lvl="1"/>
            <a:r>
              <a:rPr lang="en-US" dirty="0" smtClean="0"/>
              <a:t>Recommended delivery of training by various methods and content</a:t>
            </a:r>
          </a:p>
          <a:p>
            <a:pPr lvl="2"/>
            <a:r>
              <a:rPr lang="en-US" dirty="0" smtClean="0"/>
              <a:t>Network of Statistical Training Institutions</a:t>
            </a:r>
          </a:p>
          <a:p>
            <a:pPr lvl="2"/>
            <a:r>
              <a:rPr lang="en-US" dirty="0" smtClean="0"/>
              <a:t>Other modes of training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5ED50-E5CE-4E73-8E8C-C4C5769F151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Recommendation of the Committee of Statistics in fifth Session (14-16 December</a:t>
            </a:r>
            <a:r>
              <a:rPr lang="en-US" sz="2800" dirty="0" smtClean="0"/>
              <a:t>, 2016</a:t>
            </a:r>
            <a:r>
              <a:rPr lang="en-US" sz="2800" dirty="0" smtClean="0"/>
              <a:t>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8278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/>
          </a:bodyPr>
          <a:lstStyle/>
          <a:p>
            <a:r>
              <a:rPr lang="en-US" dirty="0"/>
              <a:t>National Accounts </a:t>
            </a:r>
            <a:r>
              <a:rPr lang="en-US" dirty="0" smtClean="0"/>
              <a:t>statistics </a:t>
            </a:r>
            <a:endParaRPr lang="en-US" dirty="0"/>
          </a:p>
          <a:p>
            <a:pPr lvl="1"/>
            <a:r>
              <a:rPr lang="en-US" dirty="0"/>
              <a:t> Estimation of </a:t>
            </a:r>
            <a:r>
              <a:rPr lang="en-US" dirty="0" smtClean="0"/>
              <a:t>GDP (Annual and quarterly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Supply and Use Tables</a:t>
            </a:r>
            <a:endParaRPr lang="en-US" dirty="0"/>
          </a:p>
          <a:p>
            <a:pPr lvl="1"/>
            <a:r>
              <a:rPr lang="en-US" dirty="0"/>
              <a:t>Tourism Satellite </a:t>
            </a:r>
            <a:r>
              <a:rPr lang="en-US" dirty="0" smtClean="0"/>
              <a:t>account</a:t>
            </a:r>
            <a:endParaRPr lang="en-US" dirty="0"/>
          </a:p>
          <a:p>
            <a:r>
              <a:rPr lang="en-US" dirty="0"/>
              <a:t>Population </a:t>
            </a:r>
            <a:r>
              <a:rPr lang="en-US" dirty="0" smtClean="0"/>
              <a:t>Census</a:t>
            </a:r>
            <a:endParaRPr lang="en-US" dirty="0"/>
          </a:p>
          <a:p>
            <a:r>
              <a:rPr lang="en-US" dirty="0"/>
              <a:t>Agriculture </a:t>
            </a:r>
            <a:r>
              <a:rPr lang="en-US" dirty="0" smtClean="0"/>
              <a:t>Census</a:t>
            </a:r>
            <a:endParaRPr lang="en-US" dirty="0"/>
          </a:p>
          <a:p>
            <a:r>
              <a:rPr lang="en-US" dirty="0"/>
              <a:t>Economic and Environment </a:t>
            </a:r>
            <a:r>
              <a:rPr lang="en-US" dirty="0" smtClean="0"/>
              <a:t>Account(SEEA) and </a:t>
            </a:r>
            <a:r>
              <a:rPr lang="en-US" dirty="0"/>
              <a:t>Environment </a:t>
            </a:r>
            <a:r>
              <a:rPr lang="en-US" dirty="0" smtClean="0"/>
              <a:t>Statistics (FDES)</a:t>
            </a:r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Statistical Business Processes in Use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1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International Comparison Programme</a:t>
            </a:r>
          </a:p>
          <a:p>
            <a:pPr lvl="2"/>
            <a:r>
              <a:rPr lang="en-US" dirty="0"/>
              <a:t>Purchasing Power Parity (PPP</a:t>
            </a:r>
            <a:r>
              <a:rPr lang="en-US" dirty="0" smtClean="0"/>
              <a:t>) </a:t>
            </a:r>
            <a:endParaRPr lang="en-US" dirty="0"/>
          </a:p>
          <a:p>
            <a:pPr lvl="1"/>
            <a:r>
              <a:rPr lang="en-US" dirty="0"/>
              <a:t>Civil Registration and Vital </a:t>
            </a:r>
            <a:r>
              <a:rPr lang="en-US" dirty="0" smtClean="0"/>
              <a:t>Statistics </a:t>
            </a:r>
            <a:endParaRPr lang="en-US" dirty="0"/>
          </a:p>
          <a:p>
            <a:pPr lvl="2"/>
            <a:r>
              <a:rPr lang="en-US" dirty="0"/>
              <a:t>Registration of birth </a:t>
            </a:r>
          </a:p>
          <a:p>
            <a:pPr lvl="2"/>
            <a:r>
              <a:rPr lang="en-US" dirty="0"/>
              <a:t>Registration of death with causes of death</a:t>
            </a:r>
          </a:p>
          <a:p>
            <a:pPr lvl="1"/>
            <a:r>
              <a:rPr lang="en-US" dirty="0"/>
              <a:t>Data on prices of various </a:t>
            </a:r>
            <a:r>
              <a:rPr lang="en-US" dirty="0" smtClean="0"/>
              <a:t>commodities (Consumer prices / Producer prices)</a:t>
            </a:r>
            <a:endParaRPr lang="en-US" dirty="0"/>
          </a:p>
          <a:p>
            <a:pPr lvl="1"/>
            <a:r>
              <a:rPr lang="en-US" dirty="0"/>
              <a:t>Epidemiological </a:t>
            </a:r>
            <a:r>
              <a:rPr lang="en-US" dirty="0" smtClean="0"/>
              <a:t>surveys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Statistical Business Processes in Use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88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ESENTATIONLOAD">
  <a:themeElements>
    <a:clrScheme name="Benutzerdefiniert 2">
      <a:dk1>
        <a:sysClr val="windowText" lastClr="000000"/>
      </a:dk1>
      <a:lt1>
        <a:sysClr val="window" lastClr="FFFFFF"/>
      </a:lt1>
      <a:dk2>
        <a:srgbClr val="2C3E50"/>
      </a:dk2>
      <a:lt2>
        <a:srgbClr val="FFFFFF"/>
      </a:lt2>
      <a:accent1>
        <a:srgbClr val="3498DB"/>
      </a:accent1>
      <a:accent2>
        <a:srgbClr val="C8303F"/>
      </a:accent2>
      <a:accent3>
        <a:srgbClr val="9BBB59"/>
      </a:accent3>
      <a:accent4>
        <a:srgbClr val="FFC000"/>
      </a:accent4>
      <a:accent5>
        <a:srgbClr val="814993"/>
      </a:accent5>
      <a:accent6>
        <a:srgbClr val="45B1CB"/>
      </a:accent6>
      <a:hlink>
        <a:srgbClr val="7F7F7F"/>
      </a:hlink>
      <a:folHlink>
        <a:srgbClr val="7F7F7F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6846</TotalTime>
  <Words>740</Words>
  <Application>Microsoft Office PowerPoint</Application>
  <PresentationFormat>On-screen Show (4:3)</PresentationFormat>
  <Paragraphs>130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Bebas Neue</vt:lpstr>
      <vt:lpstr>Arial</vt:lpstr>
      <vt:lpstr>Calibri</vt:lpstr>
      <vt:lpstr>Calibri Light</vt:lpstr>
      <vt:lpstr>Candara</vt:lpstr>
      <vt:lpstr>Symbol</vt:lpstr>
      <vt:lpstr>Wingdings</vt:lpstr>
      <vt:lpstr>Waveform</vt:lpstr>
      <vt:lpstr>PRESENTATIONLOAD</vt:lpstr>
      <vt:lpstr>13th Governing Council  4th and 5th December,2017 Chiba, Japan</vt:lpstr>
      <vt:lpstr>UN Resolution on Agenda 2030</vt:lpstr>
      <vt:lpstr>Monitoring of SDGs</vt:lpstr>
      <vt:lpstr>Main recommendation of UN Statistical Commission adopted by HLPF and ECOSOC</vt:lpstr>
      <vt:lpstr>Main recommendation of UN Statistical Commission</vt:lpstr>
      <vt:lpstr>Global Indicators for SDGs</vt:lpstr>
      <vt:lpstr>Recommendation of the Committee of Statistics in fifth Session (14-16 December, 2016)</vt:lpstr>
      <vt:lpstr>Statistical Business Processes in Use</vt:lpstr>
      <vt:lpstr>Statistical Business Processes in Use</vt:lpstr>
      <vt:lpstr>Statistical Business Processes in Use</vt:lpstr>
      <vt:lpstr>Large scale Sample Surveys</vt:lpstr>
      <vt:lpstr>No one is left behind!!!</vt:lpstr>
      <vt:lpstr>Strategy adopted for Training relating to SDGs</vt:lpstr>
      <vt:lpstr>Numbers in the last two years</vt:lpstr>
      <vt:lpstr>Trainings related to SDG monitoring in last two years</vt:lpstr>
      <vt:lpstr>Workshops</vt:lpstr>
      <vt:lpstr>PowerPoint Presentation</vt:lpstr>
    </vt:vector>
  </TitlesOfParts>
  <Company>CtrlSoft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 on advanced Moodle e-learning platform management</dc:title>
  <dc:creator>SIAP</dc:creator>
  <cp:lastModifiedBy>Ashish Kumar</cp:lastModifiedBy>
  <cp:revision>365</cp:revision>
  <dcterms:created xsi:type="dcterms:W3CDTF">2014-03-11T21:27:28Z</dcterms:created>
  <dcterms:modified xsi:type="dcterms:W3CDTF">2017-11-30T02:48:58Z</dcterms:modified>
</cp:coreProperties>
</file>