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4"/>
  </p:notesMasterIdLst>
  <p:sldIdLst>
    <p:sldId id="256" r:id="rId3"/>
    <p:sldId id="455" r:id="rId4"/>
    <p:sldId id="454" r:id="rId5"/>
    <p:sldId id="456" r:id="rId6"/>
    <p:sldId id="457" r:id="rId7"/>
    <p:sldId id="461" r:id="rId8"/>
    <p:sldId id="458" r:id="rId9"/>
    <p:sldId id="464" r:id="rId10"/>
    <p:sldId id="460" r:id="rId11"/>
    <p:sldId id="462" r:id="rId12"/>
    <p:sldId id="463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3333FF"/>
    <a:srgbClr val="CF52DC"/>
    <a:srgbClr val="FFFF00"/>
    <a:srgbClr val="CCFF66"/>
    <a:srgbClr val="33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2" autoAdjust="0"/>
    <p:restoredTop sz="93556" autoAdjust="0"/>
  </p:normalViewPr>
  <p:slideViewPr>
    <p:cSldViewPr snapToGrid="0">
      <p:cViewPr>
        <p:scale>
          <a:sx n="69" d="100"/>
          <a:sy n="69" d="100"/>
        </p:scale>
        <p:origin x="-1144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A785C7-8310-4A85-B4EC-46778C1850D4}" type="doc">
      <dgm:prSet loTypeId="urn:microsoft.com/office/officeart/2005/8/layout/chevron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84902D-8CFB-4704-9E7E-19B345CA5644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US" sz="2400" dirty="0" smtClean="0">
            <a:latin typeface="Calibri" panose="020F0502020204030204" pitchFamily="34" charset="0"/>
          </a:endParaRPr>
        </a:p>
        <a:p>
          <a:r>
            <a:rPr lang="en-US" sz="2400" dirty="0" smtClean="0">
              <a:latin typeface="Calibri" panose="020F0502020204030204" pitchFamily="34" charset="0"/>
            </a:rPr>
            <a:t>1</a:t>
          </a:r>
        </a:p>
        <a:p>
          <a:endParaRPr lang="en-US" sz="2400" dirty="0">
            <a:latin typeface="Calibri" panose="020F0502020204030204" pitchFamily="34" charset="0"/>
          </a:endParaRPr>
        </a:p>
      </dgm:t>
    </dgm:pt>
    <dgm:pt modelId="{C77FFB79-2DF6-4721-B57F-CA5DAE4A42EA}" type="parTrans" cxnId="{E91E47EE-9C1C-4F89-8E5B-4232C831B33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82887F19-D496-4B08-8E86-8F236CBD0AF3}" type="sibTrans" cxnId="{E91E47EE-9C1C-4F89-8E5B-4232C831B33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2119922B-07AD-4F4C-8D4B-C8C028F125A5}">
      <dgm:prSet phldrT="[Text]" custT="1"/>
      <dgm:spPr/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Methodology development</a:t>
          </a:r>
          <a:endParaRPr lang="en-US" sz="2400" dirty="0">
            <a:latin typeface="Calibri" panose="020F0502020204030204" pitchFamily="34" charset="0"/>
          </a:endParaRPr>
        </a:p>
      </dgm:t>
    </dgm:pt>
    <dgm:pt modelId="{154DCFB2-BD49-4ED7-BD57-B3910054D2BA}" type="parTrans" cxnId="{9A4A72DB-5BE0-4FF6-87D8-C33F9875003B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ADB4AD13-0EB7-4B82-9863-4374615EABC2}" type="sibTrans" cxnId="{9A4A72DB-5BE0-4FF6-87D8-C33F9875003B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1A1F696B-1C46-4623-86A3-93E02881EF18}">
      <dgm:prSet phldrT="[Text]" custT="1"/>
      <dgm:spPr/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Data collection</a:t>
          </a:r>
          <a:endParaRPr lang="en-US" sz="2400" dirty="0">
            <a:latin typeface="Calibri" panose="020F0502020204030204" pitchFamily="34" charset="0"/>
          </a:endParaRPr>
        </a:p>
      </dgm:t>
    </dgm:pt>
    <dgm:pt modelId="{56AB1878-E821-468A-95E8-AFA4CD861A16}" type="parTrans" cxnId="{C071D273-BB64-4658-9FDC-57CAA2A1B38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5E13F5F6-92BF-42C6-99C3-99D5E15F8743}" type="sibTrans" cxnId="{C071D273-BB64-4658-9FDC-57CAA2A1B38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2D7AE6B1-A0BF-4B41-A2FA-2C822E83FF77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3</a:t>
          </a:r>
          <a:endParaRPr lang="en-US" sz="2400" dirty="0">
            <a:latin typeface="Calibri" panose="020F0502020204030204" pitchFamily="34" charset="0"/>
          </a:endParaRPr>
        </a:p>
      </dgm:t>
    </dgm:pt>
    <dgm:pt modelId="{584B2844-00B7-4489-88D7-42019D1D198F}" type="parTrans" cxnId="{00D0CC7C-4811-453C-A118-28B7D8E3C68F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6190AD54-827F-4097-829D-0A7CAB274FB2}" type="sibTrans" cxnId="{00D0CC7C-4811-453C-A118-28B7D8E3C68F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D0E377EF-7720-45A5-B1FE-7EEEFEE71000}">
      <dgm:prSet phldrT="[Text]" custT="1"/>
      <dgm:spPr/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Dissemination</a:t>
          </a:r>
          <a:endParaRPr lang="en-US" sz="2400" dirty="0">
            <a:latin typeface="Calibri" panose="020F0502020204030204" pitchFamily="34" charset="0"/>
          </a:endParaRPr>
        </a:p>
      </dgm:t>
    </dgm:pt>
    <dgm:pt modelId="{65642ED6-6BAF-44B0-960C-70928966C947}" type="parTrans" cxnId="{6AF920A3-0FF8-4E12-8640-FA9362010D49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ED29447E-2E34-4A31-8242-4975698BDEFE}" type="sibTrans" cxnId="{6AF920A3-0FF8-4E12-8640-FA9362010D49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8C7E9272-ADEF-4158-8695-0E64A28D0CDF}">
      <dgm:prSet phldrT="[Text]" custT="1"/>
      <dgm:spPr/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Data processing</a:t>
          </a:r>
          <a:endParaRPr lang="en-US" sz="2400" dirty="0">
            <a:latin typeface="Calibri" panose="020F0502020204030204" pitchFamily="34" charset="0"/>
          </a:endParaRPr>
        </a:p>
      </dgm:t>
    </dgm:pt>
    <dgm:pt modelId="{09978D4C-E17C-4489-AD7F-0CE22045919E}" type="parTrans" cxnId="{3D1C3F7C-2414-4BF3-BC9B-995F6E15DEA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5DB1DA5A-636D-45A4-A58B-A52DD025F3BA}" type="sibTrans" cxnId="{3D1C3F7C-2414-4BF3-BC9B-995F6E15DEA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9C66D789-F304-4510-9904-16E7B141AEEC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4</a:t>
          </a:r>
          <a:endParaRPr lang="en-US" sz="2400" dirty="0">
            <a:latin typeface="Calibri" panose="020F0502020204030204" pitchFamily="34" charset="0"/>
          </a:endParaRPr>
        </a:p>
      </dgm:t>
    </dgm:pt>
    <dgm:pt modelId="{96085AD3-128E-4CC5-AEAB-6C047B539463}" type="parTrans" cxnId="{07C4B87F-09C8-4271-8B61-69FD60018243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AA6E97EE-5242-4432-BF0E-59D345698828}" type="sibTrans" cxnId="{07C4B87F-09C8-4271-8B61-69FD60018243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9556AE29-D337-48A8-984A-AD28BC32867D}">
      <dgm:prSet phldrT="[Text]" custT="1"/>
      <dgm:spPr/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Database creation or storage and its management</a:t>
          </a:r>
          <a:endParaRPr lang="en-US" sz="2400" dirty="0">
            <a:latin typeface="Calibri" panose="020F0502020204030204" pitchFamily="34" charset="0"/>
          </a:endParaRPr>
        </a:p>
      </dgm:t>
    </dgm:pt>
    <dgm:pt modelId="{DC20E43B-46FF-4B09-91A3-EF296330F608}" type="parTrans" cxnId="{1CB5D123-3C48-4B1E-996C-55466026BFD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FAB3E48D-39FA-4E1E-A69A-B18235B9696F}" type="sibTrans" cxnId="{1CB5D123-3C48-4B1E-996C-55466026BFD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726E2FB5-19D7-444C-94FA-8FA17FFF8BDD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5</a:t>
          </a:r>
          <a:endParaRPr lang="en-US" sz="2400" dirty="0">
            <a:latin typeface="Calibri" panose="020F0502020204030204" pitchFamily="34" charset="0"/>
          </a:endParaRPr>
        </a:p>
      </dgm:t>
    </dgm:pt>
    <dgm:pt modelId="{79BE2F7F-78C4-48CD-B154-4FB398791288}" type="parTrans" cxnId="{8DE75851-7449-4A6B-A60F-3E74477395CD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2697074F-92B6-491C-A084-C567594D359F}" type="sibTrans" cxnId="{8DE75851-7449-4A6B-A60F-3E74477395CD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65A849B6-DAFB-4031-9146-DCFF21BD9EE4}">
      <dgm:prSet phldrT="[Text]" custT="1"/>
      <dgm:spPr/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Tracking progress (only for SDGs)</a:t>
          </a:r>
          <a:endParaRPr lang="en-US" sz="2400" dirty="0">
            <a:latin typeface="Calibri" panose="020F0502020204030204" pitchFamily="34" charset="0"/>
          </a:endParaRPr>
        </a:p>
      </dgm:t>
    </dgm:pt>
    <dgm:pt modelId="{48EBE104-D866-4D34-A2AC-FE97CE58BF84}" type="parTrans" cxnId="{68BA06A9-C48F-46BA-811D-265FF26F6324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588125F6-FBA4-4D3C-8EFB-1D2D80FCF9E1}" type="sibTrans" cxnId="{68BA06A9-C48F-46BA-811D-265FF26F6324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BF2FC66A-0288-4A19-8FDF-477DF309D8CC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2</a:t>
          </a:r>
          <a:endParaRPr lang="en-US" sz="2400" dirty="0">
            <a:latin typeface="Calibri" panose="020F0502020204030204" pitchFamily="34" charset="0"/>
          </a:endParaRPr>
        </a:p>
      </dgm:t>
    </dgm:pt>
    <dgm:pt modelId="{8D387802-85E6-4996-9544-D9ADD9524F6D}" type="sibTrans" cxnId="{1F94E4F9-14EB-4F18-AD43-C1EE9659F639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6FCA71B3-A414-4CC2-878C-32157B61E182}" type="parTrans" cxnId="{1F94E4F9-14EB-4F18-AD43-C1EE9659F639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98EE56C1-5255-4C28-928D-1EC476CFE66D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6</a:t>
          </a:r>
          <a:endParaRPr lang="en-US" sz="2400" dirty="0">
            <a:latin typeface="Calibri" panose="020F0502020204030204" pitchFamily="34" charset="0"/>
          </a:endParaRPr>
        </a:p>
      </dgm:t>
    </dgm:pt>
    <dgm:pt modelId="{4ECCFC5A-628E-4F4C-8A09-0A8FA0A16523}" type="parTrans" cxnId="{755A9A53-E247-4EE4-8F6A-8C648CDFC75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3B656744-B147-48AC-859D-759061B2BD81}" type="sibTrans" cxnId="{755A9A53-E247-4EE4-8F6A-8C648CDFC75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A3D4B48F-09FE-42E2-ADBD-6A7068A7C8A8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dirty="0" smtClean="0">
              <a:latin typeface="Calibri" panose="020F0502020204030204" pitchFamily="34" charset="0"/>
            </a:rPr>
            <a:t>7</a:t>
          </a:r>
          <a:endParaRPr lang="en-US" sz="2400" dirty="0">
            <a:latin typeface="Calibri" panose="020F0502020204030204" pitchFamily="34" charset="0"/>
          </a:endParaRPr>
        </a:p>
      </dgm:t>
    </dgm:pt>
    <dgm:pt modelId="{0670BFC4-96E7-4E3A-BF24-3AB5F6BEAB95}" type="sibTrans" cxnId="{5B98B1AC-15E7-4147-8AC2-58C2C3921BC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16328399-2E06-4606-9FE9-D1892862AB31}" type="parTrans" cxnId="{5B98B1AC-15E7-4147-8AC2-58C2C3921BC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385A40B4-4DBC-406B-A68C-9ADF47AEAD0A}">
      <dgm:prSet custT="1"/>
      <dgm:spPr/>
      <dgm:t>
        <a:bodyPr/>
        <a:lstStyle/>
        <a:p>
          <a:r>
            <a:rPr lang="en-US" sz="2400" smtClean="0">
              <a:latin typeface="Calibri" panose="020F0502020204030204" pitchFamily="34" charset="0"/>
            </a:rPr>
            <a:t>Analysis/Initial report writing</a:t>
          </a:r>
          <a:endParaRPr lang="en-US" sz="2400" dirty="0"/>
        </a:p>
      </dgm:t>
    </dgm:pt>
    <dgm:pt modelId="{7637D4BD-14C0-4463-AD14-3DBDD86E5844}" type="parTrans" cxnId="{F1D85FF8-202D-45C5-9B91-0C27382C441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1E559090-3BD6-4CDA-83C8-D7051E94E476}" type="sibTrans" cxnId="{F1D85FF8-202D-45C5-9B91-0C27382C441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</a:endParaRPr>
        </a:p>
      </dgm:t>
    </dgm:pt>
    <dgm:pt modelId="{3ED88DD0-F246-4188-9F47-AD1DABAD16B1}" type="pres">
      <dgm:prSet presAssocID="{9BA785C7-8310-4A85-B4EC-46778C1850D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122D26-3003-46EB-A450-BAFBF6ABEDD7}" type="pres">
      <dgm:prSet presAssocID="{2884902D-8CFB-4704-9E7E-19B345CA5644}" presName="composite" presStyleCnt="0"/>
      <dgm:spPr/>
    </dgm:pt>
    <dgm:pt modelId="{921FB01D-5388-4F98-A9E0-64A9C97F5F3F}" type="pres">
      <dgm:prSet presAssocID="{2884902D-8CFB-4704-9E7E-19B345CA5644}" presName="parentText" presStyleLbl="alignNode1" presStyleIdx="0" presStyleCnt="7" custLinFactNeighborX="-31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81BD66-359E-4705-A8A4-6106153ECA8A}" type="pres">
      <dgm:prSet presAssocID="{2884902D-8CFB-4704-9E7E-19B345CA5644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5D7753-1B4D-499D-8036-9093006BAF27}" type="pres">
      <dgm:prSet presAssocID="{82887F19-D496-4B08-8E86-8F236CBD0AF3}" presName="sp" presStyleCnt="0"/>
      <dgm:spPr/>
    </dgm:pt>
    <dgm:pt modelId="{51863ECF-3E06-46A5-802C-F17A4DF27183}" type="pres">
      <dgm:prSet presAssocID="{BF2FC66A-0288-4A19-8FDF-477DF309D8CC}" presName="composite" presStyleCnt="0"/>
      <dgm:spPr/>
    </dgm:pt>
    <dgm:pt modelId="{8C58148B-7119-47A0-8766-08E87BC83A12}" type="pres">
      <dgm:prSet presAssocID="{BF2FC66A-0288-4A19-8FDF-477DF309D8CC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5CFE5-930D-443E-9A0B-129F65585D70}" type="pres">
      <dgm:prSet presAssocID="{BF2FC66A-0288-4A19-8FDF-477DF309D8CC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246D5E-C7EF-47EE-BC9D-630C184C7265}" type="pres">
      <dgm:prSet presAssocID="{8D387802-85E6-4996-9544-D9ADD9524F6D}" presName="sp" presStyleCnt="0"/>
      <dgm:spPr/>
    </dgm:pt>
    <dgm:pt modelId="{F3E395B8-0139-4D1A-8E5B-7779137C8903}" type="pres">
      <dgm:prSet presAssocID="{2D7AE6B1-A0BF-4B41-A2FA-2C822E83FF77}" presName="composite" presStyleCnt="0"/>
      <dgm:spPr/>
    </dgm:pt>
    <dgm:pt modelId="{29F0D005-782F-4AEB-BD47-24BA0258DE9D}" type="pres">
      <dgm:prSet presAssocID="{2D7AE6B1-A0BF-4B41-A2FA-2C822E83FF77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2ABC5-47FC-433A-9A35-75116552F9FD}" type="pres">
      <dgm:prSet presAssocID="{2D7AE6B1-A0BF-4B41-A2FA-2C822E83FF77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F4BD1-A453-486B-A6A6-D1C0D2188B97}" type="pres">
      <dgm:prSet presAssocID="{6190AD54-827F-4097-829D-0A7CAB274FB2}" presName="sp" presStyleCnt="0"/>
      <dgm:spPr/>
    </dgm:pt>
    <dgm:pt modelId="{C9F4962F-F4FE-45E7-BD13-A596C999871C}" type="pres">
      <dgm:prSet presAssocID="{9C66D789-F304-4510-9904-16E7B141AEEC}" presName="composite" presStyleCnt="0"/>
      <dgm:spPr/>
    </dgm:pt>
    <dgm:pt modelId="{AC3C7ED9-88AC-4117-908B-D3315ADFA5F0}" type="pres">
      <dgm:prSet presAssocID="{9C66D789-F304-4510-9904-16E7B141AEEC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FF8A8-200D-4310-A789-B0635B08740D}" type="pres">
      <dgm:prSet presAssocID="{9C66D789-F304-4510-9904-16E7B141AEEC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39E3F-4B8F-4154-AC86-EA0E7FEC52E4}" type="pres">
      <dgm:prSet presAssocID="{AA6E97EE-5242-4432-BF0E-59D345698828}" presName="sp" presStyleCnt="0"/>
      <dgm:spPr/>
    </dgm:pt>
    <dgm:pt modelId="{0D049640-BFAB-44A3-8E77-000E00BA2F72}" type="pres">
      <dgm:prSet presAssocID="{726E2FB5-19D7-444C-94FA-8FA17FFF8BDD}" presName="composite" presStyleCnt="0"/>
      <dgm:spPr/>
    </dgm:pt>
    <dgm:pt modelId="{2E283940-E5D7-4D6A-9AFA-478A2C6E6D56}" type="pres">
      <dgm:prSet presAssocID="{726E2FB5-19D7-444C-94FA-8FA17FFF8BDD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68232-7B10-46A7-8189-F859A274BE06}" type="pres">
      <dgm:prSet presAssocID="{726E2FB5-19D7-444C-94FA-8FA17FFF8BDD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14DC4-E226-45C8-9180-C45EE3A50C09}" type="pres">
      <dgm:prSet presAssocID="{2697074F-92B6-491C-A084-C567594D359F}" presName="sp" presStyleCnt="0"/>
      <dgm:spPr/>
    </dgm:pt>
    <dgm:pt modelId="{A2046DF9-ED60-4D8F-B310-75200173535E}" type="pres">
      <dgm:prSet presAssocID="{98EE56C1-5255-4C28-928D-1EC476CFE66D}" presName="composite" presStyleCnt="0"/>
      <dgm:spPr/>
    </dgm:pt>
    <dgm:pt modelId="{A5710791-C0B2-4DE4-8D81-4147189B3BCA}" type="pres">
      <dgm:prSet presAssocID="{98EE56C1-5255-4C28-928D-1EC476CFE66D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62171-E6F0-412F-A10A-F894F01F5F15}" type="pres">
      <dgm:prSet presAssocID="{98EE56C1-5255-4C28-928D-1EC476CFE66D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D9CE9-80B2-452C-A6E7-57DD5F7ABD2F}" type="pres">
      <dgm:prSet presAssocID="{3B656744-B147-48AC-859D-759061B2BD81}" presName="sp" presStyleCnt="0"/>
      <dgm:spPr/>
    </dgm:pt>
    <dgm:pt modelId="{FDF64212-6DAF-4924-A062-02ED9C1840A4}" type="pres">
      <dgm:prSet presAssocID="{A3D4B48F-09FE-42E2-ADBD-6A7068A7C8A8}" presName="composite" presStyleCnt="0"/>
      <dgm:spPr/>
    </dgm:pt>
    <dgm:pt modelId="{F094C834-B43C-4ED7-B0CE-9177602D0674}" type="pres">
      <dgm:prSet presAssocID="{A3D4B48F-09FE-42E2-ADBD-6A7068A7C8A8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65CF11-7B9F-414E-A24A-6F6B6FD5A2C2}" type="pres">
      <dgm:prSet presAssocID="{A3D4B48F-09FE-42E2-ADBD-6A7068A7C8A8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A72F03-BEDB-48F6-B303-180EE759FE75}" type="presOf" srcId="{D0E377EF-7720-45A5-B1FE-7EEEFEE71000}" destId="{8065CF11-7B9F-414E-A24A-6F6B6FD5A2C2}" srcOrd="0" destOrd="0" presId="urn:microsoft.com/office/officeart/2005/8/layout/chevron2"/>
    <dgm:cxn modelId="{F1D85FF8-202D-45C5-9B91-0C27382C4415}" srcId="{98EE56C1-5255-4C28-928D-1EC476CFE66D}" destId="{385A40B4-4DBC-406B-A68C-9ADF47AEAD0A}" srcOrd="0" destOrd="0" parTransId="{7637D4BD-14C0-4463-AD14-3DBDD86E5844}" sibTransId="{1E559090-3BD6-4CDA-83C8-D7051E94E476}"/>
    <dgm:cxn modelId="{020021F3-DBA1-42D8-A969-159F5A2F740F}" type="presOf" srcId="{2884902D-8CFB-4704-9E7E-19B345CA5644}" destId="{921FB01D-5388-4F98-A9E0-64A9C97F5F3F}" srcOrd="0" destOrd="0" presId="urn:microsoft.com/office/officeart/2005/8/layout/chevron2"/>
    <dgm:cxn modelId="{9A4A72DB-5BE0-4FF6-87D8-C33F9875003B}" srcId="{2884902D-8CFB-4704-9E7E-19B345CA5644}" destId="{2119922B-07AD-4F4C-8D4B-C8C028F125A5}" srcOrd="0" destOrd="0" parTransId="{154DCFB2-BD49-4ED7-BD57-B3910054D2BA}" sibTransId="{ADB4AD13-0EB7-4B82-9863-4374615EABC2}"/>
    <dgm:cxn modelId="{1BC3D2FE-43B9-46C6-8C7D-3052B949857B}" type="presOf" srcId="{8C7E9272-ADEF-4158-8695-0E64A28D0CDF}" destId="{7732ABC5-47FC-433A-9A35-75116552F9FD}" srcOrd="0" destOrd="0" presId="urn:microsoft.com/office/officeart/2005/8/layout/chevron2"/>
    <dgm:cxn modelId="{00D0CC7C-4811-453C-A118-28B7D8E3C68F}" srcId="{9BA785C7-8310-4A85-B4EC-46778C1850D4}" destId="{2D7AE6B1-A0BF-4B41-A2FA-2C822E83FF77}" srcOrd="2" destOrd="0" parTransId="{584B2844-00B7-4489-88D7-42019D1D198F}" sibTransId="{6190AD54-827F-4097-829D-0A7CAB274FB2}"/>
    <dgm:cxn modelId="{1F94E4F9-14EB-4F18-AD43-C1EE9659F639}" srcId="{9BA785C7-8310-4A85-B4EC-46778C1850D4}" destId="{BF2FC66A-0288-4A19-8FDF-477DF309D8CC}" srcOrd="1" destOrd="0" parTransId="{6FCA71B3-A414-4CC2-878C-32157B61E182}" sibTransId="{8D387802-85E6-4996-9544-D9ADD9524F6D}"/>
    <dgm:cxn modelId="{07C4B87F-09C8-4271-8B61-69FD60018243}" srcId="{9BA785C7-8310-4A85-B4EC-46778C1850D4}" destId="{9C66D789-F304-4510-9904-16E7B141AEEC}" srcOrd="3" destOrd="0" parTransId="{96085AD3-128E-4CC5-AEAB-6C047B539463}" sibTransId="{AA6E97EE-5242-4432-BF0E-59D345698828}"/>
    <dgm:cxn modelId="{7ACE3039-5D02-46C1-9CA5-4445FC29B097}" type="presOf" srcId="{1A1F696B-1C46-4623-86A3-93E02881EF18}" destId="{97F5CFE5-930D-443E-9A0B-129F65585D70}" srcOrd="0" destOrd="0" presId="urn:microsoft.com/office/officeart/2005/8/layout/chevron2"/>
    <dgm:cxn modelId="{63F14567-1D42-4BB5-934C-87FAD0954491}" type="presOf" srcId="{385A40B4-4DBC-406B-A68C-9ADF47AEAD0A}" destId="{6A462171-E6F0-412F-A10A-F894F01F5F15}" srcOrd="0" destOrd="0" presId="urn:microsoft.com/office/officeart/2005/8/layout/chevron2"/>
    <dgm:cxn modelId="{8DE75851-7449-4A6B-A60F-3E74477395CD}" srcId="{9BA785C7-8310-4A85-B4EC-46778C1850D4}" destId="{726E2FB5-19D7-444C-94FA-8FA17FFF8BDD}" srcOrd="4" destOrd="0" parTransId="{79BE2F7F-78C4-48CD-B154-4FB398791288}" sibTransId="{2697074F-92B6-491C-A084-C567594D359F}"/>
    <dgm:cxn modelId="{5B98B1AC-15E7-4147-8AC2-58C2C3921BC5}" srcId="{9BA785C7-8310-4A85-B4EC-46778C1850D4}" destId="{A3D4B48F-09FE-42E2-ADBD-6A7068A7C8A8}" srcOrd="6" destOrd="0" parTransId="{16328399-2E06-4606-9FE9-D1892862AB31}" sibTransId="{0670BFC4-96E7-4E3A-BF24-3AB5F6BEAB95}"/>
    <dgm:cxn modelId="{C071D273-BB64-4658-9FDC-57CAA2A1B38C}" srcId="{BF2FC66A-0288-4A19-8FDF-477DF309D8CC}" destId="{1A1F696B-1C46-4623-86A3-93E02881EF18}" srcOrd="0" destOrd="0" parTransId="{56AB1878-E821-468A-95E8-AFA4CD861A16}" sibTransId="{5E13F5F6-92BF-42C6-99C3-99D5E15F8743}"/>
    <dgm:cxn modelId="{DB04F1F3-BA89-4841-950C-6092B673A8C1}" type="presOf" srcId="{65A849B6-DAFB-4031-9146-DCFF21BD9EE4}" destId="{07668232-7B10-46A7-8189-F859A274BE06}" srcOrd="0" destOrd="0" presId="urn:microsoft.com/office/officeart/2005/8/layout/chevron2"/>
    <dgm:cxn modelId="{58F6A794-39EE-4BA2-A37B-E14E8E08D1E4}" type="presOf" srcId="{2119922B-07AD-4F4C-8D4B-C8C028F125A5}" destId="{5281BD66-359E-4705-A8A4-6106153ECA8A}" srcOrd="0" destOrd="0" presId="urn:microsoft.com/office/officeart/2005/8/layout/chevron2"/>
    <dgm:cxn modelId="{1CB5D123-3C48-4B1E-996C-55466026BFDC}" srcId="{9C66D789-F304-4510-9904-16E7B141AEEC}" destId="{9556AE29-D337-48A8-984A-AD28BC32867D}" srcOrd="0" destOrd="0" parTransId="{DC20E43B-46FF-4B09-91A3-EF296330F608}" sibTransId="{FAB3E48D-39FA-4E1E-A69A-B18235B9696F}"/>
    <dgm:cxn modelId="{4DD4D5C7-A6BF-4477-9692-86CF8C3DDAC2}" type="presOf" srcId="{9BA785C7-8310-4A85-B4EC-46778C1850D4}" destId="{3ED88DD0-F246-4188-9F47-AD1DABAD16B1}" srcOrd="0" destOrd="0" presId="urn:microsoft.com/office/officeart/2005/8/layout/chevron2"/>
    <dgm:cxn modelId="{7CAEAC3D-44F3-4B16-9040-DA2E2C2FBE20}" type="presOf" srcId="{726E2FB5-19D7-444C-94FA-8FA17FFF8BDD}" destId="{2E283940-E5D7-4D6A-9AFA-478A2C6E6D56}" srcOrd="0" destOrd="0" presId="urn:microsoft.com/office/officeart/2005/8/layout/chevron2"/>
    <dgm:cxn modelId="{32C24E20-D847-4975-BF16-66755C6B8B30}" type="presOf" srcId="{9C66D789-F304-4510-9904-16E7B141AEEC}" destId="{AC3C7ED9-88AC-4117-908B-D3315ADFA5F0}" srcOrd="0" destOrd="0" presId="urn:microsoft.com/office/officeart/2005/8/layout/chevron2"/>
    <dgm:cxn modelId="{16B4D438-BA16-4A9D-BEBC-56ABC6B3B8D7}" type="presOf" srcId="{98EE56C1-5255-4C28-928D-1EC476CFE66D}" destId="{A5710791-C0B2-4DE4-8D81-4147189B3BCA}" srcOrd="0" destOrd="0" presId="urn:microsoft.com/office/officeart/2005/8/layout/chevron2"/>
    <dgm:cxn modelId="{82D559BD-3B59-4089-B9AB-E1FB864BE198}" type="presOf" srcId="{2D7AE6B1-A0BF-4B41-A2FA-2C822E83FF77}" destId="{29F0D005-782F-4AEB-BD47-24BA0258DE9D}" srcOrd="0" destOrd="0" presId="urn:microsoft.com/office/officeart/2005/8/layout/chevron2"/>
    <dgm:cxn modelId="{CB897324-D9F4-4F44-AF2A-535CC64A206A}" type="presOf" srcId="{9556AE29-D337-48A8-984A-AD28BC32867D}" destId="{82DFF8A8-200D-4310-A789-B0635B08740D}" srcOrd="0" destOrd="0" presId="urn:microsoft.com/office/officeart/2005/8/layout/chevron2"/>
    <dgm:cxn modelId="{6AF920A3-0FF8-4E12-8640-FA9362010D49}" srcId="{A3D4B48F-09FE-42E2-ADBD-6A7068A7C8A8}" destId="{D0E377EF-7720-45A5-B1FE-7EEEFEE71000}" srcOrd="0" destOrd="0" parTransId="{65642ED6-6BAF-44B0-960C-70928966C947}" sibTransId="{ED29447E-2E34-4A31-8242-4975698BDEFE}"/>
    <dgm:cxn modelId="{755A9A53-E247-4EE4-8F6A-8C648CDFC75C}" srcId="{9BA785C7-8310-4A85-B4EC-46778C1850D4}" destId="{98EE56C1-5255-4C28-928D-1EC476CFE66D}" srcOrd="5" destOrd="0" parTransId="{4ECCFC5A-628E-4F4C-8A09-0A8FA0A16523}" sibTransId="{3B656744-B147-48AC-859D-759061B2BD81}"/>
    <dgm:cxn modelId="{68BA06A9-C48F-46BA-811D-265FF26F6324}" srcId="{726E2FB5-19D7-444C-94FA-8FA17FFF8BDD}" destId="{65A849B6-DAFB-4031-9146-DCFF21BD9EE4}" srcOrd="0" destOrd="0" parTransId="{48EBE104-D866-4D34-A2AC-FE97CE58BF84}" sibTransId="{588125F6-FBA4-4D3C-8EFB-1D2D80FCF9E1}"/>
    <dgm:cxn modelId="{39A80BB3-543A-4FEB-AED3-91901DDA5B6E}" type="presOf" srcId="{BF2FC66A-0288-4A19-8FDF-477DF309D8CC}" destId="{8C58148B-7119-47A0-8766-08E87BC83A12}" srcOrd="0" destOrd="0" presId="urn:microsoft.com/office/officeart/2005/8/layout/chevron2"/>
    <dgm:cxn modelId="{3D1C3F7C-2414-4BF3-BC9B-995F6E15DEAC}" srcId="{2D7AE6B1-A0BF-4B41-A2FA-2C822E83FF77}" destId="{8C7E9272-ADEF-4158-8695-0E64A28D0CDF}" srcOrd="0" destOrd="0" parTransId="{09978D4C-E17C-4489-AD7F-0CE22045919E}" sibTransId="{5DB1DA5A-636D-45A4-A58B-A52DD025F3BA}"/>
    <dgm:cxn modelId="{24DEBA6C-0C82-4876-9910-7D6E9C7707BB}" type="presOf" srcId="{A3D4B48F-09FE-42E2-ADBD-6A7068A7C8A8}" destId="{F094C834-B43C-4ED7-B0CE-9177602D0674}" srcOrd="0" destOrd="0" presId="urn:microsoft.com/office/officeart/2005/8/layout/chevron2"/>
    <dgm:cxn modelId="{E91E47EE-9C1C-4F89-8E5B-4232C831B33C}" srcId="{9BA785C7-8310-4A85-B4EC-46778C1850D4}" destId="{2884902D-8CFB-4704-9E7E-19B345CA5644}" srcOrd="0" destOrd="0" parTransId="{C77FFB79-2DF6-4721-B57F-CA5DAE4A42EA}" sibTransId="{82887F19-D496-4B08-8E86-8F236CBD0AF3}"/>
    <dgm:cxn modelId="{C578BA5D-0D95-4933-B65A-F8EF9071AD6C}" type="presParOf" srcId="{3ED88DD0-F246-4188-9F47-AD1DABAD16B1}" destId="{DD122D26-3003-46EB-A450-BAFBF6ABEDD7}" srcOrd="0" destOrd="0" presId="urn:microsoft.com/office/officeart/2005/8/layout/chevron2"/>
    <dgm:cxn modelId="{F25D9B7C-E242-48F8-B90B-4DEED9C58C51}" type="presParOf" srcId="{DD122D26-3003-46EB-A450-BAFBF6ABEDD7}" destId="{921FB01D-5388-4F98-A9E0-64A9C97F5F3F}" srcOrd="0" destOrd="0" presId="urn:microsoft.com/office/officeart/2005/8/layout/chevron2"/>
    <dgm:cxn modelId="{CBF30753-EB9F-44A4-B297-E90220CDB05B}" type="presParOf" srcId="{DD122D26-3003-46EB-A450-BAFBF6ABEDD7}" destId="{5281BD66-359E-4705-A8A4-6106153ECA8A}" srcOrd="1" destOrd="0" presId="urn:microsoft.com/office/officeart/2005/8/layout/chevron2"/>
    <dgm:cxn modelId="{384B77F4-2EEF-4FCE-A49C-8A593D2853D4}" type="presParOf" srcId="{3ED88DD0-F246-4188-9F47-AD1DABAD16B1}" destId="{965D7753-1B4D-499D-8036-9093006BAF27}" srcOrd="1" destOrd="0" presId="urn:microsoft.com/office/officeart/2005/8/layout/chevron2"/>
    <dgm:cxn modelId="{C24B77D2-DC59-411E-A602-D576C3882ABA}" type="presParOf" srcId="{3ED88DD0-F246-4188-9F47-AD1DABAD16B1}" destId="{51863ECF-3E06-46A5-802C-F17A4DF27183}" srcOrd="2" destOrd="0" presId="urn:microsoft.com/office/officeart/2005/8/layout/chevron2"/>
    <dgm:cxn modelId="{041C998E-BDDD-4A3E-98A4-D9286EBBF66D}" type="presParOf" srcId="{51863ECF-3E06-46A5-802C-F17A4DF27183}" destId="{8C58148B-7119-47A0-8766-08E87BC83A12}" srcOrd="0" destOrd="0" presId="urn:microsoft.com/office/officeart/2005/8/layout/chevron2"/>
    <dgm:cxn modelId="{BC2C2590-C610-49F1-B5E3-2DC619000700}" type="presParOf" srcId="{51863ECF-3E06-46A5-802C-F17A4DF27183}" destId="{97F5CFE5-930D-443E-9A0B-129F65585D70}" srcOrd="1" destOrd="0" presId="urn:microsoft.com/office/officeart/2005/8/layout/chevron2"/>
    <dgm:cxn modelId="{AF614621-B342-4C42-9F23-5AA8ACAD4353}" type="presParOf" srcId="{3ED88DD0-F246-4188-9F47-AD1DABAD16B1}" destId="{E6246D5E-C7EF-47EE-BC9D-630C184C7265}" srcOrd="3" destOrd="0" presId="urn:microsoft.com/office/officeart/2005/8/layout/chevron2"/>
    <dgm:cxn modelId="{3E56BF3B-FCAB-41DE-8A85-F7D24DEFC26F}" type="presParOf" srcId="{3ED88DD0-F246-4188-9F47-AD1DABAD16B1}" destId="{F3E395B8-0139-4D1A-8E5B-7779137C8903}" srcOrd="4" destOrd="0" presId="urn:microsoft.com/office/officeart/2005/8/layout/chevron2"/>
    <dgm:cxn modelId="{5A5E22DC-84CA-44D3-BEE8-F4777D0B5D14}" type="presParOf" srcId="{F3E395B8-0139-4D1A-8E5B-7779137C8903}" destId="{29F0D005-782F-4AEB-BD47-24BA0258DE9D}" srcOrd="0" destOrd="0" presId="urn:microsoft.com/office/officeart/2005/8/layout/chevron2"/>
    <dgm:cxn modelId="{6FBF04A9-3611-4845-9CB3-D34E53582285}" type="presParOf" srcId="{F3E395B8-0139-4D1A-8E5B-7779137C8903}" destId="{7732ABC5-47FC-433A-9A35-75116552F9FD}" srcOrd="1" destOrd="0" presId="urn:microsoft.com/office/officeart/2005/8/layout/chevron2"/>
    <dgm:cxn modelId="{7CFF56BB-E3AE-4A8C-ACAF-2379F576853D}" type="presParOf" srcId="{3ED88DD0-F246-4188-9F47-AD1DABAD16B1}" destId="{6A6F4BD1-A453-486B-A6A6-D1C0D2188B97}" srcOrd="5" destOrd="0" presId="urn:microsoft.com/office/officeart/2005/8/layout/chevron2"/>
    <dgm:cxn modelId="{3363A86E-01BC-4D57-B1DA-433ADBCBFB5D}" type="presParOf" srcId="{3ED88DD0-F246-4188-9F47-AD1DABAD16B1}" destId="{C9F4962F-F4FE-45E7-BD13-A596C999871C}" srcOrd="6" destOrd="0" presId="urn:microsoft.com/office/officeart/2005/8/layout/chevron2"/>
    <dgm:cxn modelId="{6829A7E5-65B7-4B96-A142-77F8FA9D9E11}" type="presParOf" srcId="{C9F4962F-F4FE-45E7-BD13-A596C999871C}" destId="{AC3C7ED9-88AC-4117-908B-D3315ADFA5F0}" srcOrd="0" destOrd="0" presId="urn:microsoft.com/office/officeart/2005/8/layout/chevron2"/>
    <dgm:cxn modelId="{9730F6E6-098D-43FF-9893-89D4704B8497}" type="presParOf" srcId="{C9F4962F-F4FE-45E7-BD13-A596C999871C}" destId="{82DFF8A8-200D-4310-A789-B0635B08740D}" srcOrd="1" destOrd="0" presId="urn:microsoft.com/office/officeart/2005/8/layout/chevron2"/>
    <dgm:cxn modelId="{F2AA579C-3425-4C5D-AD31-085D6F5C6292}" type="presParOf" srcId="{3ED88DD0-F246-4188-9F47-AD1DABAD16B1}" destId="{8B839E3F-4B8F-4154-AC86-EA0E7FEC52E4}" srcOrd="7" destOrd="0" presId="urn:microsoft.com/office/officeart/2005/8/layout/chevron2"/>
    <dgm:cxn modelId="{01705B06-001F-4540-9FD2-26F7BF4C18D5}" type="presParOf" srcId="{3ED88DD0-F246-4188-9F47-AD1DABAD16B1}" destId="{0D049640-BFAB-44A3-8E77-000E00BA2F72}" srcOrd="8" destOrd="0" presId="urn:microsoft.com/office/officeart/2005/8/layout/chevron2"/>
    <dgm:cxn modelId="{BE745CA3-5522-4C9D-BC3C-6E26D0A74A12}" type="presParOf" srcId="{0D049640-BFAB-44A3-8E77-000E00BA2F72}" destId="{2E283940-E5D7-4D6A-9AFA-478A2C6E6D56}" srcOrd="0" destOrd="0" presId="urn:microsoft.com/office/officeart/2005/8/layout/chevron2"/>
    <dgm:cxn modelId="{CD9B4E41-9408-4C18-876B-6DDF46A22A04}" type="presParOf" srcId="{0D049640-BFAB-44A3-8E77-000E00BA2F72}" destId="{07668232-7B10-46A7-8189-F859A274BE06}" srcOrd="1" destOrd="0" presId="urn:microsoft.com/office/officeart/2005/8/layout/chevron2"/>
    <dgm:cxn modelId="{E4F773A7-FDA2-4AC5-BF73-17C72133A206}" type="presParOf" srcId="{3ED88DD0-F246-4188-9F47-AD1DABAD16B1}" destId="{00814DC4-E226-45C8-9180-C45EE3A50C09}" srcOrd="9" destOrd="0" presId="urn:microsoft.com/office/officeart/2005/8/layout/chevron2"/>
    <dgm:cxn modelId="{540CBD21-ECE3-4686-B379-FE3230E21A70}" type="presParOf" srcId="{3ED88DD0-F246-4188-9F47-AD1DABAD16B1}" destId="{A2046DF9-ED60-4D8F-B310-75200173535E}" srcOrd="10" destOrd="0" presId="urn:microsoft.com/office/officeart/2005/8/layout/chevron2"/>
    <dgm:cxn modelId="{7AE9404A-BAE3-4DE8-A683-8A7D447830BE}" type="presParOf" srcId="{A2046DF9-ED60-4D8F-B310-75200173535E}" destId="{A5710791-C0B2-4DE4-8D81-4147189B3BCA}" srcOrd="0" destOrd="0" presId="urn:microsoft.com/office/officeart/2005/8/layout/chevron2"/>
    <dgm:cxn modelId="{5C2C26DA-2AD9-4CE5-916D-39DC5E0EADAC}" type="presParOf" srcId="{A2046DF9-ED60-4D8F-B310-75200173535E}" destId="{6A462171-E6F0-412F-A10A-F894F01F5F15}" srcOrd="1" destOrd="0" presId="urn:microsoft.com/office/officeart/2005/8/layout/chevron2"/>
    <dgm:cxn modelId="{A0587FEE-84C7-4D7D-BCDD-F4351586B88A}" type="presParOf" srcId="{3ED88DD0-F246-4188-9F47-AD1DABAD16B1}" destId="{C59D9CE9-80B2-452C-A6E7-57DD5F7ABD2F}" srcOrd="11" destOrd="0" presId="urn:microsoft.com/office/officeart/2005/8/layout/chevron2"/>
    <dgm:cxn modelId="{7FE97C5A-1C41-470B-8D1A-DCB99A961125}" type="presParOf" srcId="{3ED88DD0-F246-4188-9F47-AD1DABAD16B1}" destId="{FDF64212-6DAF-4924-A062-02ED9C1840A4}" srcOrd="12" destOrd="0" presId="urn:microsoft.com/office/officeart/2005/8/layout/chevron2"/>
    <dgm:cxn modelId="{E77D2874-45D5-4FDA-B4DF-328CD2137951}" type="presParOf" srcId="{FDF64212-6DAF-4924-A062-02ED9C1840A4}" destId="{F094C834-B43C-4ED7-B0CE-9177602D0674}" srcOrd="0" destOrd="0" presId="urn:microsoft.com/office/officeart/2005/8/layout/chevron2"/>
    <dgm:cxn modelId="{18CF2940-16C8-4033-93B4-4BE433F021D4}" type="presParOf" srcId="{FDF64212-6DAF-4924-A062-02ED9C1840A4}" destId="{8065CF11-7B9F-414E-A24A-6F6B6FD5A2C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FB01D-5388-4F98-A9E0-64A9C97F5F3F}">
      <dsp:nvSpPr>
        <dsp:cNvPr id="0" name=""/>
        <dsp:cNvSpPr/>
      </dsp:nvSpPr>
      <dsp:spPr>
        <a:xfrm rot="5400000">
          <a:off x="-109002" y="112235"/>
          <a:ext cx="726681" cy="508677"/>
        </a:xfrm>
        <a:prstGeom prst="chevron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latin typeface="Calibri" panose="020F0502020204030204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anose="020F0502020204030204" pitchFamily="34" charset="0"/>
            </a:rPr>
            <a:t>1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1" y="257572"/>
        <a:ext cx="508677" cy="218004"/>
      </dsp:txXfrm>
    </dsp:sp>
    <dsp:sp modelId="{5281BD66-359E-4705-A8A4-6106153ECA8A}">
      <dsp:nvSpPr>
        <dsp:cNvPr id="0" name=""/>
        <dsp:cNvSpPr/>
      </dsp:nvSpPr>
      <dsp:spPr>
        <a:xfrm rot="5400000">
          <a:off x="3722473" y="-3210563"/>
          <a:ext cx="472591" cy="6900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>
              <a:latin typeface="Calibri" panose="020F0502020204030204" pitchFamily="34" charset="0"/>
            </a:rPr>
            <a:t>Methodology development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508677" y="26303"/>
        <a:ext cx="6877114" cy="426451"/>
      </dsp:txXfrm>
    </dsp:sp>
    <dsp:sp modelId="{8C58148B-7119-47A0-8766-08E87BC83A12}">
      <dsp:nvSpPr>
        <dsp:cNvPr id="0" name=""/>
        <dsp:cNvSpPr/>
      </dsp:nvSpPr>
      <dsp:spPr>
        <a:xfrm rot="5400000">
          <a:off x="-109002" y="753992"/>
          <a:ext cx="726681" cy="508677"/>
        </a:xfrm>
        <a:prstGeom prst="chevron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Calibri" panose="020F0502020204030204" pitchFamily="34" charset="0"/>
            </a:rPr>
            <a:t>2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1" y="899329"/>
        <a:ext cx="508677" cy="218004"/>
      </dsp:txXfrm>
    </dsp:sp>
    <dsp:sp modelId="{97F5CFE5-930D-443E-9A0B-129F65585D70}">
      <dsp:nvSpPr>
        <dsp:cNvPr id="0" name=""/>
        <dsp:cNvSpPr/>
      </dsp:nvSpPr>
      <dsp:spPr>
        <a:xfrm rot="5400000">
          <a:off x="3722598" y="-2568930"/>
          <a:ext cx="472343" cy="6900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>
              <a:latin typeface="Calibri" panose="020F0502020204030204" pitchFamily="34" charset="0"/>
            </a:rPr>
            <a:t>Data collection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508678" y="668048"/>
        <a:ext cx="6877126" cy="426227"/>
      </dsp:txXfrm>
    </dsp:sp>
    <dsp:sp modelId="{29F0D005-782F-4AEB-BD47-24BA0258DE9D}">
      <dsp:nvSpPr>
        <dsp:cNvPr id="0" name=""/>
        <dsp:cNvSpPr/>
      </dsp:nvSpPr>
      <dsp:spPr>
        <a:xfrm rot="5400000">
          <a:off x="-109002" y="1395749"/>
          <a:ext cx="726681" cy="508677"/>
        </a:xfrm>
        <a:prstGeom prst="chevron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Calibri" panose="020F0502020204030204" pitchFamily="34" charset="0"/>
            </a:rPr>
            <a:t>3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1" y="1541086"/>
        <a:ext cx="508677" cy="218004"/>
      </dsp:txXfrm>
    </dsp:sp>
    <dsp:sp modelId="{7732ABC5-47FC-433A-9A35-75116552F9FD}">
      <dsp:nvSpPr>
        <dsp:cNvPr id="0" name=""/>
        <dsp:cNvSpPr/>
      </dsp:nvSpPr>
      <dsp:spPr>
        <a:xfrm rot="5400000">
          <a:off x="3722598" y="-1927173"/>
          <a:ext cx="472343" cy="6900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>
              <a:latin typeface="Calibri" panose="020F0502020204030204" pitchFamily="34" charset="0"/>
            </a:rPr>
            <a:t>Data processing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508678" y="1309805"/>
        <a:ext cx="6877126" cy="426227"/>
      </dsp:txXfrm>
    </dsp:sp>
    <dsp:sp modelId="{AC3C7ED9-88AC-4117-908B-D3315ADFA5F0}">
      <dsp:nvSpPr>
        <dsp:cNvPr id="0" name=""/>
        <dsp:cNvSpPr/>
      </dsp:nvSpPr>
      <dsp:spPr>
        <a:xfrm rot="5400000">
          <a:off x="-109002" y="2037506"/>
          <a:ext cx="726681" cy="508677"/>
        </a:xfrm>
        <a:prstGeom prst="chevron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Calibri" panose="020F0502020204030204" pitchFamily="34" charset="0"/>
            </a:rPr>
            <a:t>4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1" y="2182843"/>
        <a:ext cx="508677" cy="218004"/>
      </dsp:txXfrm>
    </dsp:sp>
    <dsp:sp modelId="{82DFF8A8-200D-4310-A789-B0635B08740D}">
      <dsp:nvSpPr>
        <dsp:cNvPr id="0" name=""/>
        <dsp:cNvSpPr/>
      </dsp:nvSpPr>
      <dsp:spPr>
        <a:xfrm rot="5400000">
          <a:off x="3722598" y="-1285416"/>
          <a:ext cx="472343" cy="6900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>
              <a:latin typeface="Calibri" panose="020F0502020204030204" pitchFamily="34" charset="0"/>
            </a:rPr>
            <a:t>Database creation or storage and its management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508678" y="1951562"/>
        <a:ext cx="6877126" cy="426227"/>
      </dsp:txXfrm>
    </dsp:sp>
    <dsp:sp modelId="{2E283940-E5D7-4D6A-9AFA-478A2C6E6D56}">
      <dsp:nvSpPr>
        <dsp:cNvPr id="0" name=""/>
        <dsp:cNvSpPr/>
      </dsp:nvSpPr>
      <dsp:spPr>
        <a:xfrm rot="5400000">
          <a:off x="-109002" y="2679263"/>
          <a:ext cx="726681" cy="508677"/>
        </a:xfrm>
        <a:prstGeom prst="chevron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Calibri" panose="020F0502020204030204" pitchFamily="34" charset="0"/>
            </a:rPr>
            <a:t>5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1" y="2824600"/>
        <a:ext cx="508677" cy="218004"/>
      </dsp:txXfrm>
    </dsp:sp>
    <dsp:sp modelId="{07668232-7B10-46A7-8189-F859A274BE06}">
      <dsp:nvSpPr>
        <dsp:cNvPr id="0" name=""/>
        <dsp:cNvSpPr/>
      </dsp:nvSpPr>
      <dsp:spPr>
        <a:xfrm rot="5400000">
          <a:off x="3722598" y="-643659"/>
          <a:ext cx="472343" cy="6900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>
              <a:latin typeface="Calibri" panose="020F0502020204030204" pitchFamily="34" charset="0"/>
            </a:rPr>
            <a:t>Tracking progress (only for SDGs)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508678" y="2593319"/>
        <a:ext cx="6877126" cy="426227"/>
      </dsp:txXfrm>
    </dsp:sp>
    <dsp:sp modelId="{A5710791-C0B2-4DE4-8D81-4147189B3BCA}">
      <dsp:nvSpPr>
        <dsp:cNvPr id="0" name=""/>
        <dsp:cNvSpPr/>
      </dsp:nvSpPr>
      <dsp:spPr>
        <a:xfrm rot="5400000">
          <a:off x="-109002" y="3321020"/>
          <a:ext cx="726681" cy="508677"/>
        </a:xfrm>
        <a:prstGeom prst="chevron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latin typeface="Calibri" panose="020F0502020204030204" pitchFamily="34" charset="0"/>
            </a:rPr>
            <a:t>6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1" y="3466357"/>
        <a:ext cx="508677" cy="218004"/>
      </dsp:txXfrm>
    </dsp:sp>
    <dsp:sp modelId="{6A462171-E6F0-412F-A10A-F894F01F5F15}">
      <dsp:nvSpPr>
        <dsp:cNvPr id="0" name=""/>
        <dsp:cNvSpPr/>
      </dsp:nvSpPr>
      <dsp:spPr>
        <a:xfrm rot="5400000">
          <a:off x="3722598" y="-1902"/>
          <a:ext cx="472343" cy="6900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>
              <a:latin typeface="Calibri" panose="020F0502020204030204" pitchFamily="34" charset="0"/>
            </a:rPr>
            <a:t>Analysis/Initial report writing</a:t>
          </a:r>
          <a:endParaRPr lang="en-US" sz="2400" kern="1200" dirty="0"/>
        </a:p>
      </dsp:txBody>
      <dsp:txXfrm rot="-5400000">
        <a:off x="508678" y="3235076"/>
        <a:ext cx="6877126" cy="426227"/>
      </dsp:txXfrm>
    </dsp:sp>
    <dsp:sp modelId="{F094C834-B43C-4ED7-B0CE-9177602D0674}">
      <dsp:nvSpPr>
        <dsp:cNvPr id="0" name=""/>
        <dsp:cNvSpPr/>
      </dsp:nvSpPr>
      <dsp:spPr>
        <a:xfrm rot="5400000">
          <a:off x="-109002" y="3962777"/>
          <a:ext cx="726681" cy="508677"/>
        </a:xfrm>
        <a:prstGeom prst="chevron">
          <a:avLst/>
        </a:prstGeom>
        <a:solidFill>
          <a:schemeClr val="accent5">
            <a:lumMod val="5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anose="020F0502020204030204" pitchFamily="34" charset="0"/>
            </a:rPr>
            <a:t>7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1" y="4108114"/>
        <a:ext cx="508677" cy="218004"/>
      </dsp:txXfrm>
    </dsp:sp>
    <dsp:sp modelId="{8065CF11-7B9F-414E-A24A-6F6B6FD5A2C2}">
      <dsp:nvSpPr>
        <dsp:cNvPr id="0" name=""/>
        <dsp:cNvSpPr/>
      </dsp:nvSpPr>
      <dsp:spPr>
        <a:xfrm rot="5400000">
          <a:off x="3722598" y="639854"/>
          <a:ext cx="472343" cy="69001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>
              <a:latin typeface="Calibri" panose="020F0502020204030204" pitchFamily="34" charset="0"/>
            </a:rPr>
            <a:t>Dissemination</a:t>
          </a:r>
          <a:endParaRPr lang="en-US" sz="2400" kern="1200" dirty="0">
            <a:latin typeface="Calibri" panose="020F0502020204030204" pitchFamily="34" charset="0"/>
          </a:endParaRPr>
        </a:p>
      </dsp:txBody>
      <dsp:txXfrm rot="-5400000">
        <a:off x="508678" y="3876832"/>
        <a:ext cx="6877126" cy="426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8AB34-D268-4E01-9DEB-C6968BA3ED98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5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4BAD2-0468-45A6-B601-636691A5C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26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4BAD2-0468-45A6-B601-636691A5C52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9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84808" y="253067"/>
            <a:ext cx="8695944" cy="504735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4532780" y="10734342"/>
            <a:ext cx="11689203" cy="1784299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59243"/>
            <a:ext cx="7772400" cy="1780108"/>
          </a:xfrm>
        </p:spPr>
        <p:txBody>
          <a:bodyPr anchor="b">
            <a:normAutofit/>
          </a:bodyPr>
          <a:lstStyle>
            <a:lvl1pPr>
              <a:defRPr sz="33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79285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7" name="Picture 2" descr="H:\siap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25" y="5385744"/>
            <a:ext cx="2971800" cy="108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33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4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22" name="Rounded Rectangle 21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 useBgFill="1">
            <p:nvSpPr>
              <p:cNvPr id="28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2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85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53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56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87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8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10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14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27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93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655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23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55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1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90" y="4074176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" descr="H:\siap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43400"/>
            <a:ext cx="2971800" cy="9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37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6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3429002"/>
            <a:ext cx="3820055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2"/>
            <a:ext cx="3822192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5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8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2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4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pic>
          <p:nvPicPr>
            <p:cNvPr id="23" name="Picture 2" descr="H:\siap_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15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7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9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 useBgFill="1">
            <p:nvSpPr>
              <p:cNvPr id="20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215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31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33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34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pic>
          <p:nvPicPr>
            <p:cNvPr id="32" name="Picture 2" descr="H:\siap_logo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7" name="Rounded Rectangle 16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1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9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1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 useBgFill="1">
            <p:nvSpPr>
              <p:cNvPr id="24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/>
          <a:lstStyle/>
          <a:p>
            <a:fld id="{A08AC41D-585E-46BA-8DA7-BA46BB6883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2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165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35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tx2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11665" y="228602"/>
            <a:ext cx="8723376" cy="1306161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9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 useBgFill="1">
            <p:nvSpPr>
              <p:cNvPr id="21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107109"/>
            <a:ext cx="7408333" cy="4019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pic>
          <p:nvPicPr>
            <p:cNvPr id="15" name="Picture 2" descr="H:\siap_logo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6309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32197" indent="-20574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41747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97280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33731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57734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81737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6B0A7-8CC0-4482-B845-3C4DE951B2E5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06B8-2BAE-49A5-BD35-EF983669C8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1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652" y="2013853"/>
            <a:ext cx="8191501" cy="693518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Training needs assessment tool 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043814" y="4265231"/>
            <a:ext cx="2445310" cy="6925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0890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4873" y="1579418"/>
            <a:ext cx="8478981" cy="4546746"/>
          </a:xfrm>
        </p:spPr>
        <p:txBody>
          <a:bodyPr>
            <a:noAutofit/>
          </a:bodyPr>
          <a:lstStyle/>
          <a:p>
            <a:pPr lvl="0"/>
            <a:r>
              <a:rPr lang="x-none" sz="3200">
                <a:latin typeface="Calibri" panose="020F0502020204030204" pitchFamily="34" charset="0"/>
              </a:rPr>
              <a:t>1=if the proportion of core skills acquired is equal to or more than 70 percent</a:t>
            </a:r>
            <a:r>
              <a:rPr lang="x-none" sz="3200" smtClean="0">
                <a:latin typeface="Calibri" panose="020F0502020204030204" pitchFamily="34" charset="0"/>
              </a:rPr>
              <a:t>;</a:t>
            </a:r>
            <a:endParaRPr lang="en-US" sz="3200" dirty="0" smtClean="0">
              <a:latin typeface="Calibri" panose="020F0502020204030204" pitchFamily="34" charset="0"/>
            </a:endParaRPr>
          </a:p>
          <a:p>
            <a:pPr lvl="0"/>
            <a:endParaRPr lang="en-US" sz="3200" dirty="0">
              <a:latin typeface="Calibri" panose="020F0502020204030204" pitchFamily="34" charset="0"/>
            </a:endParaRPr>
          </a:p>
          <a:p>
            <a:pPr lvl="0"/>
            <a:r>
              <a:rPr lang="x-none" sz="3200">
                <a:latin typeface="Calibri" panose="020F0502020204030204" pitchFamily="34" charset="0"/>
              </a:rPr>
              <a:t>2= if the proportion of core skills acquired is between 50 and 70 percent</a:t>
            </a:r>
            <a:r>
              <a:rPr lang="x-none" sz="3200" smtClean="0">
                <a:latin typeface="Calibri" panose="020F0502020204030204" pitchFamily="34" charset="0"/>
              </a:rPr>
              <a:t>;</a:t>
            </a:r>
            <a:endParaRPr lang="en-US" sz="3200" dirty="0" smtClean="0">
              <a:latin typeface="Calibri" panose="020F0502020204030204" pitchFamily="34" charset="0"/>
            </a:endParaRPr>
          </a:p>
          <a:p>
            <a:pPr lvl="0"/>
            <a:endParaRPr lang="en-US" sz="3200" dirty="0">
              <a:latin typeface="Calibri" panose="020F0502020204030204" pitchFamily="34" charset="0"/>
            </a:endParaRPr>
          </a:p>
          <a:p>
            <a:pPr lvl="0"/>
            <a:r>
              <a:rPr lang="x-none" sz="3200">
                <a:latin typeface="Calibri" panose="020F0502020204030204" pitchFamily="34" charset="0"/>
              </a:rPr>
              <a:t>0= if the proportion of core skills acquired is less than 50 percent. </a:t>
            </a:r>
            <a:endParaRPr lang="en-US" sz="3200" dirty="0">
              <a:latin typeface="Calibri" panose="020F0502020204030204" pitchFamily="34" charset="0"/>
            </a:endParaRPr>
          </a:p>
          <a:p>
            <a:endParaRPr lang="en-US" sz="3200" dirty="0" smtClean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Scoring the elements of </a:t>
            </a:r>
            <a:r>
              <a:rPr lang="en-US" sz="4800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OSMS</a:t>
            </a:r>
            <a:endParaRPr lang="en-US" sz="4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9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8" y="1579418"/>
            <a:ext cx="7408333" cy="454674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The proposed </a:t>
            </a:r>
            <a:r>
              <a:rPr lang="en-US" sz="2400" dirty="0" err="1">
                <a:latin typeface="Calibri" panose="020F0502020204030204" pitchFamily="34" charset="0"/>
              </a:rPr>
              <a:t>TNAT</a:t>
            </a:r>
            <a:r>
              <a:rPr lang="en-US" sz="2400" dirty="0">
                <a:latin typeface="Calibri" panose="020F0502020204030204" pitchFamily="34" charset="0"/>
              </a:rPr>
              <a:t> is aligned with 2030 Agenda </a:t>
            </a:r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The </a:t>
            </a:r>
            <a:r>
              <a:rPr lang="en-US" sz="2400" dirty="0" err="1">
                <a:latin typeface="Calibri" panose="020F0502020204030204" pitchFamily="34" charset="0"/>
              </a:rPr>
              <a:t>TNAT</a:t>
            </a:r>
            <a:r>
              <a:rPr lang="en-US" sz="2400" dirty="0">
                <a:latin typeface="Calibri" panose="020F0502020204030204" pitchFamily="34" charset="0"/>
              </a:rPr>
              <a:t> deviated from the traditional way of identifying training needs by introducing simple excel sheet and matrix </a:t>
            </a:r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The pilot testing undertaken in both with centralized (Mongolia) and decentralized (Loa PDR) statistical system and no difficulties were </a:t>
            </a:r>
            <a:r>
              <a:rPr lang="en-US" sz="2400" dirty="0" smtClean="0">
                <a:latin typeface="Calibri" panose="020F0502020204030204" pitchFamily="34" charset="0"/>
              </a:rPr>
              <a:t>observed</a:t>
            </a:r>
          </a:p>
          <a:p>
            <a:r>
              <a:rPr lang="en-US" sz="2400" dirty="0">
                <a:latin typeface="Calibri" panose="020F0502020204030204" pitchFamily="34" charset="0"/>
              </a:rPr>
              <a:t>The tool may assist the countries to develop needs based training plan of action as part of the </a:t>
            </a:r>
            <a:r>
              <a:rPr lang="en-US" sz="2400" dirty="0" err="1" smtClean="0">
                <a:latin typeface="Calibri" panose="020F0502020204030204" pitchFamily="34" charset="0"/>
              </a:rPr>
              <a:t>NSS</a:t>
            </a:r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The tool is generic tool and subject to modifications depending on country context and country’s requirements or needs.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Conclusion</a:t>
            </a:r>
            <a:endParaRPr lang="en-US" sz="4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4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8" y="1376218"/>
            <a:ext cx="7408333" cy="4749945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</a:rPr>
              <a:t>Introduction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Elements of Overall Statistical Measuring System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Components of </a:t>
            </a:r>
            <a:r>
              <a:rPr lang="en-US" sz="3200" dirty="0" smtClean="0">
                <a:latin typeface="Calibri" panose="020F0502020204030204" pitchFamily="34" charset="0"/>
              </a:rPr>
              <a:t>Training Needs Assessment Tool (</a:t>
            </a:r>
            <a:r>
              <a:rPr lang="en-US" sz="3200" dirty="0" err="1" smtClean="0">
                <a:latin typeface="Calibri" panose="020F0502020204030204" pitchFamily="34" charset="0"/>
              </a:rPr>
              <a:t>TNAT</a:t>
            </a:r>
            <a:r>
              <a:rPr lang="en-US" sz="3200" dirty="0" smtClean="0">
                <a:latin typeface="Calibri" panose="020F0502020204030204" pitchFamily="34" charset="0"/>
              </a:rPr>
              <a:t>)</a:t>
            </a:r>
            <a:endParaRPr lang="en-US" sz="32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</a:rPr>
              <a:t>Annex 2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Annex 1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Scoring the elements of the </a:t>
            </a:r>
            <a:r>
              <a:rPr lang="en-US" sz="3200" dirty="0" err="1" smtClean="0">
                <a:latin typeface="Calibri" panose="020F0502020204030204" pitchFamily="34" charset="0"/>
              </a:rPr>
              <a:t>OSMS</a:t>
            </a:r>
            <a:endParaRPr lang="en-US" sz="3200" dirty="0" smtClean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</a:rPr>
              <a:t>Conclusion</a:t>
            </a:r>
          </a:p>
          <a:p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Content</a:t>
            </a:r>
            <a:endParaRPr lang="en-US" sz="4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4873" y="1320800"/>
            <a:ext cx="8220363" cy="490450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vehicle for 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analyzing and documenting </a:t>
            </a: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an individual's training requirements as compared to his or her present knowledge or skill level for performing a specific 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job (</a:t>
            </a:r>
            <a:r>
              <a:rPr lang="en-US" sz="28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T.McCann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en-US" sz="2800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J.Tashima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A </a:t>
            </a:r>
            <a:r>
              <a:rPr lang="en-US" sz="2800" dirty="0">
                <a:latin typeface="Calibri" panose="020F0502020204030204" pitchFamily="34" charset="0"/>
              </a:rPr>
              <a:t>method of 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determining what training is required </a:t>
            </a:r>
            <a:r>
              <a:rPr lang="en-US" sz="2800" dirty="0">
                <a:latin typeface="Calibri" panose="020F0502020204030204" pitchFamily="34" charset="0"/>
              </a:rPr>
              <a:t>to fill the </a:t>
            </a:r>
            <a:r>
              <a:rPr lang="en-US" sz="2800" dirty="0" smtClean="0">
                <a:latin typeface="Calibri" panose="020F0502020204030204" pitchFamily="34" charset="0"/>
              </a:rPr>
              <a:t>gap(</a:t>
            </a:r>
            <a:r>
              <a:rPr lang="en-US" sz="2800" dirty="0" err="1" smtClean="0">
                <a:latin typeface="Calibri" panose="020F0502020204030204" pitchFamily="34" charset="0"/>
              </a:rPr>
              <a:t>JICA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The gap or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difference 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between desired and current capability</a:t>
            </a:r>
            <a:r>
              <a:rPr lang="en-US" sz="2800" dirty="0">
                <a:latin typeface="Calibri" panose="020F0502020204030204" pitchFamily="34" charset="0"/>
              </a:rPr>
              <a:t> of participants</a:t>
            </a:r>
            <a:r>
              <a:rPr lang="en-US" sz="2800" dirty="0" smtClean="0">
                <a:latin typeface="Calibri" panose="020F0502020204030204" pitchFamily="34" charset="0"/>
              </a:rPr>
              <a:t> (Institute National, 2008)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It is 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analysis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phase </a:t>
            </a:r>
            <a:r>
              <a:rPr lang="en-US" sz="2800" dirty="0" smtClean="0">
                <a:latin typeface="Calibri" panose="020F0502020204030204" pitchFamily="34" charset="0"/>
              </a:rPr>
              <a:t>of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who 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must be trained, what must be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trained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</a:rPr>
              <a:t>(Institute National, 2008)</a:t>
            </a:r>
          </a:p>
          <a:p>
            <a:pPr marL="0" indent="0">
              <a:buNone/>
            </a:pPr>
            <a:endParaRPr lang="en-AU" sz="2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Introduction</a:t>
            </a:r>
            <a:endParaRPr lang="en-AU" sz="4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4873" y="1357746"/>
            <a:ext cx="8478981" cy="476841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Calibri" panose="020F0502020204030204" pitchFamily="34" charset="0"/>
              </a:rPr>
              <a:t>TNAT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  <a:r>
              <a:rPr lang="en-US" sz="3600" dirty="0">
                <a:latin typeface="Calibri" panose="020F0502020204030204" pitchFamily="34" charset="0"/>
              </a:rPr>
              <a:t>is </a:t>
            </a:r>
            <a:r>
              <a:rPr lang="en-US" sz="3600" dirty="0" smtClean="0">
                <a:latin typeface="Calibri" panose="020F0502020204030204" pitchFamily="34" charset="0"/>
              </a:rPr>
              <a:t>developed:</a:t>
            </a:r>
          </a:p>
          <a:p>
            <a:pPr lvl="1"/>
            <a:r>
              <a:rPr lang="en-US" sz="3600" dirty="0" smtClean="0">
                <a:latin typeface="Calibri" panose="020F0502020204030204" pitchFamily="34" charset="0"/>
              </a:rPr>
              <a:t>To </a:t>
            </a:r>
            <a:r>
              <a:rPr lang="en-US" sz="3600" dirty="0">
                <a:latin typeface="Calibri" panose="020F0502020204030204" pitchFamily="34" charset="0"/>
              </a:rPr>
              <a:t>assess the needs in statistical training for core or professional staff (Level 2, 3, 4) of the official statistics </a:t>
            </a:r>
            <a:r>
              <a:rPr lang="en-US" sz="3600" dirty="0" smtClean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3600" dirty="0">
                <a:latin typeface="Calibri" panose="020F0502020204030204" pitchFamily="34" charset="0"/>
              </a:rPr>
              <a:t>I</a:t>
            </a:r>
            <a:r>
              <a:rPr lang="en-US" sz="3600" dirty="0" smtClean="0">
                <a:latin typeface="Calibri" panose="020F0502020204030204" pitchFamily="34" charset="0"/>
              </a:rPr>
              <a:t>t </a:t>
            </a:r>
            <a:r>
              <a:rPr lang="en-US" sz="3600" dirty="0">
                <a:latin typeface="Calibri" panose="020F0502020204030204" pitchFamily="34" charset="0"/>
              </a:rPr>
              <a:t>is tested in Lao PDR and </a:t>
            </a:r>
            <a:r>
              <a:rPr lang="en-US" sz="3600" dirty="0" smtClean="0">
                <a:latin typeface="Calibri" panose="020F0502020204030204" pitchFamily="34" charset="0"/>
              </a:rPr>
              <a:t>Mongolia</a:t>
            </a:r>
          </a:p>
          <a:p>
            <a:pPr lvl="1"/>
            <a:r>
              <a:rPr lang="en-US" sz="3600" dirty="0" smtClean="0">
                <a:latin typeface="Calibri" panose="020F0502020204030204" pitchFamily="34" charset="0"/>
              </a:rPr>
              <a:t>It is applicable for both centralized and decentralized statistical system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solidFill>
                  <a:srgbClr val="C00000"/>
                </a:solidFill>
                <a:latin typeface="Calibri" panose="020F0502020204030204" pitchFamily="34" charset="0"/>
              </a:rPr>
              <a:t>Introduction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441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4873" y="1690254"/>
            <a:ext cx="8478981" cy="4435909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Who will do training assessment?</a:t>
            </a:r>
          </a:p>
          <a:p>
            <a:pPr lvl="1"/>
            <a:r>
              <a:rPr lang="en-US" sz="3200" dirty="0">
                <a:latin typeface="Calibri" panose="020F0502020204030204" pitchFamily="34" charset="0"/>
              </a:rPr>
              <a:t>Mid-level managers (head or deputy or senior statistician of the department, division </a:t>
            </a:r>
            <a:r>
              <a:rPr lang="en-US" sz="3200" dirty="0" smtClean="0">
                <a:latin typeface="Calibri" panose="020F0502020204030204" pitchFamily="34" charset="0"/>
              </a:rPr>
              <a:t>chief)</a:t>
            </a:r>
          </a:p>
          <a:p>
            <a:pPr lvl="1"/>
            <a:r>
              <a:rPr lang="en-US" sz="3200" dirty="0" smtClean="0">
                <a:latin typeface="Calibri" panose="020F0502020204030204" pitchFamily="34" charset="0"/>
              </a:rPr>
              <a:t>Core </a:t>
            </a:r>
            <a:r>
              <a:rPr lang="en-US" sz="3200" dirty="0">
                <a:latin typeface="Calibri" panose="020F0502020204030204" pitchFamily="34" charset="0"/>
              </a:rPr>
              <a:t>technical </a:t>
            </a:r>
            <a:r>
              <a:rPr lang="en-US" sz="3200" dirty="0" smtClean="0">
                <a:latin typeface="Calibri" panose="020F0502020204030204" pitchFamily="34" charset="0"/>
              </a:rPr>
              <a:t>staff </a:t>
            </a:r>
          </a:p>
          <a:p>
            <a:pPr lvl="1"/>
            <a:r>
              <a:rPr lang="en-US" sz="3200" dirty="0">
                <a:latin typeface="Calibri" panose="020F0502020204030204" pitchFamily="34" charset="0"/>
              </a:rPr>
              <a:t>T</a:t>
            </a:r>
            <a:r>
              <a:rPr lang="en-US" sz="3200" dirty="0" smtClean="0">
                <a:latin typeface="Calibri" panose="020F0502020204030204" pitchFamily="34" charset="0"/>
              </a:rPr>
              <a:t>raining </a:t>
            </a:r>
            <a:r>
              <a:rPr lang="en-US" sz="3200" dirty="0">
                <a:latin typeface="Calibri" panose="020F0502020204030204" pitchFamily="34" charset="0"/>
              </a:rPr>
              <a:t>or administrative department will compile the assessment </a:t>
            </a:r>
            <a:r>
              <a:rPr lang="en-US" sz="3200" dirty="0" smtClean="0">
                <a:latin typeface="Calibri" panose="020F0502020204030204" pitchFamily="34" charset="0"/>
              </a:rPr>
              <a:t>from departments and aggregate at national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solidFill>
                  <a:srgbClr val="C00000"/>
                </a:solidFill>
                <a:latin typeface="Calibri" panose="020F0502020204030204" pitchFamily="34" charset="0"/>
              </a:rPr>
              <a:t>Introduction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3165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675469"/>
              </p:ext>
            </p:extLst>
          </p:nvPr>
        </p:nvGraphicFramePr>
        <p:xfrm>
          <a:off x="871538" y="1542473"/>
          <a:ext cx="7408862" cy="4583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>
                <a:solidFill>
                  <a:srgbClr val="C00000"/>
                </a:solidFill>
                <a:latin typeface="Calibri" panose="020F0502020204030204" pitchFamily="34" charset="0"/>
              </a:rPr>
              <a:t>Elements of the Overall Statistical Measuring System (</a:t>
            </a:r>
            <a:r>
              <a:rPr lang="en-AU" sz="3600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OSMS</a:t>
            </a:r>
            <a:r>
              <a:rPr lang="en-AU" sz="3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2363" y="6317611"/>
            <a:ext cx="3953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* Enriched on the basis of </a:t>
            </a:r>
            <a:r>
              <a:rPr lang="en-US" dirty="0" err="1" smtClean="0">
                <a:latin typeface="Calibri" panose="020F0502020204030204" pitchFamily="34" charset="0"/>
              </a:rPr>
              <a:t>GSBPM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69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4873" y="1579418"/>
            <a:ext cx="8478981" cy="454674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Components are:</a:t>
            </a:r>
          </a:p>
          <a:p>
            <a:pPr marL="0" indent="0">
              <a:buNone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lvl="1"/>
            <a:r>
              <a:rPr lang="en-US" sz="3450" dirty="0">
                <a:latin typeface="Calibri" panose="020F0502020204030204" pitchFamily="34" charset="0"/>
              </a:rPr>
              <a:t>Matrix of overall statistical measuring system by </a:t>
            </a:r>
            <a:r>
              <a:rPr lang="en-US" sz="3450" dirty="0" err="1">
                <a:latin typeface="Calibri" panose="020F0502020204030204" pitchFamily="34" charset="0"/>
              </a:rPr>
              <a:t>SIAP’s</a:t>
            </a:r>
            <a:r>
              <a:rPr lang="en-US" sz="3450" dirty="0">
                <a:latin typeface="Calibri" panose="020F0502020204030204" pitchFamily="34" charset="0"/>
              </a:rPr>
              <a:t> Core Skills Framework (see Annex 2</a:t>
            </a:r>
            <a:r>
              <a:rPr lang="en-US" sz="3450" dirty="0" smtClean="0">
                <a:latin typeface="Calibri" panose="020F0502020204030204" pitchFamily="34" charset="0"/>
              </a:rPr>
              <a:t>)</a:t>
            </a:r>
            <a:endParaRPr lang="en-US" sz="3450" dirty="0">
              <a:latin typeface="Calibri" panose="020F0502020204030204" pitchFamily="34" charset="0"/>
            </a:endParaRPr>
          </a:p>
          <a:p>
            <a:pPr lvl="1"/>
            <a:r>
              <a:rPr lang="en-US" sz="3450" dirty="0" smtClean="0">
                <a:latin typeface="Calibri" panose="020F0502020204030204" pitchFamily="34" charset="0"/>
              </a:rPr>
              <a:t>Excel template - Annex 1</a:t>
            </a:r>
          </a:p>
          <a:p>
            <a:pPr lvl="1"/>
            <a:r>
              <a:rPr lang="en-US" sz="3450" dirty="0" smtClean="0">
                <a:latin typeface="Calibri" panose="020F0502020204030204" pitchFamily="34" charset="0"/>
              </a:rPr>
              <a:t>Guideline to complete Excel template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Components of </a:t>
            </a:r>
            <a:r>
              <a:rPr lang="en-AU" sz="4800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TNAT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4173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36723" y="1673000"/>
            <a:ext cx="7408333" cy="40190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Calibri" panose="020F0502020204030204" pitchFamily="34" charset="0"/>
              </a:rPr>
              <a:t>Show Annex 2</a:t>
            </a:r>
          </a:p>
          <a:p>
            <a:pPr marL="0" indent="0" algn="ctr">
              <a:buNone/>
            </a:pPr>
            <a:endParaRPr lang="en-US" sz="40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Calibri" panose="020F0502020204030204" pitchFamily="34" charset="0"/>
              </a:rPr>
              <a:t>Explain the matrix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36723" y="1673000"/>
            <a:ext cx="7408333" cy="40190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Calibri" panose="020F0502020204030204" pitchFamily="34" charset="0"/>
              </a:rPr>
              <a:t>Show Annex 1: Excel sheet </a:t>
            </a:r>
          </a:p>
          <a:p>
            <a:pPr marL="0" indent="0" algn="ctr">
              <a:buNone/>
            </a:pPr>
            <a:endParaRPr lang="en-US" sz="40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Calibri" panose="020F0502020204030204" pitchFamily="34" charset="0"/>
              </a:rPr>
              <a:t>Explain the content of the sheet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C41D-585E-46BA-8DA7-BA46BB68830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AP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IAPtheme" id="{5A9DE914-80CC-424B-B3AA-CB87E9881EF4}" vid="{58CBE76A-CFAF-478A-BB34-5F71930A508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SIAPtheme</Template>
  <TotalTime>16952</TotalTime>
  <Words>453</Words>
  <Application>Microsoft Office PowerPoint</Application>
  <PresentationFormat>On-screen Show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SIAPtheme</vt:lpstr>
      <vt:lpstr>Custom Design</vt:lpstr>
      <vt:lpstr>Training needs assessment tool </vt:lpstr>
      <vt:lpstr>Content</vt:lpstr>
      <vt:lpstr>Introduction</vt:lpstr>
      <vt:lpstr>Introduction</vt:lpstr>
      <vt:lpstr>Introduction</vt:lpstr>
      <vt:lpstr>Elements of the Overall Statistical Measuring System (OSMS*)</vt:lpstr>
      <vt:lpstr>Components of TNAT</vt:lpstr>
      <vt:lpstr>PowerPoint Presentation</vt:lpstr>
      <vt:lpstr>PowerPoint Presentation</vt:lpstr>
      <vt:lpstr>Scoring the elements of OSMS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Research-based training on statistical data analysis  (focused on getting census 2014 data edited, TABULATED and analysed)</dc:title>
  <dc:creator>training</dc:creator>
  <cp:lastModifiedBy>Gereltuya Altankhuyag</cp:lastModifiedBy>
  <cp:revision>370</cp:revision>
  <cp:lastPrinted>2015-05-28T08:49:16Z</cp:lastPrinted>
  <dcterms:created xsi:type="dcterms:W3CDTF">2015-05-21T02:29:07Z</dcterms:created>
  <dcterms:modified xsi:type="dcterms:W3CDTF">2017-12-04T08:57:23Z</dcterms:modified>
</cp:coreProperties>
</file>